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65938" cy="91582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9375" y="0"/>
            <a:ext cx="2974975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05069-3D0B-4101-8578-98A73E1C4F0C}" type="datetimeFigureOut">
              <a:rPr lang="en-IN" smtClean="0"/>
              <a:t>29-08-2018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99500"/>
            <a:ext cx="2974975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9375" y="8699500"/>
            <a:ext cx="2974975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705F4-2C6A-46FD-8F59-F276EB247C8E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A730-19F4-42A5-8252-5964917A2136}" type="datetimeFigureOut">
              <a:rPr lang="en-IN" smtClean="0"/>
              <a:pPr/>
              <a:t>29-08-2018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11E9-9D17-4559-813F-403FDF3A37D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55792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A730-19F4-42A5-8252-5964917A2136}" type="datetimeFigureOut">
              <a:rPr lang="en-IN" smtClean="0"/>
              <a:pPr/>
              <a:t>29-08-2018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11E9-9D17-4559-813F-403FDF3A37D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079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A730-19F4-42A5-8252-5964917A2136}" type="datetimeFigureOut">
              <a:rPr lang="en-IN" smtClean="0"/>
              <a:pPr/>
              <a:t>29-08-2018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11E9-9D17-4559-813F-403FDF3A37D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3032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A730-19F4-42A5-8252-5964917A2136}" type="datetimeFigureOut">
              <a:rPr lang="en-IN" smtClean="0"/>
              <a:pPr/>
              <a:t>29-08-2018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11E9-9D17-4559-813F-403FDF3A37D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1954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A730-19F4-42A5-8252-5964917A2136}" type="datetimeFigureOut">
              <a:rPr lang="en-IN" smtClean="0"/>
              <a:pPr/>
              <a:t>29-08-2018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11E9-9D17-4559-813F-403FDF3A37D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1671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A730-19F4-42A5-8252-5964917A2136}" type="datetimeFigureOut">
              <a:rPr lang="en-IN" smtClean="0"/>
              <a:pPr/>
              <a:t>29-08-2018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11E9-9D17-4559-813F-403FDF3A37D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5547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A730-19F4-42A5-8252-5964917A2136}" type="datetimeFigureOut">
              <a:rPr lang="en-IN" smtClean="0"/>
              <a:pPr/>
              <a:t>29-08-2018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11E9-9D17-4559-813F-403FDF3A37D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535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A730-19F4-42A5-8252-5964917A2136}" type="datetimeFigureOut">
              <a:rPr lang="en-IN" smtClean="0"/>
              <a:pPr/>
              <a:t>29-08-2018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11E9-9D17-4559-813F-403FDF3A37D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6764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A730-19F4-42A5-8252-5964917A2136}" type="datetimeFigureOut">
              <a:rPr lang="en-IN" smtClean="0"/>
              <a:pPr/>
              <a:t>29-08-2018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11E9-9D17-4559-813F-403FDF3A37D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4486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A730-19F4-42A5-8252-5964917A2136}" type="datetimeFigureOut">
              <a:rPr lang="en-IN" smtClean="0"/>
              <a:pPr/>
              <a:t>29-08-2018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11E9-9D17-4559-813F-403FDF3A37D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6989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A730-19F4-42A5-8252-5964917A2136}" type="datetimeFigureOut">
              <a:rPr lang="en-IN" smtClean="0"/>
              <a:pPr/>
              <a:t>29-08-2018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11E9-9D17-4559-813F-403FDF3A37D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0403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A730-19F4-42A5-8252-5964917A2136}" type="datetimeFigureOut">
              <a:rPr lang="en-IN" smtClean="0"/>
              <a:pPr/>
              <a:t>29-08-2018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11E9-9D17-4559-813F-403FDF3A37D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230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A730-19F4-42A5-8252-5964917A2136}" type="datetimeFigureOut">
              <a:rPr lang="en-IN" smtClean="0"/>
              <a:pPr/>
              <a:t>29-08-2018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11E9-9D17-4559-813F-403FDF3A37D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2312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A730-19F4-42A5-8252-5964917A2136}" type="datetimeFigureOut">
              <a:rPr lang="en-IN" smtClean="0"/>
              <a:pPr/>
              <a:t>29-08-2018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11E9-9D17-4559-813F-403FDF3A37D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7637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A730-19F4-42A5-8252-5964917A2136}" type="datetimeFigureOut">
              <a:rPr lang="en-IN" smtClean="0"/>
              <a:pPr/>
              <a:t>29-08-2018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11E9-9D17-4559-813F-403FDF3A37D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382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A730-19F4-42A5-8252-5964917A2136}" type="datetimeFigureOut">
              <a:rPr lang="en-IN" smtClean="0"/>
              <a:pPr/>
              <a:t>29-08-2018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11E9-9D17-4559-813F-403FDF3A37D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44345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A730-19F4-42A5-8252-5964917A2136}" type="datetimeFigureOut">
              <a:rPr lang="en-IN" smtClean="0"/>
              <a:pPr/>
              <a:t>29-08-2018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11E9-9D17-4559-813F-403FDF3A37D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6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A730-19F4-42A5-8252-5964917A2136}" type="datetimeFigureOut">
              <a:rPr lang="en-IN" smtClean="0"/>
              <a:pPr/>
              <a:t>29-08-2018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11E9-9D17-4559-813F-403FDF3A37D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263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 cstate="print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26EA730-19F4-42A5-8252-5964917A2136}" type="datetimeFigureOut">
              <a:rPr lang="en-IN" smtClean="0"/>
              <a:pPr/>
              <a:t>29-08-2018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1D311E9-9D17-4559-813F-403FDF3A37D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06990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50800" dist="25400" dir="4980000" algn="tl" rotWithShape="0">
              <a:srgbClr val="000000">
                <a:alpha val="36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836712"/>
            <a:ext cx="6336704" cy="2827081"/>
          </a:xfrm>
        </p:spPr>
        <p:txBody>
          <a:bodyPr>
            <a:normAutofit fontScale="90000"/>
          </a:bodyPr>
          <a:lstStyle/>
          <a:p>
            <a:br>
              <a:rPr lang="en-US" sz="2000" b="1" dirty="0"/>
            </a:br>
            <a:br>
              <a:rPr lang="en-US" sz="2000" b="1" dirty="0"/>
            </a:br>
            <a:br>
              <a:rPr lang="en-US" sz="2000" b="1" dirty="0"/>
            </a:br>
            <a:br>
              <a:rPr lang="en-US" sz="2000" b="1" dirty="0"/>
            </a:br>
            <a:br>
              <a:rPr lang="en-US" sz="2000" b="1" dirty="0"/>
            </a:br>
            <a:br>
              <a:rPr lang="en-US" sz="2000" b="1" dirty="0"/>
            </a:br>
            <a:r>
              <a:rPr lang="en-US" sz="2000" b="1" cap="none" dirty="0"/>
              <a:t>Design</a:t>
            </a:r>
            <a:r>
              <a:rPr lang="en-US" b="1" cap="none" dirty="0"/>
              <a:t> </a:t>
            </a:r>
            <a:r>
              <a:rPr lang="en-US" sz="2000" b="1" cap="none" dirty="0"/>
              <a:t>and</a:t>
            </a:r>
            <a:r>
              <a:rPr lang="en-US" b="1" cap="none" dirty="0"/>
              <a:t> </a:t>
            </a:r>
            <a:r>
              <a:rPr lang="en-US" sz="2000" b="1" cap="none" dirty="0"/>
              <a:t>Development</a:t>
            </a:r>
            <a:r>
              <a:rPr lang="en-US" b="1" cap="none" dirty="0"/>
              <a:t> </a:t>
            </a:r>
            <a:r>
              <a:rPr lang="en-US" sz="2000" b="1" cap="none" dirty="0"/>
              <a:t>of </a:t>
            </a:r>
            <a:br>
              <a:rPr lang="en-US" sz="2000" b="1" dirty="0"/>
            </a:br>
            <a:r>
              <a:rPr lang="en-US" b="1" cap="none" dirty="0"/>
              <a:t>E-Learning Platform </a:t>
            </a:r>
            <a:r>
              <a:rPr lang="en-US" sz="2000" cap="none" dirty="0">
                <a:effectLst/>
              </a:rPr>
              <a:t>&amp;</a:t>
            </a:r>
            <a:r>
              <a:rPr lang="en-US" sz="2000" b="1" cap="none" dirty="0"/>
              <a:t> </a:t>
            </a:r>
            <a:br>
              <a:rPr lang="en-US" sz="2000" b="1" cap="none" dirty="0"/>
            </a:br>
            <a:r>
              <a:rPr lang="en-US" b="1" cap="none" dirty="0"/>
              <a:t>Faculty Profile System</a:t>
            </a:r>
            <a:br>
              <a:rPr lang="en-US" b="1" dirty="0"/>
            </a:br>
            <a:br>
              <a:rPr lang="en-US" b="1" dirty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755576" y="3284984"/>
            <a:ext cx="7763814" cy="1368183"/>
          </a:xfrm>
        </p:spPr>
        <p:txBody>
          <a:bodyPr>
            <a:normAutofit lnSpcReduction="10000"/>
          </a:bodyPr>
          <a:lstStyle/>
          <a:p>
            <a:r>
              <a:rPr lang="en-IN" cap="none" dirty="0"/>
              <a:t>Shijith Kumar C</a:t>
            </a:r>
          </a:p>
          <a:p>
            <a:r>
              <a:rPr lang="en-IN" cap="none" dirty="0"/>
              <a:t>Manohar N</a:t>
            </a:r>
          </a:p>
          <a:p>
            <a:r>
              <a:rPr lang="en-IN" cap="none" dirty="0"/>
              <a:t>Malar 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1"/>
            <a:ext cx="7773338" cy="1224136"/>
          </a:xfrm>
        </p:spPr>
        <p:txBody>
          <a:bodyPr/>
          <a:lstStyle/>
          <a:p>
            <a:r>
              <a:rPr lang="en-IN" b="1" dirty="0"/>
              <a:t>Introduction...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Image, E-learning Platform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73338" cy="1596177"/>
          </a:xfrm>
        </p:spPr>
        <p:txBody>
          <a:bodyPr/>
          <a:lstStyle/>
          <a:p>
            <a:r>
              <a:rPr lang="en-IN" b="1" dirty="0"/>
              <a:t>..Introduction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Image of faculty profile system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413" y="548680"/>
            <a:ext cx="6673174" cy="772423"/>
          </a:xfrm>
        </p:spPr>
        <p:txBody>
          <a:bodyPr>
            <a:normAutofit/>
          </a:bodyPr>
          <a:lstStyle/>
          <a:p>
            <a:r>
              <a:rPr lang="en-IN" b="1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682" y="1321103"/>
            <a:ext cx="8367798" cy="4389096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200000"/>
              </a:lnSpc>
            </a:pPr>
            <a:r>
              <a:rPr lang="en-IN" sz="2800" cap="none" dirty="0"/>
              <a:t>Blended learning environment</a:t>
            </a:r>
          </a:p>
          <a:p>
            <a:pPr marL="0" indent="0">
              <a:lnSpc>
                <a:spcPct val="200000"/>
              </a:lnSpc>
            </a:pPr>
            <a:r>
              <a:rPr lang="en-IN" sz="2800" cap="none" dirty="0"/>
              <a:t>Develop e-learning resources and tools</a:t>
            </a:r>
          </a:p>
          <a:p>
            <a:pPr marL="0" indent="0">
              <a:lnSpc>
                <a:spcPct val="200000"/>
              </a:lnSpc>
            </a:pPr>
            <a:r>
              <a:rPr lang="en-IN" sz="2800" cap="none" dirty="0"/>
              <a:t>Capacity building in e-learning technologies</a:t>
            </a:r>
          </a:p>
          <a:p>
            <a:pPr marL="0" indent="0">
              <a:lnSpc>
                <a:spcPct val="200000"/>
              </a:lnSpc>
            </a:pPr>
            <a:r>
              <a:rPr lang="en-IN" sz="2800" cap="none" dirty="0"/>
              <a:t>Integrated &amp; dynamic web-based record of scholarly works</a:t>
            </a:r>
          </a:p>
          <a:p>
            <a:pPr marL="0" indent="0">
              <a:buNone/>
            </a:pPr>
            <a:endParaRPr lang="en-IN" cap="none" dirty="0"/>
          </a:p>
          <a:p>
            <a:pPr marL="0" indent="0">
              <a:buNone/>
            </a:pPr>
            <a:endParaRPr lang="en-IN" cap="non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11F32-D608-413A-A481-0AD35E575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-243408"/>
            <a:ext cx="7773338" cy="1010282"/>
          </a:xfrm>
        </p:spPr>
        <p:txBody>
          <a:bodyPr/>
          <a:lstStyle/>
          <a:p>
            <a:r>
              <a:rPr lang="en-IN" sz="3200" b="1" dirty="0"/>
              <a:t>Methods</a:t>
            </a:r>
            <a:r>
              <a:rPr lang="en-IN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D2270-BE0C-442D-9514-C462788B3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7" y="548680"/>
            <a:ext cx="8748463" cy="51845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 sz="2900" u="sng" dirty="0"/>
              <a:t>E-Learning platform</a:t>
            </a:r>
          </a:p>
          <a:p>
            <a:r>
              <a:rPr lang="en-IN" sz="4400" cap="none" dirty="0"/>
              <a:t>Survey on awareness, needs &amp; expectations  on e-learning platform</a:t>
            </a:r>
          </a:p>
          <a:p>
            <a:r>
              <a:rPr lang="en-IN" sz="4400" dirty="0"/>
              <a:t>S</a:t>
            </a:r>
            <a:r>
              <a:rPr lang="en-IN" sz="4400" cap="none" dirty="0"/>
              <a:t>election of appropriate software through comparative evaluation</a:t>
            </a:r>
          </a:p>
          <a:p>
            <a:r>
              <a:rPr lang="en-IN" sz="4400" cap="none" dirty="0"/>
              <a:t>Beta installation, customization &amp; development of trial courses</a:t>
            </a:r>
          </a:p>
          <a:p>
            <a:r>
              <a:rPr lang="en-IN" sz="4400" cap="none" dirty="0"/>
              <a:t>Selection of pilot users and obtaining feedback</a:t>
            </a:r>
          </a:p>
          <a:p>
            <a:r>
              <a:rPr lang="en-IN" sz="4400" cap="none" dirty="0"/>
              <a:t>System Modification</a:t>
            </a:r>
          </a:p>
          <a:p>
            <a:r>
              <a:rPr lang="en-IN" sz="4400" cap="none" dirty="0"/>
              <a:t>Training for the faculty on content development </a:t>
            </a:r>
          </a:p>
          <a:p>
            <a:r>
              <a:rPr lang="en-IN" sz="4400" cap="none" dirty="0"/>
              <a:t>Setting up of full courses on the server &amp; integration</a:t>
            </a:r>
          </a:p>
          <a:p>
            <a:r>
              <a:rPr lang="en-IN" sz="4400" cap="none" dirty="0"/>
              <a:t>Trial run and Feedback from Faculty &amp; students</a:t>
            </a:r>
          </a:p>
          <a:p>
            <a:r>
              <a:rPr lang="en-IN" sz="4400" cap="none" dirty="0"/>
              <a:t>Finalization of the System </a:t>
            </a:r>
          </a:p>
          <a:p>
            <a:endParaRPr lang="en-IN" cap="none" dirty="0"/>
          </a:p>
        </p:txBody>
      </p:sp>
    </p:spTree>
    <p:extLst>
      <p:ext uri="{BB962C8B-B14F-4D97-AF65-F5344CB8AC3E}">
        <p14:creationId xmlns:p14="http://schemas.microsoft.com/office/powerpoint/2010/main" val="186093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7773338" cy="1052736"/>
          </a:xfrm>
        </p:spPr>
        <p:txBody>
          <a:bodyPr/>
          <a:lstStyle/>
          <a:p>
            <a:r>
              <a:rPr lang="en-IN" dirty="0"/>
              <a:t>… </a:t>
            </a:r>
            <a:r>
              <a:rPr lang="en-IN" b="1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835" y="836712"/>
            <a:ext cx="8351165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u="sng" dirty="0"/>
              <a:t>Faculty profile  system</a:t>
            </a:r>
          </a:p>
          <a:p>
            <a:r>
              <a:rPr lang="en-IN" sz="2800" cap="none" dirty="0"/>
              <a:t>Collection of information on scholarly activities and mapping</a:t>
            </a:r>
          </a:p>
          <a:p>
            <a:pPr marL="0" indent="0">
              <a:buNone/>
            </a:pPr>
            <a:r>
              <a:rPr lang="en-IN" sz="2800" cap="none" dirty="0"/>
              <a:t>	Automatic Extraction </a:t>
            </a:r>
          </a:p>
          <a:p>
            <a:pPr marL="0" indent="0">
              <a:buNone/>
            </a:pPr>
            <a:r>
              <a:rPr lang="en-IN" sz="2800" cap="none" dirty="0"/>
              <a:t>	Questionnaire Method</a:t>
            </a:r>
          </a:p>
          <a:p>
            <a:r>
              <a:rPr lang="en-IN" sz="2800" dirty="0"/>
              <a:t>S</a:t>
            </a:r>
            <a:r>
              <a:rPr lang="en-IN" sz="2800" cap="none" dirty="0"/>
              <a:t>election of appropriate software application</a:t>
            </a:r>
          </a:p>
          <a:p>
            <a:r>
              <a:rPr lang="en-IN" sz="2800" cap="none" dirty="0"/>
              <a:t>Beta installation, customization &amp; content population</a:t>
            </a:r>
          </a:p>
          <a:p>
            <a:r>
              <a:rPr lang="en-IN" sz="2800" cap="none" dirty="0"/>
              <a:t>Trial Run &amp; Feedback </a:t>
            </a:r>
          </a:p>
          <a:p>
            <a:r>
              <a:rPr lang="en-IN" sz="2800" cap="none" dirty="0"/>
              <a:t>Finalization of the System</a:t>
            </a:r>
          </a:p>
          <a:p>
            <a:pPr marL="0" indent="0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F1DC6-9B13-4EB7-8A30-5FF1708E5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332657"/>
            <a:ext cx="7773338" cy="1296144"/>
          </a:xfrm>
        </p:spPr>
        <p:txBody>
          <a:bodyPr/>
          <a:lstStyle/>
          <a:p>
            <a:r>
              <a:rPr lang="en-IN" b="1" dirty="0"/>
              <a:t>Implications</a:t>
            </a:r>
            <a:r>
              <a:rPr lang="en-IN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FC4C0-AFD6-4AEF-904C-EE0201A23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31" y="1988841"/>
            <a:ext cx="8063133" cy="2664295"/>
          </a:xfrm>
        </p:spPr>
        <p:txBody>
          <a:bodyPr>
            <a:normAutofit/>
          </a:bodyPr>
          <a:lstStyle/>
          <a:p>
            <a:r>
              <a:rPr lang="en-IN" sz="3200" cap="none" dirty="0"/>
              <a:t>Enhanced collaboration &amp; increased flexibility in learning </a:t>
            </a:r>
          </a:p>
          <a:p>
            <a:r>
              <a:rPr lang="en-IN" sz="3200" cap="none" dirty="0"/>
              <a:t>Greater global visibility for scholarly output </a:t>
            </a:r>
          </a:p>
        </p:txBody>
      </p:sp>
    </p:spTree>
    <p:extLst>
      <p:ext uri="{BB962C8B-B14F-4D97-AF65-F5344CB8AC3E}">
        <p14:creationId xmlns:p14="http://schemas.microsoft.com/office/powerpoint/2010/main" val="426212846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732</TotalTime>
  <Words>137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Tw Cen MT</vt:lpstr>
      <vt:lpstr>Droplet</vt:lpstr>
      <vt:lpstr>      Design and Development of  E-Learning Platform &amp;  Faculty Profile System  </vt:lpstr>
      <vt:lpstr>Introduction...</vt:lpstr>
      <vt:lpstr>..Introduction</vt:lpstr>
      <vt:lpstr>Objectives</vt:lpstr>
      <vt:lpstr>Methods…</vt:lpstr>
      <vt:lpstr>… Methods</vt:lpstr>
      <vt:lpstr>Implications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and Development of  E-Learning Platform and Faculty Profile System</dc:title>
  <dc:creator>Dr. Shijith Kumar C</dc:creator>
  <cp:lastModifiedBy>Shijith Kumar</cp:lastModifiedBy>
  <cp:revision>14</cp:revision>
  <dcterms:created xsi:type="dcterms:W3CDTF">2018-08-28T06:06:58Z</dcterms:created>
  <dcterms:modified xsi:type="dcterms:W3CDTF">2018-08-29T09:48:17Z</dcterms:modified>
</cp:coreProperties>
</file>