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70" r:id="rId4"/>
    <p:sldId id="260" r:id="rId5"/>
    <p:sldId id="272" r:id="rId6"/>
    <p:sldId id="273" r:id="rId7"/>
    <p:sldId id="274" r:id="rId8"/>
    <p:sldId id="275" r:id="rId9"/>
    <p:sldId id="276" r:id="rId10"/>
    <p:sldId id="256" r:id="rId11"/>
    <p:sldId id="257" r:id="rId12"/>
    <p:sldId id="258" r:id="rId13"/>
    <p:sldId id="264" r:id="rId14"/>
    <p:sldId id="259" r:id="rId15"/>
    <p:sldId id="265" r:id="rId16"/>
    <p:sldId id="261" r:id="rId17"/>
    <p:sldId id="262" r:id="rId18"/>
    <p:sldId id="26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0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4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4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9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5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9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9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88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24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4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40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609EB5F-CDE8-44C0-BDE4-0958ECF1617C}" type="datetimeFigureOut">
              <a:rPr lang="en-IN" smtClean="0"/>
              <a:t>06-03-2022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ish.ac.i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01B4-3B1D-431D-9B21-D1828FD6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382" y="2215883"/>
            <a:ext cx="9144000" cy="1642608"/>
          </a:xfrm>
        </p:spPr>
        <p:txBody>
          <a:bodyPr>
            <a:normAutofit/>
          </a:bodyPr>
          <a:lstStyle/>
          <a:p>
            <a:pPr algn="ctr"/>
            <a:r>
              <a:rPr lang="en-IN" sz="4000" b="1" i="0" cap="none" dirty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~</a:t>
            </a:r>
            <a:r>
              <a:rPr lang="en-IN" sz="5500" b="1" i="0" cap="none" dirty="0" err="1">
                <a:solidFill>
                  <a:srgbClr val="00B0F0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e</a:t>
            </a:r>
            <a:r>
              <a:rPr lang="en-IN" sz="5500" b="1" i="0" dirty="0" err="1">
                <a:solidFill>
                  <a:srgbClr val="00B0F0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AiiSH</a:t>
            </a:r>
            <a:r>
              <a:rPr lang="en-IN" sz="4000" b="1" i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~</a:t>
            </a:r>
            <a:r>
              <a:rPr lang="en-IN" sz="7200" b="1" dirty="0">
                <a:solidFill>
                  <a:srgbClr val="00B0F0"/>
                </a:solidFill>
                <a:latin typeface="Alaska" panose="020E0602030304020303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9D559-DDC3-47B6-AD02-0ABBB146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10266218" cy="1842655"/>
          </a:xfrm>
        </p:spPr>
        <p:txBody>
          <a:bodyPr>
            <a:noAutofit/>
          </a:bodyPr>
          <a:lstStyle/>
          <a:p>
            <a:pPr algn="ctr"/>
            <a:r>
              <a:rPr lang="en-IN" sz="45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AIISH E-learning Platform</a:t>
            </a:r>
          </a:p>
          <a:p>
            <a:pPr algn="ctr"/>
            <a:r>
              <a:rPr lang="en-IN" sz="3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-Institutional Learning Management System-</a:t>
            </a:r>
            <a:r>
              <a:rPr lang="en-IN" sz="30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14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8CED-550D-4166-BCF2-6102AA94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819" y="1294517"/>
            <a:ext cx="7034362" cy="4268965"/>
          </a:xfrm>
        </p:spPr>
        <p:txBody>
          <a:bodyPr>
            <a:normAutofit/>
          </a:bodyPr>
          <a:lstStyle/>
          <a:p>
            <a:pPr algn="ctr"/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r>
              <a:rPr lang="en-IN" sz="3600" b="1" i="0" cap="none" dirty="0">
                <a:solidFill>
                  <a:srgbClr val="FFFF00"/>
                </a:solidFill>
                <a:latin typeface="Bahnschrift Light Semi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www.aiish.ac.in</a:t>
            </a:r>
            <a:r>
              <a:rPr lang="en-IN" sz="3600" b="1" i="0" cap="none" dirty="0">
                <a:solidFill>
                  <a:srgbClr val="FFFF00"/>
                </a:solidFill>
                <a:latin typeface="Bahnschrift Light SemiCondensed" panose="020B0502040204020203" pitchFamily="34" charset="0"/>
              </a:rPr>
              <a:t>  </a:t>
            </a: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r>
              <a:rPr lang="en-IN" sz="40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E-learning @ AIISH</a:t>
            </a:r>
            <a:endParaRPr lang="en-IN" sz="4000" i="0" dirty="0"/>
          </a:p>
        </p:txBody>
      </p:sp>
    </p:spTree>
    <p:extLst>
      <p:ext uri="{BB962C8B-B14F-4D97-AF65-F5344CB8AC3E}">
        <p14:creationId xmlns:p14="http://schemas.microsoft.com/office/powerpoint/2010/main" val="93417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953B67-8D08-4D72-BCCB-6DCECE5E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D111D8-C60F-472D-9269-A340EF267F0A}"/>
              </a:ext>
            </a:extLst>
          </p:cNvPr>
          <p:cNvSpPr/>
          <p:nvPr/>
        </p:nvSpPr>
        <p:spPr>
          <a:xfrm>
            <a:off x="9407237" y="0"/>
            <a:ext cx="2632363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02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722F6B-30B2-430E-8669-DD09A0681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44D2FA-6EF2-4075-8B3C-14D3C397A11D}"/>
              </a:ext>
            </a:extLst>
          </p:cNvPr>
          <p:cNvSpPr/>
          <p:nvPr/>
        </p:nvSpPr>
        <p:spPr>
          <a:xfrm>
            <a:off x="678874" y="263237"/>
            <a:ext cx="6899562" cy="20643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Enter your first name in small letters </a:t>
            </a:r>
          </a:p>
          <a:p>
            <a:pPr algn="ctr"/>
            <a:r>
              <a:rPr lang="en-IN" sz="3200" dirty="0"/>
              <a:t>Password : Your Register Number</a:t>
            </a:r>
          </a:p>
        </p:txBody>
      </p:sp>
    </p:spTree>
    <p:extLst>
      <p:ext uri="{BB962C8B-B14F-4D97-AF65-F5344CB8AC3E}">
        <p14:creationId xmlns:p14="http://schemas.microsoft.com/office/powerpoint/2010/main" val="253336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61EC-8B46-4C8F-B695-FE33DC29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569066"/>
            <a:ext cx="10917380" cy="619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IN" sz="3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ashishk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	#Lp180011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fathimag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#Lp180016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fathimak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#Lp180017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fathimam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#Lp180018</a:t>
            </a:r>
          </a:p>
          <a:p>
            <a:pPr marL="0" indent="0">
              <a:buNone/>
            </a:pPr>
            <a:r>
              <a:rPr lang="en-IN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lakshmip</a:t>
            </a:r>
            <a:r>
              <a:rPr lang="en-IN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			#Lp180031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chandanan</a:t>
            </a: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#Lp180039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sahanav</a:t>
            </a: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#Lp180053</a:t>
            </a:r>
          </a:p>
        </p:txBody>
      </p:sp>
    </p:spTree>
    <p:extLst>
      <p:ext uri="{BB962C8B-B14F-4D97-AF65-F5344CB8AC3E}">
        <p14:creationId xmlns:p14="http://schemas.microsoft.com/office/powerpoint/2010/main" val="104747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DD19-5CFD-4A25-B820-F3FC825E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9066"/>
            <a:ext cx="11277598" cy="565515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97C63-D8C4-4EA6-B2F9-B3B96837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DDAEF-8F6A-448C-A16B-88F7BC802CE7}"/>
              </a:ext>
            </a:extLst>
          </p:cNvPr>
          <p:cNvSpPr/>
          <p:nvPr/>
        </p:nvSpPr>
        <p:spPr>
          <a:xfrm>
            <a:off x="5430982" y="3616036"/>
            <a:ext cx="3241963" cy="2272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9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BD0C-2A7F-4972-8952-83E3CD42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9E89-156E-43C0-A90A-4037147F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C257-96F4-4B5E-B688-3D9ED8EC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4FB2B-5F74-4980-A1EB-33208DACFF88}"/>
              </a:ext>
            </a:extLst>
          </p:cNvPr>
          <p:cNvSpPr/>
          <p:nvPr/>
        </p:nvSpPr>
        <p:spPr>
          <a:xfrm>
            <a:off x="2978728" y="2673927"/>
            <a:ext cx="2576945" cy="1027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36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C834-2F27-4D4C-BE94-28614A3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BE8E-532E-479F-95C2-0A9E91D0F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F21AE-D6FE-41D3-B9BD-274F0166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1F567B-4936-434C-A6EA-6E181C96363F}"/>
              </a:ext>
            </a:extLst>
          </p:cNvPr>
          <p:cNvSpPr/>
          <p:nvPr/>
        </p:nvSpPr>
        <p:spPr>
          <a:xfrm>
            <a:off x="5846619" y="3035924"/>
            <a:ext cx="2036618" cy="1787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08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B5C9-82C8-4B77-B24D-250D4BD1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EEB5-5B95-4E1D-A902-136D8DD1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C56B1-7AA3-481B-A166-B67C3776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BD0C-2A7F-4972-8952-83E3CD42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9E89-156E-43C0-A90A-4037147F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C257-96F4-4B5E-B688-3D9ED8EC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8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4FB2B-5F74-4980-A1EB-33208DACFF88}"/>
              </a:ext>
            </a:extLst>
          </p:cNvPr>
          <p:cNvSpPr/>
          <p:nvPr/>
        </p:nvSpPr>
        <p:spPr>
          <a:xfrm>
            <a:off x="2780961" y="4059382"/>
            <a:ext cx="3495148" cy="1233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4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C491-5043-4E30-BBDB-C22B2FA1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182B-0CBC-4F38-862B-1A0E5DE2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C656-FA06-4C71-B4CE-B6BA49C7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11D1-DE7E-469D-A8B7-1F9C030E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E6D6-35C9-48A8-A5B9-9944B5CC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1" y="1229524"/>
            <a:ext cx="8742218" cy="5933276"/>
          </a:xfrm>
        </p:spPr>
        <p:txBody>
          <a:bodyPr>
            <a:no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E-learning</a:t>
            </a:r>
          </a:p>
          <a:p>
            <a:pPr marL="0" indent="0">
              <a:buNone/>
            </a:pPr>
            <a:endParaRPr lang="en-IN" sz="14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Learning Management System (LMS)</a:t>
            </a:r>
          </a:p>
          <a:p>
            <a:pPr marL="0" indent="0">
              <a:buNone/>
            </a:pPr>
            <a:endParaRPr lang="en-IN" sz="1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Institutional Learning Management System</a:t>
            </a:r>
          </a:p>
          <a:p>
            <a:endParaRPr lang="en-IN" sz="16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Commercial  </a:t>
            </a:r>
            <a:r>
              <a:rPr lang="en-IN" sz="2800" i="1" dirty="0">
                <a:latin typeface="Alaska" panose="020E0602030304020303" pitchFamily="34" charset="0"/>
              </a:rPr>
              <a:t>Vs</a:t>
            </a:r>
            <a:r>
              <a:rPr lang="en-IN" sz="2800" dirty="0">
                <a:latin typeface="Alaska" panose="020E0602030304020303" pitchFamily="34" charset="0"/>
              </a:rPr>
              <a:t>. Free LMS</a:t>
            </a:r>
          </a:p>
          <a:p>
            <a:endParaRPr lang="en-IN" sz="1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Moodle </a:t>
            </a:r>
          </a:p>
        </p:txBody>
      </p:sp>
    </p:spTree>
    <p:extLst>
      <p:ext uri="{BB962C8B-B14F-4D97-AF65-F5344CB8AC3E}">
        <p14:creationId xmlns:p14="http://schemas.microsoft.com/office/powerpoint/2010/main" val="346009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6E8A-93F6-4518-9DE5-6E09FF11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6918-E64B-4AAF-B966-5EED9933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4FD30-F168-44C6-A3CB-4CABB8DF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E308-DDC1-4C3F-B9D6-A865A28F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B3FD-E768-4767-BE24-1802B7A5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1F914-A663-4F86-B04C-B27E0A1C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FB11-E61C-4399-AEE7-AFA26E8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A5E3-BC59-42F4-9B27-96378F34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3B9F9-3654-41E4-B7A0-34C62FC9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1D76-9E9D-487F-84B9-BF02686C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DC72-76F0-430F-9C92-ADC55D42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83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863B-8445-4E59-89A4-807C4C65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257" y="396931"/>
            <a:ext cx="3833906" cy="4952492"/>
          </a:xfrm>
        </p:spPr>
        <p:txBody>
          <a:bodyPr/>
          <a:lstStyle/>
          <a:p>
            <a:r>
              <a:rPr lang="en-IN" sz="4000" dirty="0">
                <a:solidFill>
                  <a:srgbClr val="00B0F0"/>
                </a:solidFill>
              </a:rPr>
              <a:t>MOODLE</a:t>
            </a:r>
            <a:r>
              <a:rPr lang="en-IN" dirty="0">
                <a:solidFill>
                  <a:srgbClr val="00B0F0"/>
                </a:solidFill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048F-A682-405A-B83F-9360141DB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202844"/>
            <a:ext cx="9539288" cy="5655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M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odular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O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bject-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O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riented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D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ynamic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L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earning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E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nvironment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Martin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Dougiamas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 in 2002 </a:t>
            </a:r>
          </a:p>
          <a:p>
            <a:pPr>
              <a:lnSpc>
                <a:spcPct val="150000"/>
              </a:lnSpc>
            </a:pP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Moodle Proprietary Ltd, Australia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World’s most popular LMS</a:t>
            </a:r>
          </a:p>
          <a:p>
            <a:pPr>
              <a:lnSpc>
                <a:spcPct val="150000"/>
              </a:lnSpc>
            </a:pP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Sites: 1, 79 000+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Courses: 3, 11, 44,000+</a:t>
            </a:r>
          </a:p>
          <a:p>
            <a:endParaRPr lang="en-IN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44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87DF-7029-4C97-BF5F-2B642CE3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16932"/>
            <a:ext cx="10515600" cy="1325563"/>
          </a:xfrm>
        </p:spPr>
        <p:txBody>
          <a:bodyPr>
            <a:normAutofit/>
          </a:bodyPr>
          <a:lstStyle/>
          <a:p>
            <a:r>
              <a:rPr lang="en-IN" sz="4800" dirty="0"/>
              <a:t>				</a:t>
            </a:r>
            <a:r>
              <a:rPr lang="en-IN" dirty="0" err="1">
                <a:solidFill>
                  <a:srgbClr val="00B0F0"/>
                </a:solidFill>
              </a:rPr>
              <a:t>eAiiSH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3866-3A44-4928-9715-B609E843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725885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Latest version, 3.9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PG, UG &amp; Diploma Courses</a:t>
            </a:r>
          </a:p>
          <a:p>
            <a:pPr marL="0" indent="0">
              <a:buNone/>
            </a:pPr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Types of accounts: Administrator, Teacher &amp; Student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Username &amp; Password 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177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6281-B607-4508-9F89-02E568A8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5" y="490406"/>
            <a:ext cx="5385615" cy="1158285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Dashboard &amp; </a:t>
            </a:r>
            <a:r>
              <a:rPr lang="en-IN" sz="4400" dirty="0">
                <a:solidFill>
                  <a:srgbClr val="00B0F0"/>
                </a:solidFill>
              </a:rPr>
              <a:t> </a:t>
            </a:r>
            <a:br>
              <a:rPr lang="en-IN" sz="4400" dirty="0">
                <a:solidFill>
                  <a:srgbClr val="00B0F0"/>
                </a:solidFill>
              </a:rPr>
            </a:br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Course homepage</a:t>
            </a:r>
            <a:br>
              <a:rPr lang="en-IN" sz="5400" dirty="0">
                <a:latin typeface="Alaska" panose="020E0602030304020303" pitchFamily="34" charset="0"/>
              </a:rPr>
            </a:b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1273-9574-4443-A658-9E859F8C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7"/>
            <a:ext cx="10515600" cy="5527963"/>
          </a:xfrm>
        </p:spPr>
        <p:txBody>
          <a:bodyPr/>
          <a:lstStyle/>
          <a:p>
            <a:r>
              <a:rPr lang="en-IN" sz="3200" dirty="0">
                <a:latin typeface="Alaska" panose="020E0602030304020303" pitchFamily="34" charset="0"/>
              </a:rPr>
              <a:t>Dashboard</a:t>
            </a:r>
          </a:p>
          <a:p>
            <a:pPr marL="0" indent="0">
              <a:buNone/>
            </a:pPr>
            <a:endParaRPr lang="en-IN" sz="1600" dirty="0">
              <a:latin typeface="Alaska" panose="020E0602030304020303" pitchFamily="34" charset="0"/>
            </a:endParaRPr>
          </a:p>
          <a:p>
            <a:pPr marL="1081087" indent="-457200">
              <a:buFont typeface="Wingdings" panose="05000000000000000000" pitchFamily="2" charset="2"/>
              <a:buChar char="§"/>
            </a:pPr>
            <a:r>
              <a:rPr lang="en-IN" sz="2800" dirty="0"/>
              <a:t>Teachers: Assigned Courses</a:t>
            </a:r>
          </a:p>
          <a:p>
            <a:pPr marL="1081087" indent="-457200">
              <a:buFont typeface="Wingdings" panose="05000000000000000000" pitchFamily="2" charset="2"/>
              <a:buChar char="§"/>
            </a:pPr>
            <a:r>
              <a:rPr lang="en-IN" sz="2800" dirty="0"/>
              <a:t>Students: Enrolled Courses</a:t>
            </a:r>
          </a:p>
          <a:p>
            <a:pPr marL="0" indent="0">
              <a:buNone/>
            </a:pPr>
            <a:endParaRPr lang="en-IN" sz="1200" dirty="0">
              <a:latin typeface="Alaska" panose="020E0602030304020303" pitchFamily="34" charset="0"/>
            </a:endParaRPr>
          </a:p>
          <a:p>
            <a:pPr marL="263525" indent="-263525"/>
            <a:r>
              <a:rPr lang="en-IN" sz="3200" dirty="0">
                <a:latin typeface="Alaska" panose="020E0602030304020303" pitchFamily="34" charset="0"/>
              </a:rPr>
              <a:t>Course homepage</a:t>
            </a:r>
          </a:p>
          <a:p>
            <a:pPr marL="623888" indent="0">
              <a:buFont typeface="Wingdings" panose="05000000000000000000" pitchFamily="2" charset="2"/>
              <a:buChar char="§"/>
            </a:pPr>
            <a:r>
              <a:rPr lang="en-IN" sz="3200" dirty="0">
                <a:latin typeface="Alaska" panose="020E0602030304020303" pitchFamily="34" charset="0"/>
              </a:rPr>
              <a:t>	  </a:t>
            </a:r>
            <a:r>
              <a:rPr lang="en-IN" sz="2800" dirty="0"/>
              <a:t>Participants </a:t>
            </a:r>
          </a:p>
          <a:p>
            <a:pPr marL="623888" indent="0">
              <a:buFont typeface="Wingdings" panose="05000000000000000000" pitchFamily="2" charset="2"/>
              <a:buChar char="§"/>
            </a:pPr>
            <a:r>
              <a:rPr lang="en-IN" sz="2800" dirty="0"/>
              <a:t>     Content Area</a:t>
            </a:r>
          </a:p>
          <a:p>
            <a:pPr marL="457200" lvl="1" indent="166688">
              <a:buNone/>
            </a:pPr>
            <a:endParaRPr lang="en-IN" dirty="0"/>
          </a:p>
          <a:p>
            <a:pPr marL="457200" lvl="1" indent="166688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102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FD85-4FEE-4B0B-8493-86AD4D22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691" y="142323"/>
            <a:ext cx="3833906" cy="853486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6A25-E030-4A7C-B669-9FCF605A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3" y="1414193"/>
            <a:ext cx="6248398" cy="5655156"/>
          </a:xfrm>
        </p:spPr>
        <p:txBody>
          <a:bodyPr/>
          <a:lstStyle/>
          <a:p>
            <a:r>
              <a:rPr lang="en-IN" sz="4000" dirty="0"/>
              <a:t>Books</a:t>
            </a:r>
          </a:p>
          <a:p>
            <a:r>
              <a:rPr lang="en-IN" sz="4000" dirty="0"/>
              <a:t>Files</a:t>
            </a:r>
          </a:p>
          <a:p>
            <a:r>
              <a:rPr lang="en-IN" sz="4000" dirty="0"/>
              <a:t>Folders</a:t>
            </a:r>
          </a:p>
          <a:p>
            <a:r>
              <a:rPr lang="en-IN" sz="4000" dirty="0"/>
              <a:t>Pages</a:t>
            </a:r>
          </a:p>
          <a:p>
            <a:r>
              <a:rPr lang="en-IN" sz="4000" dirty="0"/>
              <a:t>URL</a:t>
            </a:r>
          </a:p>
          <a:p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8063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9276-EC51-40D7-833E-0765F38F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75"/>
            <a:ext cx="10515600" cy="871539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Activities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355D-4244-45F1-96BA-EC6D3BFA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0" y="869269"/>
            <a:ext cx="10515600" cy="5424261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/>
              <a:t>Assignments</a:t>
            </a:r>
          </a:p>
          <a:p>
            <a:r>
              <a:rPr lang="en-IN" sz="3200" dirty="0"/>
              <a:t>Chat</a:t>
            </a:r>
          </a:p>
          <a:p>
            <a:r>
              <a:rPr lang="en-IN" sz="3200" dirty="0"/>
              <a:t>Choice </a:t>
            </a:r>
          </a:p>
          <a:p>
            <a:r>
              <a:rPr lang="en-IN" sz="3200" dirty="0"/>
              <a:t>Discussion Forums</a:t>
            </a:r>
          </a:p>
          <a:p>
            <a:r>
              <a:rPr lang="en-IN" sz="3200" dirty="0"/>
              <a:t>Database</a:t>
            </a:r>
          </a:p>
          <a:p>
            <a:r>
              <a:rPr lang="en-IN" sz="3200" dirty="0"/>
              <a:t>Feedback</a:t>
            </a:r>
          </a:p>
          <a:p>
            <a:r>
              <a:rPr lang="en-IN" sz="3200" dirty="0"/>
              <a:t>Glossary</a:t>
            </a:r>
          </a:p>
          <a:p>
            <a:r>
              <a:rPr lang="en-IN" sz="3200" dirty="0"/>
              <a:t>Quiz</a:t>
            </a:r>
          </a:p>
          <a:p>
            <a:r>
              <a:rPr lang="en-IN" sz="3200" dirty="0"/>
              <a:t>Virtual Classroom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062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29FF-DF26-4226-8C7D-A8FBB39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56" y="612348"/>
            <a:ext cx="3833906" cy="1075158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  <a:latin typeface="Alaska" panose="020E0602030304020303" pitchFamily="34" charset="0"/>
              </a:rPr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F601-4A76-46F6-8679-459D90D7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5" y="1149927"/>
            <a:ext cx="6248398" cy="5268258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Attendance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Gradebook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Custom Certificate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102231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A7E4-D8BB-478E-86C8-0BD7DB26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746" y="186108"/>
            <a:ext cx="8091055" cy="2307711"/>
          </a:xfrm>
        </p:spPr>
        <p:txBody>
          <a:bodyPr>
            <a:normAutofit/>
          </a:bodyPr>
          <a:lstStyle/>
          <a:p>
            <a:pPr algn="l" defTabSz="179388"/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Video Conferencing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D275-0276-4A14-8463-E47DAA60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202844"/>
            <a:ext cx="9899072" cy="5655156"/>
          </a:xfrm>
        </p:spPr>
        <p:txBody>
          <a:bodyPr>
            <a:normAutofit/>
          </a:bodyPr>
          <a:lstStyle/>
          <a:p>
            <a:r>
              <a:rPr lang="en-IN" sz="3200" dirty="0" err="1">
                <a:solidFill>
                  <a:srgbClr val="00B0F0"/>
                </a:solidFill>
              </a:rPr>
              <a:t>BigBlueButtonBN</a:t>
            </a:r>
            <a:endParaRPr lang="en-IN" sz="3200" dirty="0">
              <a:solidFill>
                <a:srgbClr val="00B0F0"/>
              </a:solidFill>
            </a:endParaRP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2800" dirty="0"/>
              <a:t>Opensource &amp; Free</a:t>
            </a: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sz="2800" dirty="0"/>
              <a:t>	Load test</a:t>
            </a: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sz="2800" dirty="0"/>
              <a:t>	200 + students in 5 concurrent  sessions</a:t>
            </a:r>
          </a:p>
          <a:p>
            <a:r>
              <a:rPr lang="en-IN" sz="3200" dirty="0" err="1">
                <a:solidFill>
                  <a:srgbClr val="00B0F0"/>
                </a:solidFill>
              </a:rPr>
              <a:t>Congrea</a:t>
            </a:r>
            <a:r>
              <a:rPr lang="en-IN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2800" dirty="0"/>
              <a:t>Proprietary &amp; Commercial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800" dirty="0"/>
              <a:t>	Free plan (</a:t>
            </a:r>
            <a:r>
              <a:rPr lang="en-IN" sz="2800" i="1" dirty="0"/>
              <a:t>100 students in 10 concurrent  sessions</a:t>
            </a:r>
            <a:r>
              <a:rPr lang="en-IN" sz="2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800" dirty="0"/>
              <a:t>	$ 100 / Month Plan: 500 students in 50 </a:t>
            </a:r>
            <a:r>
              <a:rPr lang="en-IN" sz="2800" i="1" dirty="0"/>
              <a:t>concurrent  	sessions </a:t>
            </a:r>
            <a:endParaRPr lang="en-IN" sz="2800" dirty="0"/>
          </a:p>
          <a:p>
            <a:pPr marL="0" indent="0">
              <a:buNone/>
            </a:pP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70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ad9d29e-28e7-49ad-89ed-9962e6556f19"/>
</p:tagLst>
</file>

<file path=ppt/theme/theme1.xml><?xml version="1.0" encoding="utf-8"?>
<a:theme xmlns:a="http://schemas.openxmlformats.org/drawingml/2006/main" name="Headline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281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Alaska</vt:lpstr>
      <vt:lpstr>AngsanaUPC</vt:lpstr>
      <vt:lpstr>Arial</vt:lpstr>
      <vt:lpstr>Bahnschrift Light SemiCondensed</vt:lpstr>
      <vt:lpstr>Century Schoolbook</vt:lpstr>
      <vt:lpstr>Corbel</vt:lpstr>
      <vt:lpstr>Wingdings</vt:lpstr>
      <vt:lpstr>Headlines</vt:lpstr>
      <vt:lpstr>~eAiiSH~ </vt:lpstr>
      <vt:lpstr>Introduction</vt:lpstr>
      <vt:lpstr>MOODLE …</vt:lpstr>
      <vt:lpstr>    eAiiSH</vt:lpstr>
      <vt:lpstr>Dashboard &amp;   Course homepage </vt:lpstr>
      <vt:lpstr>Resources</vt:lpstr>
      <vt:lpstr>Activities </vt:lpstr>
      <vt:lpstr>Tools</vt:lpstr>
      <vt:lpstr>Video Conferencing Systems </vt:lpstr>
      <vt:lpstr>    www.aiish.ac.in    E-learning @ AIISH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@ AIISH</dc:title>
  <dc:creator>Shijith Kumar</dc:creator>
  <cp:lastModifiedBy>Shijith Kumar</cp:lastModifiedBy>
  <cp:revision>16</cp:revision>
  <dcterms:created xsi:type="dcterms:W3CDTF">2020-11-03T11:35:52Z</dcterms:created>
  <dcterms:modified xsi:type="dcterms:W3CDTF">2022-03-06T05:36:19Z</dcterms:modified>
</cp:coreProperties>
</file>