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833558-6BE0-451A-A923-37C17158F161}" type="doc">
      <dgm:prSet loTypeId="urn:microsoft.com/office/officeart/2005/8/layout/hProcess4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9AE0B666-A21A-4604-B9EE-F3418D9C29EC}">
      <dgm:prSet phldrT="[Text]"/>
      <dgm:spPr/>
      <dgm:t>
        <a:bodyPr/>
        <a:lstStyle/>
        <a:p>
          <a:r>
            <a:rPr lang="en-GB" dirty="0"/>
            <a:t>Planning &amp; Coordination</a:t>
          </a:r>
        </a:p>
      </dgm:t>
    </dgm:pt>
    <dgm:pt modelId="{8CA85EBC-C2D4-44D9-9609-C6EB2BA767D5}" type="parTrans" cxnId="{75106A19-334A-4D3F-A3C6-82AA8FD07E68}">
      <dgm:prSet/>
      <dgm:spPr/>
      <dgm:t>
        <a:bodyPr/>
        <a:lstStyle/>
        <a:p>
          <a:endParaRPr lang="en-GB"/>
        </a:p>
      </dgm:t>
    </dgm:pt>
    <dgm:pt modelId="{321A67A4-BFC3-480A-BCDF-1DB21C33A44C}" type="sibTrans" cxnId="{75106A19-334A-4D3F-A3C6-82AA8FD07E68}">
      <dgm:prSet/>
      <dgm:spPr/>
      <dgm:t>
        <a:bodyPr/>
        <a:lstStyle/>
        <a:p>
          <a:endParaRPr lang="en-GB"/>
        </a:p>
      </dgm:t>
    </dgm:pt>
    <dgm:pt modelId="{917F929C-0F97-4DAC-85AD-EFAFCD3F2544}">
      <dgm:prSet phldrT="[Text]"/>
      <dgm:spPr/>
      <dgm:t>
        <a:bodyPr/>
        <a:lstStyle/>
        <a:p>
          <a:r>
            <a:rPr lang="en-GB" dirty="0"/>
            <a:t>Active Instruction</a:t>
          </a:r>
        </a:p>
      </dgm:t>
    </dgm:pt>
    <dgm:pt modelId="{D964FAB6-0F61-4E16-A628-9EF555C3D28F}" type="parTrans" cxnId="{706A2CB0-99F1-4750-A19D-961BF755EEFE}">
      <dgm:prSet/>
      <dgm:spPr/>
      <dgm:t>
        <a:bodyPr/>
        <a:lstStyle/>
        <a:p>
          <a:endParaRPr lang="en-GB"/>
        </a:p>
      </dgm:t>
    </dgm:pt>
    <dgm:pt modelId="{8BFAC702-9284-44F8-B88D-8DC733775882}" type="sibTrans" cxnId="{706A2CB0-99F1-4750-A19D-961BF755EEFE}">
      <dgm:prSet/>
      <dgm:spPr/>
      <dgm:t>
        <a:bodyPr/>
        <a:lstStyle/>
        <a:p>
          <a:endParaRPr lang="en-GB"/>
        </a:p>
      </dgm:t>
    </dgm:pt>
    <dgm:pt modelId="{B78F8393-9685-4CBA-BA42-E2D42B54F464}">
      <dgm:prSet phldrT="[Text]"/>
      <dgm:spPr/>
      <dgm:t>
        <a:bodyPr/>
        <a:lstStyle/>
        <a:p>
          <a:r>
            <a:rPr lang="en-GB" dirty="0"/>
            <a:t>Ensuing Expansion</a:t>
          </a:r>
        </a:p>
      </dgm:t>
    </dgm:pt>
    <dgm:pt modelId="{783C98AA-1345-45FD-A47F-6AC0DA366351}" type="parTrans" cxnId="{B1F8C7F5-07C3-4DE5-8DBF-A1C11649B534}">
      <dgm:prSet/>
      <dgm:spPr/>
      <dgm:t>
        <a:bodyPr/>
        <a:lstStyle/>
        <a:p>
          <a:endParaRPr lang="en-GB"/>
        </a:p>
      </dgm:t>
    </dgm:pt>
    <dgm:pt modelId="{A2A6A3A9-D2E4-41AA-B409-CDA7F16C5E82}" type="sibTrans" cxnId="{B1F8C7F5-07C3-4DE5-8DBF-A1C11649B534}">
      <dgm:prSet/>
      <dgm:spPr/>
      <dgm:t>
        <a:bodyPr/>
        <a:lstStyle/>
        <a:p>
          <a:endParaRPr lang="en-GB"/>
        </a:p>
      </dgm:t>
    </dgm:pt>
    <dgm:pt modelId="{5405D7D1-9830-4B49-87EE-2DA1D1D09777}">
      <dgm:prSet/>
      <dgm:spPr/>
      <dgm:t>
        <a:bodyPr/>
        <a:lstStyle/>
        <a:p>
          <a:r>
            <a:rPr lang="en-GB" dirty="0"/>
            <a:t>Evaluation of Learning</a:t>
          </a:r>
        </a:p>
      </dgm:t>
    </dgm:pt>
    <dgm:pt modelId="{EF4E73C3-9F05-47BC-B216-A609B9C805BA}" type="parTrans" cxnId="{2FEBEE01-62EB-4A6E-8E20-19B8E0CD7176}">
      <dgm:prSet/>
      <dgm:spPr/>
      <dgm:t>
        <a:bodyPr/>
        <a:lstStyle/>
        <a:p>
          <a:endParaRPr lang="en-GB"/>
        </a:p>
      </dgm:t>
    </dgm:pt>
    <dgm:pt modelId="{40A88014-48A9-47A6-820A-ED8C42DD854B}" type="sibTrans" cxnId="{2FEBEE01-62EB-4A6E-8E20-19B8E0CD7176}">
      <dgm:prSet/>
      <dgm:spPr/>
      <dgm:t>
        <a:bodyPr/>
        <a:lstStyle/>
        <a:p>
          <a:endParaRPr lang="en-GB"/>
        </a:p>
      </dgm:t>
    </dgm:pt>
    <dgm:pt modelId="{83EF8E75-DD27-475D-B007-794BE5E57E69}">
      <dgm:prSet/>
      <dgm:spPr/>
      <dgm:t>
        <a:bodyPr/>
        <a:lstStyle/>
        <a:p>
          <a:r>
            <a:rPr lang="en-GB" dirty="0"/>
            <a:t>Feedback on Instruction </a:t>
          </a:r>
        </a:p>
      </dgm:t>
    </dgm:pt>
    <dgm:pt modelId="{4688F480-8D43-4061-AE8D-8487D1A3DD35}" type="parTrans" cxnId="{9E4584BB-8E19-4F53-840D-789371F49F93}">
      <dgm:prSet/>
      <dgm:spPr/>
      <dgm:t>
        <a:bodyPr/>
        <a:lstStyle/>
        <a:p>
          <a:endParaRPr lang="en-GB"/>
        </a:p>
      </dgm:t>
    </dgm:pt>
    <dgm:pt modelId="{EBBA1937-89F8-4AB7-8C00-0733B04D8048}" type="sibTrans" cxnId="{9E4584BB-8E19-4F53-840D-789371F49F93}">
      <dgm:prSet/>
      <dgm:spPr/>
      <dgm:t>
        <a:bodyPr/>
        <a:lstStyle/>
        <a:p>
          <a:endParaRPr lang="en-GB"/>
        </a:p>
      </dgm:t>
    </dgm:pt>
    <dgm:pt modelId="{305A1DAB-13ED-438F-AAF5-B18493DE757F}">
      <dgm:prSet phldrT="[Text]"/>
      <dgm:spPr/>
      <dgm:t>
        <a:bodyPr/>
        <a:lstStyle/>
        <a:p>
          <a:r>
            <a:rPr lang="en-GB" dirty="0"/>
            <a:t>Course Introduction</a:t>
          </a:r>
        </a:p>
      </dgm:t>
    </dgm:pt>
    <dgm:pt modelId="{5BE9F1B8-397A-4926-80B0-CC0AC4456016}" type="parTrans" cxnId="{BE0E6366-E2B3-48AF-ABAF-82933F8BEB93}">
      <dgm:prSet/>
      <dgm:spPr/>
      <dgm:t>
        <a:bodyPr/>
        <a:lstStyle/>
        <a:p>
          <a:endParaRPr lang="en-US"/>
        </a:p>
      </dgm:t>
    </dgm:pt>
    <dgm:pt modelId="{F37C8530-32B7-445B-A710-C95BDFD80CFA}" type="sibTrans" cxnId="{BE0E6366-E2B3-48AF-ABAF-82933F8BEB93}">
      <dgm:prSet/>
      <dgm:spPr/>
      <dgm:t>
        <a:bodyPr/>
        <a:lstStyle/>
        <a:p>
          <a:endParaRPr lang="en-US"/>
        </a:p>
      </dgm:t>
    </dgm:pt>
    <dgm:pt modelId="{2A711C2F-FEB5-432A-B724-94B288402337}">
      <dgm:prSet phldrT="[Text]"/>
      <dgm:spPr/>
      <dgm:t>
        <a:bodyPr/>
        <a:lstStyle/>
        <a:p>
          <a:r>
            <a:rPr lang="en-GB" dirty="0"/>
            <a:t>Lesson</a:t>
          </a:r>
        </a:p>
      </dgm:t>
    </dgm:pt>
    <dgm:pt modelId="{59856CF3-E051-4105-BCEF-9025C688F328}" type="parTrans" cxnId="{BE9321D9-A236-4EA9-9AD8-99A050FF959C}">
      <dgm:prSet/>
      <dgm:spPr/>
      <dgm:t>
        <a:bodyPr/>
        <a:lstStyle/>
        <a:p>
          <a:endParaRPr lang="en-US"/>
        </a:p>
      </dgm:t>
    </dgm:pt>
    <dgm:pt modelId="{180E176C-4C06-4CDE-829A-33314BE2C968}" type="sibTrans" cxnId="{BE9321D9-A236-4EA9-9AD8-99A050FF959C}">
      <dgm:prSet/>
      <dgm:spPr/>
      <dgm:t>
        <a:bodyPr/>
        <a:lstStyle/>
        <a:p>
          <a:endParaRPr lang="en-US"/>
        </a:p>
      </dgm:t>
    </dgm:pt>
    <dgm:pt modelId="{104A8678-BA5A-4AA2-A5B0-476568BE156F}">
      <dgm:prSet phldrT="[Text]"/>
      <dgm:spPr/>
      <dgm:t>
        <a:bodyPr/>
        <a:lstStyle/>
        <a:p>
          <a:r>
            <a:rPr lang="en-GB" dirty="0"/>
            <a:t>Video Conferencing</a:t>
          </a:r>
        </a:p>
      </dgm:t>
    </dgm:pt>
    <dgm:pt modelId="{0E2515B9-08E7-45A2-851D-5A458862EA0F}" type="parTrans" cxnId="{5F87E9BB-4C54-42F4-815B-C068796D1C53}">
      <dgm:prSet/>
      <dgm:spPr/>
      <dgm:t>
        <a:bodyPr/>
        <a:lstStyle/>
        <a:p>
          <a:endParaRPr lang="en-US"/>
        </a:p>
      </dgm:t>
    </dgm:pt>
    <dgm:pt modelId="{A7B41374-9FCB-4842-8FC5-00204C4DD5AC}" type="sibTrans" cxnId="{5F87E9BB-4C54-42F4-815B-C068796D1C53}">
      <dgm:prSet/>
      <dgm:spPr/>
      <dgm:t>
        <a:bodyPr/>
        <a:lstStyle/>
        <a:p>
          <a:endParaRPr lang="en-US"/>
        </a:p>
      </dgm:t>
    </dgm:pt>
    <dgm:pt modelId="{EDAF3DF6-1092-4482-AC4C-56E018549931}">
      <dgm:prSet phldrT="[Text]"/>
      <dgm:spPr/>
      <dgm:t>
        <a:bodyPr/>
        <a:lstStyle/>
        <a:p>
          <a:r>
            <a:rPr lang="en-GB" dirty="0"/>
            <a:t>Chat</a:t>
          </a:r>
        </a:p>
      </dgm:t>
    </dgm:pt>
    <dgm:pt modelId="{DF3A4485-3747-46C5-B01E-A456AB77D235}" type="parTrans" cxnId="{B70EC050-D040-42ED-9EA6-DC66C175689A}">
      <dgm:prSet/>
      <dgm:spPr/>
      <dgm:t>
        <a:bodyPr/>
        <a:lstStyle/>
        <a:p>
          <a:endParaRPr lang="en-US"/>
        </a:p>
      </dgm:t>
    </dgm:pt>
    <dgm:pt modelId="{0F5D6E18-80CC-4DD7-A8E6-B207AA7B064C}" type="sibTrans" cxnId="{B70EC050-D040-42ED-9EA6-DC66C175689A}">
      <dgm:prSet/>
      <dgm:spPr/>
      <dgm:t>
        <a:bodyPr/>
        <a:lstStyle/>
        <a:p>
          <a:endParaRPr lang="en-US"/>
        </a:p>
      </dgm:t>
    </dgm:pt>
    <dgm:pt modelId="{742FF795-1085-42AC-9CC0-A3ED2532F56E}">
      <dgm:prSet phldrT="[Text]"/>
      <dgm:spPr/>
      <dgm:t>
        <a:bodyPr/>
        <a:lstStyle/>
        <a:p>
          <a:r>
            <a:rPr lang="en-GB" dirty="0"/>
            <a:t>Glossary</a:t>
          </a:r>
        </a:p>
      </dgm:t>
    </dgm:pt>
    <dgm:pt modelId="{513E46AF-6ADF-4713-A7F5-0ED2CF256AC2}" type="parTrans" cxnId="{1D4F9857-AE56-4840-84FD-41D3AD617A3E}">
      <dgm:prSet/>
      <dgm:spPr/>
      <dgm:t>
        <a:bodyPr/>
        <a:lstStyle/>
        <a:p>
          <a:endParaRPr lang="en-US"/>
        </a:p>
      </dgm:t>
    </dgm:pt>
    <dgm:pt modelId="{7EA109C3-F9BB-4C84-9646-7430B9A0886F}" type="sibTrans" cxnId="{1D4F9857-AE56-4840-84FD-41D3AD617A3E}">
      <dgm:prSet/>
      <dgm:spPr/>
      <dgm:t>
        <a:bodyPr/>
        <a:lstStyle/>
        <a:p>
          <a:endParaRPr lang="en-US"/>
        </a:p>
      </dgm:t>
    </dgm:pt>
    <dgm:pt modelId="{44E02585-DE87-4B9D-99EA-523ADF6C0CEE}">
      <dgm:prSet phldrT="[Text]"/>
      <dgm:spPr/>
      <dgm:t>
        <a:bodyPr/>
        <a:lstStyle/>
        <a:p>
          <a:r>
            <a:rPr lang="en-GB" dirty="0"/>
            <a:t>Forum</a:t>
          </a:r>
        </a:p>
      </dgm:t>
    </dgm:pt>
    <dgm:pt modelId="{E213457E-2013-46CE-A007-D5AB82D5CE73}" type="parTrans" cxnId="{DB770CBC-13B7-423F-8095-D86535EB4E91}">
      <dgm:prSet/>
      <dgm:spPr/>
      <dgm:t>
        <a:bodyPr/>
        <a:lstStyle/>
        <a:p>
          <a:endParaRPr lang="en-US"/>
        </a:p>
      </dgm:t>
    </dgm:pt>
    <dgm:pt modelId="{FA4EB9DB-E03E-4FF7-AF5F-15AC1C50C15A}" type="sibTrans" cxnId="{DB770CBC-13B7-423F-8095-D86535EB4E91}">
      <dgm:prSet/>
      <dgm:spPr/>
      <dgm:t>
        <a:bodyPr/>
        <a:lstStyle/>
        <a:p>
          <a:endParaRPr lang="en-US"/>
        </a:p>
      </dgm:t>
    </dgm:pt>
    <dgm:pt modelId="{559E60BD-3227-4E63-98B1-143CEB8355CB}">
      <dgm:prSet phldrT="[Text]"/>
      <dgm:spPr/>
      <dgm:t>
        <a:bodyPr/>
        <a:lstStyle/>
        <a:p>
          <a:r>
            <a:rPr lang="en-GB" dirty="0"/>
            <a:t>Database</a:t>
          </a:r>
        </a:p>
      </dgm:t>
    </dgm:pt>
    <dgm:pt modelId="{C6866397-3798-4F20-A452-5DD3D5911D85}" type="parTrans" cxnId="{FFF8F851-24F8-4A8F-9A98-27A478B806CA}">
      <dgm:prSet/>
      <dgm:spPr/>
      <dgm:t>
        <a:bodyPr/>
        <a:lstStyle/>
        <a:p>
          <a:endParaRPr lang="en-US"/>
        </a:p>
      </dgm:t>
    </dgm:pt>
    <dgm:pt modelId="{80246628-EF34-48C5-8BB8-5872E9FF424C}" type="sibTrans" cxnId="{FFF8F851-24F8-4A8F-9A98-27A478B806CA}">
      <dgm:prSet/>
      <dgm:spPr/>
      <dgm:t>
        <a:bodyPr/>
        <a:lstStyle/>
        <a:p>
          <a:endParaRPr lang="en-US"/>
        </a:p>
      </dgm:t>
    </dgm:pt>
    <dgm:pt modelId="{5785E573-7CB5-432B-968D-0B23CBECC49F}">
      <dgm:prSet phldrT="[Text]"/>
      <dgm:spPr/>
      <dgm:t>
        <a:bodyPr/>
        <a:lstStyle/>
        <a:p>
          <a:r>
            <a:rPr lang="en-GB" dirty="0"/>
            <a:t>Wiki</a:t>
          </a:r>
        </a:p>
      </dgm:t>
    </dgm:pt>
    <dgm:pt modelId="{67D3C177-5CD0-4734-9D51-81574DAF2EF2}" type="parTrans" cxnId="{029CC59C-03FF-453C-8C97-8A96BD43114E}">
      <dgm:prSet/>
      <dgm:spPr/>
      <dgm:t>
        <a:bodyPr/>
        <a:lstStyle/>
        <a:p>
          <a:endParaRPr lang="en-US"/>
        </a:p>
      </dgm:t>
    </dgm:pt>
    <dgm:pt modelId="{4D666017-24B6-4855-9F9E-013AF57AA459}" type="sibTrans" cxnId="{029CC59C-03FF-453C-8C97-8A96BD43114E}">
      <dgm:prSet/>
      <dgm:spPr/>
      <dgm:t>
        <a:bodyPr/>
        <a:lstStyle/>
        <a:p>
          <a:endParaRPr lang="en-US"/>
        </a:p>
      </dgm:t>
    </dgm:pt>
    <dgm:pt modelId="{51522546-A287-4836-8E6D-0F15933AE3E2}">
      <dgm:prSet/>
      <dgm:spPr/>
      <dgm:t>
        <a:bodyPr/>
        <a:lstStyle/>
        <a:p>
          <a:r>
            <a:rPr lang="en-GB" dirty="0"/>
            <a:t>Quiz</a:t>
          </a:r>
        </a:p>
      </dgm:t>
    </dgm:pt>
    <dgm:pt modelId="{9E5252F2-5BDD-4D59-9434-2BB806F2B7D4}" type="parTrans" cxnId="{565F04E8-0C3F-4F7C-8100-786907AD0DD4}">
      <dgm:prSet/>
      <dgm:spPr/>
      <dgm:t>
        <a:bodyPr/>
        <a:lstStyle/>
        <a:p>
          <a:endParaRPr lang="en-US"/>
        </a:p>
      </dgm:t>
    </dgm:pt>
    <dgm:pt modelId="{816DE456-9C9E-4D9A-ACAC-865F7F6C6F6E}" type="sibTrans" cxnId="{565F04E8-0C3F-4F7C-8100-786907AD0DD4}">
      <dgm:prSet/>
      <dgm:spPr/>
      <dgm:t>
        <a:bodyPr/>
        <a:lstStyle/>
        <a:p>
          <a:endParaRPr lang="en-US"/>
        </a:p>
      </dgm:t>
    </dgm:pt>
    <dgm:pt modelId="{6037AC62-D2BA-4DA1-9A21-D0F30C4657D3}">
      <dgm:prSet/>
      <dgm:spPr/>
      <dgm:t>
        <a:bodyPr/>
        <a:lstStyle/>
        <a:p>
          <a:r>
            <a:rPr lang="en-GB" dirty="0"/>
            <a:t>Assignment</a:t>
          </a:r>
        </a:p>
      </dgm:t>
    </dgm:pt>
    <dgm:pt modelId="{9CFD6960-51E1-449C-A119-DD65EF39F1D7}" type="parTrans" cxnId="{C26FC53B-FEEA-4E8F-9AD0-0D131689BEF5}">
      <dgm:prSet/>
      <dgm:spPr/>
      <dgm:t>
        <a:bodyPr/>
        <a:lstStyle/>
        <a:p>
          <a:endParaRPr lang="en-US"/>
        </a:p>
      </dgm:t>
    </dgm:pt>
    <dgm:pt modelId="{FAFB7FF9-96D6-40DF-9F05-27D82995CEA0}" type="sibTrans" cxnId="{C26FC53B-FEEA-4E8F-9AD0-0D131689BEF5}">
      <dgm:prSet/>
      <dgm:spPr/>
      <dgm:t>
        <a:bodyPr/>
        <a:lstStyle/>
        <a:p>
          <a:endParaRPr lang="en-US"/>
        </a:p>
      </dgm:t>
    </dgm:pt>
    <dgm:pt modelId="{70119D05-854F-443D-B4EB-1A1E182F647A}">
      <dgm:prSet/>
      <dgm:spPr/>
      <dgm:t>
        <a:bodyPr/>
        <a:lstStyle/>
        <a:p>
          <a:r>
            <a:rPr lang="en-GB" dirty="0"/>
            <a:t>Workshop</a:t>
          </a:r>
        </a:p>
      </dgm:t>
    </dgm:pt>
    <dgm:pt modelId="{F0044A7D-D2E1-4DA0-975C-2018A4D3D7BB}" type="parTrans" cxnId="{B936B2A5-BC33-418D-B844-33D27C900275}">
      <dgm:prSet/>
      <dgm:spPr/>
      <dgm:t>
        <a:bodyPr/>
        <a:lstStyle/>
        <a:p>
          <a:endParaRPr lang="en-US"/>
        </a:p>
      </dgm:t>
    </dgm:pt>
    <dgm:pt modelId="{DB3E049A-15C6-45CF-AE28-8741DC47EA66}" type="sibTrans" cxnId="{B936B2A5-BC33-418D-B844-33D27C900275}">
      <dgm:prSet/>
      <dgm:spPr/>
      <dgm:t>
        <a:bodyPr/>
        <a:lstStyle/>
        <a:p>
          <a:endParaRPr lang="en-US"/>
        </a:p>
      </dgm:t>
    </dgm:pt>
    <dgm:pt modelId="{CD353DB4-DE88-4FDC-94B6-905C52CC3607}">
      <dgm:prSet/>
      <dgm:spPr/>
      <dgm:t>
        <a:bodyPr/>
        <a:lstStyle/>
        <a:p>
          <a:r>
            <a:rPr lang="en-GB" dirty="0"/>
            <a:t>Feedback</a:t>
          </a:r>
        </a:p>
      </dgm:t>
    </dgm:pt>
    <dgm:pt modelId="{66242CCE-3DD5-4C6D-8916-539F727168C1}" type="parTrans" cxnId="{66BE0EF7-F682-4CE7-B0ED-199AD9025D9D}">
      <dgm:prSet/>
      <dgm:spPr/>
      <dgm:t>
        <a:bodyPr/>
        <a:lstStyle/>
        <a:p>
          <a:endParaRPr lang="en-US"/>
        </a:p>
      </dgm:t>
    </dgm:pt>
    <dgm:pt modelId="{63506D1A-E169-4D2B-B18C-CD89AC36A3E5}" type="sibTrans" cxnId="{66BE0EF7-F682-4CE7-B0ED-199AD9025D9D}">
      <dgm:prSet/>
      <dgm:spPr/>
      <dgm:t>
        <a:bodyPr/>
        <a:lstStyle/>
        <a:p>
          <a:endParaRPr lang="en-US"/>
        </a:p>
      </dgm:t>
    </dgm:pt>
    <dgm:pt modelId="{AF429B02-267F-4EA0-8184-AB37FFD8251D}">
      <dgm:prSet/>
      <dgm:spPr/>
      <dgm:t>
        <a:bodyPr/>
        <a:lstStyle/>
        <a:p>
          <a:r>
            <a:rPr lang="en-GB" dirty="0"/>
            <a:t>Survey</a:t>
          </a:r>
        </a:p>
      </dgm:t>
    </dgm:pt>
    <dgm:pt modelId="{530B23F1-4FC1-4129-A19B-199BF4E5A288}" type="parTrans" cxnId="{4A58B271-819E-47D7-8854-65506594DC16}">
      <dgm:prSet/>
      <dgm:spPr/>
      <dgm:t>
        <a:bodyPr/>
        <a:lstStyle/>
        <a:p>
          <a:endParaRPr lang="en-US"/>
        </a:p>
      </dgm:t>
    </dgm:pt>
    <dgm:pt modelId="{C63EF1E7-46D5-40F6-93B4-56448029EE71}" type="sibTrans" cxnId="{4A58B271-819E-47D7-8854-65506594DC16}">
      <dgm:prSet/>
      <dgm:spPr/>
      <dgm:t>
        <a:bodyPr/>
        <a:lstStyle/>
        <a:p>
          <a:endParaRPr lang="en-US"/>
        </a:p>
      </dgm:t>
    </dgm:pt>
    <dgm:pt modelId="{F051195C-D05F-4C14-B767-2B2D14987B0D}">
      <dgm:prSet phldrT="[Text]"/>
      <dgm:spPr/>
      <dgm:t>
        <a:bodyPr/>
        <a:lstStyle/>
        <a:p>
          <a:r>
            <a:rPr lang="en-GB" dirty="0"/>
            <a:t>Announcements</a:t>
          </a:r>
        </a:p>
      </dgm:t>
    </dgm:pt>
    <dgm:pt modelId="{E44BBACA-C2C8-4416-B27F-C3EF64CEAC44}" type="parTrans" cxnId="{92DDAEB2-A57B-415B-8E70-5E43309474E0}">
      <dgm:prSet/>
      <dgm:spPr/>
      <dgm:t>
        <a:bodyPr/>
        <a:lstStyle/>
        <a:p>
          <a:endParaRPr lang="en-US"/>
        </a:p>
      </dgm:t>
    </dgm:pt>
    <dgm:pt modelId="{F61515FF-FB95-4BF2-B1A1-83B3E35E0B0C}" type="sibTrans" cxnId="{92DDAEB2-A57B-415B-8E70-5E43309474E0}">
      <dgm:prSet/>
      <dgm:spPr/>
      <dgm:t>
        <a:bodyPr/>
        <a:lstStyle/>
        <a:p>
          <a:endParaRPr lang="en-US"/>
        </a:p>
      </dgm:t>
    </dgm:pt>
    <dgm:pt modelId="{77988AD0-1ED8-4890-B209-AA52DA92085F}">
      <dgm:prSet phldrT="[Text]"/>
      <dgm:spPr/>
      <dgm:t>
        <a:bodyPr/>
        <a:lstStyle/>
        <a:p>
          <a:r>
            <a:rPr lang="en-GB" dirty="0"/>
            <a:t>Choice Activity(</a:t>
          </a:r>
          <a:r>
            <a:rPr lang="en-GB" dirty="0" err="1"/>
            <a:t>Scheduling,Mode</a:t>
          </a:r>
          <a:r>
            <a:rPr lang="en-GB" dirty="0"/>
            <a:t> of assessment, opening activities)</a:t>
          </a:r>
        </a:p>
      </dgm:t>
    </dgm:pt>
    <dgm:pt modelId="{4DEA480F-242A-4B4E-B6AE-6E6117F22B04}" type="parTrans" cxnId="{D5BE53B4-0418-4BF1-8CCC-2C0BC27CC1FE}">
      <dgm:prSet/>
      <dgm:spPr/>
      <dgm:t>
        <a:bodyPr/>
        <a:lstStyle/>
        <a:p>
          <a:endParaRPr lang="en-US"/>
        </a:p>
      </dgm:t>
    </dgm:pt>
    <dgm:pt modelId="{7445E020-116C-4F8B-B290-D303D32BD219}" type="sibTrans" cxnId="{D5BE53B4-0418-4BF1-8CCC-2C0BC27CC1FE}">
      <dgm:prSet/>
      <dgm:spPr/>
      <dgm:t>
        <a:bodyPr/>
        <a:lstStyle/>
        <a:p>
          <a:endParaRPr lang="en-US"/>
        </a:p>
      </dgm:t>
    </dgm:pt>
    <dgm:pt modelId="{9793AB95-928B-4BF2-B313-82EE37CF4500}">
      <dgm:prSet phldrT="[Text]"/>
      <dgm:spPr/>
      <dgm:t>
        <a:bodyPr/>
        <a:lstStyle/>
        <a:p>
          <a:r>
            <a:rPr lang="en-GB" dirty="0"/>
            <a:t>Discussion Forum (Self-introduction)</a:t>
          </a:r>
        </a:p>
      </dgm:t>
    </dgm:pt>
    <dgm:pt modelId="{C4F44D37-0E00-4CE4-87B6-E9A9DE752B7A}" type="parTrans" cxnId="{7D0F9702-9604-4A45-AD1F-7CF1373B3DF8}">
      <dgm:prSet/>
      <dgm:spPr/>
      <dgm:t>
        <a:bodyPr/>
        <a:lstStyle/>
        <a:p>
          <a:endParaRPr lang="en-US"/>
        </a:p>
      </dgm:t>
    </dgm:pt>
    <dgm:pt modelId="{56D06FA1-55BC-49FF-BCC8-F49F558152F3}" type="sibTrans" cxnId="{7D0F9702-9604-4A45-AD1F-7CF1373B3DF8}">
      <dgm:prSet/>
      <dgm:spPr/>
      <dgm:t>
        <a:bodyPr/>
        <a:lstStyle/>
        <a:p>
          <a:endParaRPr lang="en-US"/>
        </a:p>
      </dgm:t>
    </dgm:pt>
    <dgm:pt modelId="{5EA71AB3-0170-4A98-A76E-14F62C832AAF}">
      <dgm:prSet/>
      <dgm:spPr/>
      <dgm:t>
        <a:bodyPr/>
        <a:lstStyle/>
        <a:p>
          <a:r>
            <a:rPr lang="en-GB" dirty="0"/>
            <a:t>Attendance</a:t>
          </a:r>
        </a:p>
      </dgm:t>
    </dgm:pt>
    <dgm:pt modelId="{F8304F17-73DD-41F1-A3ED-B2EAEC72AAD0}" type="parTrans" cxnId="{955490EE-2B63-451E-9165-02359B4CF6F1}">
      <dgm:prSet/>
      <dgm:spPr/>
    </dgm:pt>
    <dgm:pt modelId="{5013AC70-A1EB-46A2-8E31-AF2BB4DF1EB1}" type="sibTrans" cxnId="{955490EE-2B63-451E-9165-02359B4CF6F1}">
      <dgm:prSet/>
      <dgm:spPr/>
    </dgm:pt>
    <dgm:pt modelId="{4A4BA7CC-8DDE-4899-8852-D0E18BD44170}">
      <dgm:prSet/>
      <dgm:spPr/>
      <dgm:t>
        <a:bodyPr/>
        <a:lstStyle/>
        <a:p>
          <a:r>
            <a:rPr lang="en-GB" dirty="0">
              <a:solidFill>
                <a:srgbClr val="FF0000"/>
              </a:solidFill>
            </a:rPr>
            <a:t>Grade book</a:t>
          </a:r>
        </a:p>
      </dgm:t>
    </dgm:pt>
    <dgm:pt modelId="{5564B641-317D-4584-8D93-FF62C3D96A7A}" type="parTrans" cxnId="{F5665C0F-F536-4981-8B97-F85152D56B36}">
      <dgm:prSet/>
      <dgm:spPr/>
    </dgm:pt>
    <dgm:pt modelId="{2A4375F4-2297-418C-9C92-692DA1A34CC1}" type="sibTrans" cxnId="{F5665C0F-F536-4981-8B97-F85152D56B36}">
      <dgm:prSet/>
      <dgm:spPr/>
    </dgm:pt>
    <dgm:pt modelId="{8CB7CD9B-FA45-4FBF-BFE3-E4AAC0A3DAFE}" type="pres">
      <dgm:prSet presAssocID="{79833558-6BE0-451A-A923-37C17158F161}" presName="Name0" presStyleCnt="0">
        <dgm:presLayoutVars>
          <dgm:dir/>
          <dgm:animLvl val="lvl"/>
          <dgm:resizeHandles val="exact"/>
        </dgm:presLayoutVars>
      </dgm:prSet>
      <dgm:spPr/>
    </dgm:pt>
    <dgm:pt modelId="{AA755F4F-1E8D-4470-9744-167FBF0D90FE}" type="pres">
      <dgm:prSet presAssocID="{79833558-6BE0-451A-A923-37C17158F161}" presName="tSp" presStyleCnt="0"/>
      <dgm:spPr/>
    </dgm:pt>
    <dgm:pt modelId="{D49BF1D3-2727-4865-BF76-6F4405807F88}" type="pres">
      <dgm:prSet presAssocID="{79833558-6BE0-451A-A923-37C17158F161}" presName="bSp" presStyleCnt="0"/>
      <dgm:spPr/>
    </dgm:pt>
    <dgm:pt modelId="{44819780-4260-42E0-9901-31804B6AF91E}" type="pres">
      <dgm:prSet presAssocID="{79833558-6BE0-451A-A923-37C17158F161}" presName="process" presStyleCnt="0"/>
      <dgm:spPr/>
    </dgm:pt>
    <dgm:pt modelId="{C1CF5468-DA1A-4941-B04A-8E398829F559}" type="pres">
      <dgm:prSet presAssocID="{9AE0B666-A21A-4604-B9EE-F3418D9C29EC}" presName="composite1" presStyleCnt="0"/>
      <dgm:spPr/>
    </dgm:pt>
    <dgm:pt modelId="{0A25E102-211E-4266-BB6E-0543041CEA3A}" type="pres">
      <dgm:prSet presAssocID="{9AE0B666-A21A-4604-B9EE-F3418D9C29EC}" presName="dummyNode1" presStyleLbl="node1" presStyleIdx="0" presStyleCnt="5"/>
      <dgm:spPr/>
    </dgm:pt>
    <dgm:pt modelId="{C0E77518-332F-42BC-AB30-A3A12300AA94}" type="pres">
      <dgm:prSet presAssocID="{9AE0B666-A21A-4604-B9EE-F3418D9C29EC}" presName="childNode1" presStyleLbl="bgAcc1" presStyleIdx="0" presStyleCnt="5">
        <dgm:presLayoutVars>
          <dgm:bulletEnabled val="1"/>
        </dgm:presLayoutVars>
      </dgm:prSet>
      <dgm:spPr/>
    </dgm:pt>
    <dgm:pt modelId="{924DE4D2-891C-412A-8F59-9E5E4E49B937}" type="pres">
      <dgm:prSet presAssocID="{9AE0B666-A21A-4604-B9EE-F3418D9C29EC}" presName="childNode1tx" presStyleLbl="bgAcc1" presStyleIdx="0" presStyleCnt="5">
        <dgm:presLayoutVars>
          <dgm:bulletEnabled val="1"/>
        </dgm:presLayoutVars>
      </dgm:prSet>
      <dgm:spPr/>
    </dgm:pt>
    <dgm:pt modelId="{64DB19E2-C939-43F7-B9A1-8D5F3C778D4C}" type="pres">
      <dgm:prSet presAssocID="{9AE0B666-A21A-4604-B9EE-F3418D9C29EC}" presName="parentNode1" presStyleLbl="node1" presStyleIdx="0" presStyleCnt="5">
        <dgm:presLayoutVars>
          <dgm:chMax val="1"/>
          <dgm:bulletEnabled val="1"/>
        </dgm:presLayoutVars>
      </dgm:prSet>
      <dgm:spPr/>
    </dgm:pt>
    <dgm:pt modelId="{80EC7385-AC46-47F6-99D1-87E07482194A}" type="pres">
      <dgm:prSet presAssocID="{9AE0B666-A21A-4604-B9EE-F3418D9C29EC}" presName="connSite1" presStyleCnt="0"/>
      <dgm:spPr/>
    </dgm:pt>
    <dgm:pt modelId="{51E4E1A9-E20B-4704-818E-4D6CC763F6C3}" type="pres">
      <dgm:prSet presAssocID="{321A67A4-BFC3-480A-BCDF-1DB21C33A44C}" presName="Name9" presStyleLbl="sibTrans2D1" presStyleIdx="0" presStyleCnt="4"/>
      <dgm:spPr/>
    </dgm:pt>
    <dgm:pt modelId="{B8DE6992-A413-4BE8-A9A7-ADF8900E5906}" type="pres">
      <dgm:prSet presAssocID="{917F929C-0F97-4DAC-85AD-EFAFCD3F2544}" presName="composite2" presStyleCnt="0"/>
      <dgm:spPr/>
    </dgm:pt>
    <dgm:pt modelId="{9D2500AA-87A2-4A43-A733-88A5A6ECF626}" type="pres">
      <dgm:prSet presAssocID="{917F929C-0F97-4DAC-85AD-EFAFCD3F2544}" presName="dummyNode2" presStyleLbl="node1" presStyleIdx="0" presStyleCnt="5"/>
      <dgm:spPr/>
    </dgm:pt>
    <dgm:pt modelId="{8E40D66A-494C-42F5-8366-740F4F6ECBC3}" type="pres">
      <dgm:prSet presAssocID="{917F929C-0F97-4DAC-85AD-EFAFCD3F2544}" presName="childNode2" presStyleLbl="bgAcc1" presStyleIdx="1" presStyleCnt="5">
        <dgm:presLayoutVars>
          <dgm:bulletEnabled val="1"/>
        </dgm:presLayoutVars>
      </dgm:prSet>
      <dgm:spPr/>
    </dgm:pt>
    <dgm:pt modelId="{3762E2D8-1EFC-4FFB-8985-D9F5E6C6BF03}" type="pres">
      <dgm:prSet presAssocID="{917F929C-0F97-4DAC-85AD-EFAFCD3F2544}" presName="childNode2tx" presStyleLbl="bgAcc1" presStyleIdx="1" presStyleCnt="5">
        <dgm:presLayoutVars>
          <dgm:bulletEnabled val="1"/>
        </dgm:presLayoutVars>
      </dgm:prSet>
      <dgm:spPr/>
    </dgm:pt>
    <dgm:pt modelId="{59CEC019-3A08-4BAA-92C1-AB18BC9D5CAC}" type="pres">
      <dgm:prSet presAssocID="{917F929C-0F97-4DAC-85AD-EFAFCD3F2544}" presName="parentNode2" presStyleLbl="node1" presStyleIdx="1" presStyleCnt="5">
        <dgm:presLayoutVars>
          <dgm:chMax val="0"/>
          <dgm:bulletEnabled val="1"/>
        </dgm:presLayoutVars>
      </dgm:prSet>
      <dgm:spPr/>
    </dgm:pt>
    <dgm:pt modelId="{0BAB81B5-6C52-40D3-91D1-E5B9F0BBF703}" type="pres">
      <dgm:prSet presAssocID="{917F929C-0F97-4DAC-85AD-EFAFCD3F2544}" presName="connSite2" presStyleCnt="0"/>
      <dgm:spPr/>
    </dgm:pt>
    <dgm:pt modelId="{A66FAAC6-9C22-44C2-8FD0-5F32D07B0163}" type="pres">
      <dgm:prSet presAssocID="{8BFAC702-9284-44F8-B88D-8DC733775882}" presName="Name18" presStyleLbl="sibTrans2D1" presStyleIdx="1" presStyleCnt="4"/>
      <dgm:spPr/>
    </dgm:pt>
    <dgm:pt modelId="{13FE9741-1AF7-4C78-8EDD-8579C12B47E5}" type="pres">
      <dgm:prSet presAssocID="{B78F8393-9685-4CBA-BA42-E2D42B54F464}" presName="composite1" presStyleCnt="0"/>
      <dgm:spPr/>
    </dgm:pt>
    <dgm:pt modelId="{3F0BABB9-B59E-4ADC-A378-032B046CE2D2}" type="pres">
      <dgm:prSet presAssocID="{B78F8393-9685-4CBA-BA42-E2D42B54F464}" presName="dummyNode1" presStyleLbl="node1" presStyleIdx="1" presStyleCnt="5"/>
      <dgm:spPr/>
    </dgm:pt>
    <dgm:pt modelId="{A39406A3-17C7-45C9-903A-41EF5195FBB9}" type="pres">
      <dgm:prSet presAssocID="{B78F8393-9685-4CBA-BA42-E2D42B54F464}" presName="childNode1" presStyleLbl="bgAcc1" presStyleIdx="2" presStyleCnt="5">
        <dgm:presLayoutVars>
          <dgm:bulletEnabled val="1"/>
        </dgm:presLayoutVars>
      </dgm:prSet>
      <dgm:spPr/>
    </dgm:pt>
    <dgm:pt modelId="{069AA4AB-AFE3-499F-BA6B-75CBD33B904C}" type="pres">
      <dgm:prSet presAssocID="{B78F8393-9685-4CBA-BA42-E2D42B54F464}" presName="childNode1tx" presStyleLbl="bgAcc1" presStyleIdx="2" presStyleCnt="5">
        <dgm:presLayoutVars>
          <dgm:bulletEnabled val="1"/>
        </dgm:presLayoutVars>
      </dgm:prSet>
      <dgm:spPr/>
    </dgm:pt>
    <dgm:pt modelId="{373A3A6A-A6AE-4748-857A-DF905102660B}" type="pres">
      <dgm:prSet presAssocID="{B78F8393-9685-4CBA-BA42-E2D42B54F464}" presName="parentNode1" presStyleLbl="node1" presStyleIdx="2" presStyleCnt="5">
        <dgm:presLayoutVars>
          <dgm:chMax val="1"/>
          <dgm:bulletEnabled val="1"/>
        </dgm:presLayoutVars>
      </dgm:prSet>
      <dgm:spPr/>
    </dgm:pt>
    <dgm:pt modelId="{C067FF75-86EE-4675-98B9-D1B84954DF69}" type="pres">
      <dgm:prSet presAssocID="{B78F8393-9685-4CBA-BA42-E2D42B54F464}" presName="connSite1" presStyleCnt="0"/>
      <dgm:spPr/>
    </dgm:pt>
    <dgm:pt modelId="{DD1ABDCC-347F-449B-961A-B61130FCF96B}" type="pres">
      <dgm:prSet presAssocID="{A2A6A3A9-D2E4-41AA-B409-CDA7F16C5E82}" presName="Name9" presStyleLbl="sibTrans2D1" presStyleIdx="2" presStyleCnt="4"/>
      <dgm:spPr/>
    </dgm:pt>
    <dgm:pt modelId="{041AE080-D1E1-4CBF-BF30-6AC443998EE8}" type="pres">
      <dgm:prSet presAssocID="{5405D7D1-9830-4B49-87EE-2DA1D1D09777}" presName="composite2" presStyleCnt="0"/>
      <dgm:spPr/>
    </dgm:pt>
    <dgm:pt modelId="{07BC51A4-4AA0-494B-8CC8-05962CE1EAD6}" type="pres">
      <dgm:prSet presAssocID="{5405D7D1-9830-4B49-87EE-2DA1D1D09777}" presName="dummyNode2" presStyleLbl="node1" presStyleIdx="2" presStyleCnt="5"/>
      <dgm:spPr/>
    </dgm:pt>
    <dgm:pt modelId="{E1ABB711-2D92-4CEF-92F0-0C558E432692}" type="pres">
      <dgm:prSet presAssocID="{5405D7D1-9830-4B49-87EE-2DA1D1D09777}" presName="childNode2" presStyleLbl="bgAcc1" presStyleIdx="3" presStyleCnt="5">
        <dgm:presLayoutVars>
          <dgm:bulletEnabled val="1"/>
        </dgm:presLayoutVars>
      </dgm:prSet>
      <dgm:spPr/>
    </dgm:pt>
    <dgm:pt modelId="{3C670DE0-8305-47F7-9D41-9BF63B49F11D}" type="pres">
      <dgm:prSet presAssocID="{5405D7D1-9830-4B49-87EE-2DA1D1D09777}" presName="childNode2tx" presStyleLbl="bgAcc1" presStyleIdx="3" presStyleCnt="5">
        <dgm:presLayoutVars>
          <dgm:bulletEnabled val="1"/>
        </dgm:presLayoutVars>
      </dgm:prSet>
      <dgm:spPr/>
    </dgm:pt>
    <dgm:pt modelId="{75053577-AE32-4052-92EC-E8FC8C0BF7E9}" type="pres">
      <dgm:prSet presAssocID="{5405D7D1-9830-4B49-87EE-2DA1D1D09777}" presName="parentNode2" presStyleLbl="node1" presStyleIdx="3" presStyleCnt="5">
        <dgm:presLayoutVars>
          <dgm:chMax val="0"/>
          <dgm:bulletEnabled val="1"/>
        </dgm:presLayoutVars>
      </dgm:prSet>
      <dgm:spPr/>
    </dgm:pt>
    <dgm:pt modelId="{EEACA1E9-ABB6-4885-A808-3344A181B3F6}" type="pres">
      <dgm:prSet presAssocID="{5405D7D1-9830-4B49-87EE-2DA1D1D09777}" presName="connSite2" presStyleCnt="0"/>
      <dgm:spPr/>
    </dgm:pt>
    <dgm:pt modelId="{6EE8ECE2-1CBF-4FB8-A220-1B20BAC3FA52}" type="pres">
      <dgm:prSet presAssocID="{40A88014-48A9-47A6-820A-ED8C42DD854B}" presName="Name18" presStyleLbl="sibTrans2D1" presStyleIdx="3" presStyleCnt="4"/>
      <dgm:spPr/>
    </dgm:pt>
    <dgm:pt modelId="{B682FBF0-A232-414D-8F19-8AD8B7B40D4E}" type="pres">
      <dgm:prSet presAssocID="{83EF8E75-DD27-475D-B007-794BE5E57E69}" presName="composite1" presStyleCnt="0"/>
      <dgm:spPr/>
    </dgm:pt>
    <dgm:pt modelId="{762E83D1-5A86-429A-88CE-0F92FF5F3530}" type="pres">
      <dgm:prSet presAssocID="{83EF8E75-DD27-475D-B007-794BE5E57E69}" presName="dummyNode1" presStyleLbl="node1" presStyleIdx="3" presStyleCnt="5"/>
      <dgm:spPr/>
    </dgm:pt>
    <dgm:pt modelId="{2F6E0A4F-6ABD-40A4-90AE-28052C5ED775}" type="pres">
      <dgm:prSet presAssocID="{83EF8E75-DD27-475D-B007-794BE5E57E69}" presName="childNode1" presStyleLbl="bgAcc1" presStyleIdx="4" presStyleCnt="5">
        <dgm:presLayoutVars>
          <dgm:bulletEnabled val="1"/>
        </dgm:presLayoutVars>
      </dgm:prSet>
      <dgm:spPr/>
    </dgm:pt>
    <dgm:pt modelId="{1A0AE98C-FFF1-4B80-B756-64C59069CA78}" type="pres">
      <dgm:prSet presAssocID="{83EF8E75-DD27-475D-B007-794BE5E57E69}" presName="childNode1tx" presStyleLbl="bgAcc1" presStyleIdx="4" presStyleCnt="5">
        <dgm:presLayoutVars>
          <dgm:bulletEnabled val="1"/>
        </dgm:presLayoutVars>
      </dgm:prSet>
      <dgm:spPr/>
    </dgm:pt>
    <dgm:pt modelId="{6C9F3E36-3EF1-4524-BF93-B6AA0B5222BC}" type="pres">
      <dgm:prSet presAssocID="{83EF8E75-DD27-475D-B007-794BE5E57E69}" presName="parentNode1" presStyleLbl="node1" presStyleIdx="4" presStyleCnt="5">
        <dgm:presLayoutVars>
          <dgm:chMax val="1"/>
          <dgm:bulletEnabled val="1"/>
        </dgm:presLayoutVars>
      </dgm:prSet>
      <dgm:spPr/>
    </dgm:pt>
    <dgm:pt modelId="{7203F81E-3F5E-48D7-A0A4-DFA51D5F790C}" type="pres">
      <dgm:prSet presAssocID="{83EF8E75-DD27-475D-B007-794BE5E57E69}" presName="connSite1" presStyleCnt="0"/>
      <dgm:spPr/>
    </dgm:pt>
  </dgm:ptLst>
  <dgm:cxnLst>
    <dgm:cxn modelId="{2FEBEE01-62EB-4A6E-8E20-19B8E0CD7176}" srcId="{79833558-6BE0-451A-A923-37C17158F161}" destId="{5405D7D1-9830-4B49-87EE-2DA1D1D09777}" srcOrd="3" destOrd="0" parTransId="{EF4E73C3-9F05-47BC-B216-A609B9C805BA}" sibTransId="{40A88014-48A9-47A6-820A-ED8C42DD854B}"/>
    <dgm:cxn modelId="{7D0F9702-9604-4A45-AD1F-7CF1373B3DF8}" srcId="{9AE0B666-A21A-4604-B9EE-F3418D9C29EC}" destId="{9793AB95-928B-4BF2-B313-82EE37CF4500}" srcOrd="3" destOrd="0" parTransId="{C4F44D37-0E00-4CE4-87B6-E9A9DE752B7A}" sibTransId="{56D06FA1-55BC-49FF-BCC8-F49F558152F3}"/>
    <dgm:cxn modelId="{AD23EC04-AE61-47E5-9FC5-7DBAC8DD61A7}" type="presOf" srcId="{6037AC62-D2BA-4DA1-9A21-D0F30C4657D3}" destId="{E1ABB711-2D92-4CEF-92F0-0C558E432692}" srcOrd="0" destOrd="2" presId="urn:microsoft.com/office/officeart/2005/8/layout/hProcess4"/>
    <dgm:cxn modelId="{F5665C0F-F536-4981-8B97-F85152D56B36}" srcId="{5405D7D1-9830-4B49-87EE-2DA1D1D09777}" destId="{4A4BA7CC-8DDE-4899-8852-D0E18BD44170}" srcOrd="4" destOrd="0" parTransId="{5564B641-317D-4584-8D93-FF62C3D96A7A}" sibTransId="{2A4375F4-2297-418C-9C92-692DA1A34CC1}"/>
    <dgm:cxn modelId="{7E7D0F13-5D62-4E9E-BA75-45A1278F97E9}" type="presOf" srcId="{AF429B02-267F-4EA0-8184-AB37FFD8251D}" destId="{1A0AE98C-FFF1-4B80-B756-64C59069CA78}" srcOrd="1" destOrd="1" presId="urn:microsoft.com/office/officeart/2005/8/layout/hProcess4"/>
    <dgm:cxn modelId="{73AAE015-7974-4E8B-9CCF-5E173C4EAE27}" type="presOf" srcId="{9793AB95-928B-4BF2-B313-82EE37CF4500}" destId="{C0E77518-332F-42BC-AB30-A3A12300AA94}" srcOrd="0" destOrd="3" presId="urn:microsoft.com/office/officeart/2005/8/layout/hProcess4"/>
    <dgm:cxn modelId="{C55E7718-16FB-4F5C-9B84-46184324FB3E}" type="presOf" srcId="{5405D7D1-9830-4B49-87EE-2DA1D1D09777}" destId="{75053577-AE32-4052-92EC-E8FC8C0BF7E9}" srcOrd="0" destOrd="0" presId="urn:microsoft.com/office/officeart/2005/8/layout/hProcess4"/>
    <dgm:cxn modelId="{75106A19-334A-4D3F-A3C6-82AA8FD07E68}" srcId="{79833558-6BE0-451A-A923-37C17158F161}" destId="{9AE0B666-A21A-4604-B9EE-F3418D9C29EC}" srcOrd="0" destOrd="0" parTransId="{8CA85EBC-C2D4-44D9-9609-C6EB2BA767D5}" sibTransId="{321A67A4-BFC3-480A-BCDF-1DB21C33A44C}"/>
    <dgm:cxn modelId="{4E53F828-7FE5-4C40-9ECD-B17D941317A1}" type="presOf" srcId="{2A711C2F-FEB5-432A-B724-94B288402337}" destId="{8E40D66A-494C-42F5-8366-740F4F6ECBC3}" srcOrd="0" destOrd="0" presId="urn:microsoft.com/office/officeart/2005/8/layout/hProcess4"/>
    <dgm:cxn modelId="{A668D629-0C99-494A-AC33-02BD4A40F126}" type="presOf" srcId="{559E60BD-3227-4E63-98B1-143CEB8355CB}" destId="{069AA4AB-AFE3-499F-BA6B-75CBD33B904C}" srcOrd="1" destOrd="1" presId="urn:microsoft.com/office/officeart/2005/8/layout/hProcess4"/>
    <dgm:cxn modelId="{8DC44C31-9911-4BC3-92F2-1E43A25CD75B}" type="presOf" srcId="{8BFAC702-9284-44F8-B88D-8DC733775882}" destId="{A66FAAC6-9C22-44C2-8FD0-5F32D07B0163}" srcOrd="0" destOrd="0" presId="urn:microsoft.com/office/officeart/2005/8/layout/hProcess4"/>
    <dgm:cxn modelId="{9284723A-7E3C-417E-88AD-D35503413AC6}" type="presOf" srcId="{305A1DAB-13ED-438F-AAF5-B18493DE757F}" destId="{924DE4D2-891C-412A-8F59-9E5E4E49B937}" srcOrd="1" destOrd="0" presId="urn:microsoft.com/office/officeart/2005/8/layout/hProcess4"/>
    <dgm:cxn modelId="{C26FC53B-FEEA-4E8F-9AD0-0D131689BEF5}" srcId="{5405D7D1-9830-4B49-87EE-2DA1D1D09777}" destId="{6037AC62-D2BA-4DA1-9A21-D0F30C4657D3}" srcOrd="2" destOrd="0" parTransId="{9CFD6960-51E1-449C-A119-DD65EF39F1D7}" sibTransId="{FAFB7FF9-96D6-40DF-9F05-27D82995CEA0}"/>
    <dgm:cxn modelId="{50D2113D-64CC-42FB-9147-8DE6E0E1BDFD}" type="presOf" srcId="{51522546-A287-4836-8E6D-0F15933AE3E2}" destId="{3C670DE0-8305-47F7-9D41-9BF63B49F11D}" srcOrd="1" destOrd="1" presId="urn:microsoft.com/office/officeart/2005/8/layout/hProcess4"/>
    <dgm:cxn modelId="{BD502F40-E77E-4C20-859C-22DDD31DADA0}" type="presOf" srcId="{79833558-6BE0-451A-A923-37C17158F161}" destId="{8CB7CD9B-FA45-4FBF-BFE3-E4AAC0A3DAFE}" srcOrd="0" destOrd="0" presId="urn:microsoft.com/office/officeart/2005/8/layout/hProcess4"/>
    <dgm:cxn modelId="{6097CB64-7130-4E8D-BEE6-FAB05BEC067E}" type="presOf" srcId="{44E02585-DE87-4B9D-99EA-523ADF6C0CEE}" destId="{A39406A3-17C7-45C9-903A-41EF5195FBB9}" srcOrd="0" destOrd="0" presId="urn:microsoft.com/office/officeart/2005/8/layout/hProcess4"/>
    <dgm:cxn modelId="{BE0E6366-E2B3-48AF-ABAF-82933F8BEB93}" srcId="{9AE0B666-A21A-4604-B9EE-F3418D9C29EC}" destId="{305A1DAB-13ED-438F-AAF5-B18493DE757F}" srcOrd="0" destOrd="0" parTransId="{5BE9F1B8-397A-4926-80B0-CC0AC4456016}" sibTransId="{F37C8530-32B7-445B-A710-C95BDFD80CFA}"/>
    <dgm:cxn modelId="{A8D85546-BD82-4D94-BAB3-C8CE12F95B17}" type="presOf" srcId="{321A67A4-BFC3-480A-BCDF-1DB21C33A44C}" destId="{51E4E1A9-E20B-4704-818E-4D6CC763F6C3}" srcOrd="0" destOrd="0" presId="urn:microsoft.com/office/officeart/2005/8/layout/hProcess4"/>
    <dgm:cxn modelId="{859BA266-79E1-457D-9B91-82341EB6807D}" type="presOf" srcId="{6037AC62-D2BA-4DA1-9A21-D0F30C4657D3}" destId="{3C670DE0-8305-47F7-9D41-9BF63B49F11D}" srcOrd="1" destOrd="2" presId="urn:microsoft.com/office/officeart/2005/8/layout/hProcess4"/>
    <dgm:cxn modelId="{E75D1467-2011-4EB9-8928-12B3A8D0F576}" type="presOf" srcId="{4A4BA7CC-8DDE-4899-8852-D0E18BD44170}" destId="{3C670DE0-8305-47F7-9D41-9BF63B49F11D}" srcOrd="1" destOrd="4" presId="urn:microsoft.com/office/officeart/2005/8/layout/hProcess4"/>
    <dgm:cxn modelId="{1752A648-71D2-4877-BB35-B373740EC7D2}" type="presOf" srcId="{5EA71AB3-0170-4A98-A76E-14F62C832AAF}" destId="{E1ABB711-2D92-4CEF-92F0-0C558E432692}" srcOrd="0" destOrd="0" presId="urn:microsoft.com/office/officeart/2005/8/layout/hProcess4"/>
    <dgm:cxn modelId="{ABDB3C6F-B16C-4D55-8D6A-3991233FE8E8}" type="presOf" srcId="{742FF795-1085-42AC-9CC0-A3ED2532F56E}" destId="{3762E2D8-1EFC-4FFB-8985-D9F5E6C6BF03}" srcOrd="1" destOrd="3" presId="urn:microsoft.com/office/officeart/2005/8/layout/hProcess4"/>
    <dgm:cxn modelId="{B70EC050-D040-42ED-9EA6-DC66C175689A}" srcId="{917F929C-0F97-4DAC-85AD-EFAFCD3F2544}" destId="{EDAF3DF6-1092-4482-AC4C-56E018549931}" srcOrd="2" destOrd="0" parTransId="{DF3A4485-3747-46C5-B01E-A456AB77D235}" sibTransId="{0F5D6E18-80CC-4DD7-A8E6-B207AA7B064C}"/>
    <dgm:cxn modelId="{4A58B271-819E-47D7-8854-65506594DC16}" srcId="{83EF8E75-DD27-475D-B007-794BE5E57E69}" destId="{AF429B02-267F-4EA0-8184-AB37FFD8251D}" srcOrd="1" destOrd="0" parTransId="{530B23F1-4FC1-4129-A19B-199BF4E5A288}" sibTransId="{C63EF1E7-46D5-40F6-93B4-56448029EE71}"/>
    <dgm:cxn modelId="{FFF8F851-24F8-4A8F-9A98-27A478B806CA}" srcId="{B78F8393-9685-4CBA-BA42-E2D42B54F464}" destId="{559E60BD-3227-4E63-98B1-143CEB8355CB}" srcOrd="1" destOrd="0" parTransId="{C6866397-3798-4F20-A452-5DD3D5911D85}" sibTransId="{80246628-EF34-48C5-8BB8-5872E9FF424C}"/>
    <dgm:cxn modelId="{88421272-08FC-48E7-A47C-1B81B15795D5}" type="presOf" srcId="{9AE0B666-A21A-4604-B9EE-F3418D9C29EC}" destId="{64DB19E2-C939-43F7-B9A1-8D5F3C778D4C}" srcOrd="0" destOrd="0" presId="urn:microsoft.com/office/officeart/2005/8/layout/hProcess4"/>
    <dgm:cxn modelId="{A4EC1C52-2317-426E-A67D-D40F67D4CE80}" type="presOf" srcId="{4A4BA7CC-8DDE-4899-8852-D0E18BD44170}" destId="{E1ABB711-2D92-4CEF-92F0-0C558E432692}" srcOrd="0" destOrd="4" presId="urn:microsoft.com/office/officeart/2005/8/layout/hProcess4"/>
    <dgm:cxn modelId="{C88EBC55-C51E-4DCA-B861-79565E8A126F}" type="presOf" srcId="{917F929C-0F97-4DAC-85AD-EFAFCD3F2544}" destId="{59CEC019-3A08-4BAA-92C1-AB18BC9D5CAC}" srcOrd="0" destOrd="0" presId="urn:microsoft.com/office/officeart/2005/8/layout/hProcess4"/>
    <dgm:cxn modelId="{3415E475-51D1-4B9F-B675-9CF45F1AB373}" type="presOf" srcId="{305A1DAB-13ED-438F-AAF5-B18493DE757F}" destId="{C0E77518-332F-42BC-AB30-A3A12300AA94}" srcOrd="0" destOrd="0" presId="urn:microsoft.com/office/officeart/2005/8/layout/hProcess4"/>
    <dgm:cxn modelId="{1D4F9857-AE56-4840-84FD-41D3AD617A3E}" srcId="{917F929C-0F97-4DAC-85AD-EFAFCD3F2544}" destId="{742FF795-1085-42AC-9CC0-A3ED2532F56E}" srcOrd="3" destOrd="0" parTransId="{513E46AF-6ADF-4713-A7F5-0ED2CF256AC2}" sibTransId="{7EA109C3-F9BB-4C84-9646-7430B9A0886F}"/>
    <dgm:cxn modelId="{E3DC1E58-A303-4E5B-8FF6-1F3B50C1BB9C}" type="presOf" srcId="{70119D05-854F-443D-B4EB-1A1E182F647A}" destId="{3C670DE0-8305-47F7-9D41-9BF63B49F11D}" srcOrd="1" destOrd="3" presId="urn:microsoft.com/office/officeart/2005/8/layout/hProcess4"/>
    <dgm:cxn modelId="{EEFC5B78-030E-4889-B787-28F0AB4EB1B0}" type="presOf" srcId="{104A8678-BA5A-4AA2-A5B0-476568BE156F}" destId="{8E40D66A-494C-42F5-8366-740F4F6ECBC3}" srcOrd="0" destOrd="1" presId="urn:microsoft.com/office/officeart/2005/8/layout/hProcess4"/>
    <dgm:cxn modelId="{C66A7E59-B587-45DE-905B-4F5D098EAD81}" type="presOf" srcId="{51522546-A287-4836-8E6D-0F15933AE3E2}" destId="{E1ABB711-2D92-4CEF-92F0-0C558E432692}" srcOrd="0" destOrd="1" presId="urn:microsoft.com/office/officeart/2005/8/layout/hProcess4"/>
    <dgm:cxn modelId="{420F0A7A-AB93-4424-9A48-6E9CA552C0CD}" type="presOf" srcId="{5785E573-7CB5-432B-968D-0B23CBECC49F}" destId="{A39406A3-17C7-45C9-903A-41EF5195FBB9}" srcOrd="0" destOrd="2" presId="urn:microsoft.com/office/officeart/2005/8/layout/hProcess4"/>
    <dgm:cxn modelId="{1A86717C-369A-4C87-9610-13CC99EAC4D0}" type="presOf" srcId="{EDAF3DF6-1092-4482-AC4C-56E018549931}" destId="{3762E2D8-1EFC-4FFB-8985-D9F5E6C6BF03}" srcOrd="1" destOrd="2" presId="urn:microsoft.com/office/officeart/2005/8/layout/hProcess4"/>
    <dgm:cxn modelId="{3571D37E-4709-459C-8D93-ABBE494EAEAA}" type="presOf" srcId="{70119D05-854F-443D-B4EB-1A1E182F647A}" destId="{E1ABB711-2D92-4CEF-92F0-0C558E432692}" srcOrd="0" destOrd="3" presId="urn:microsoft.com/office/officeart/2005/8/layout/hProcess4"/>
    <dgm:cxn modelId="{B7CE6286-F88C-4159-96F9-BC3B577E5BB7}" type="presOf" srcId="{A2A6A3A9-D2E4-41AA-B409-CDA7F16C5E82}" destId="{DD1ABDCC-347F-449B-961A-B61130FCF96B}" srcOrd="0" destOrd="0" presId="urn:microsoft.com/office/officeart/2005/8/layout/hProcess4"/>
    <dgm:cxn modelId="{8E16138F-EBDF-457F-94A0-091C44322D99}" type="presOf" srcId="{742FF795-1085-42AC-9CC0-A3ED2532F56E}" destId="{8E40D66A-494C-42F5-8366-740F4F6ECBC3}" srcOrd="0" destOrd="3" presId="urn:microsoft.com/office/officeart/2005/8/layout/hProcess4"/>
    <dgm:cxn modelId="{44B60092-9476-4D07-8051-CFAA8432C058}" type="presOf" srcId="{77988AD0-1ED8-4890-B209-AA52DA92085F}" destId="{C0E77518-332F-42BC-AB30-A3A12300AA94}" srcOrd="0" destOrd="1" presId="urn:microsoft.com/office/officeart/2005/8/layout/hProcess4"/>
    <dgm:cxn modelId="{029CC59C-03FF-453C-8C97-8A96BD43114E}" srcId="{B78F8393-9685-4CBA-BA42-E2D42B54F464}" destId="{5785E573-7CB5-432B-968D-0B23CBECC49F}" srcOrd="2" destOrd="0" parTransId="{67D3C177-5CD0-4734-9D51-81574DAF2EF2}" sibTransId="{4D666017-24B6-4855-9F9E-013AF57AA459}"/>
    <dgm:cxn modelId="{557A24A0-D943-4C8D-8385-6A6021AB5D34}" type="presOf" srcId="{CD353DB4-DE88-4FDC-94B6-905C52CC3607}" destId="{1A0AE98C-FFF1-4B80-B756-64C59069CA78}" srcOrd="1" destOrd="0" presId="urn:microsoft.com/office/officeart/2005/8/layout/hProcess4"/>
    <dgm:cxn modelId="{2A8BB7A3-15FC-42D1-9097-889BF2C4F005}" type="presOf" srcId="{77988AD0-1ED8-4890-B209-AA52DA92085F}" destId="{924DE4D2-891C-412A-8F59-9E5E4E49B937}" srcOrd="1" destOrd="1" presId="urn:microsoft.com/office/officeart/2005/8/layout/hProcess4"/>
    <dgm:cxn modelId="{16EE55A5-6EEA-43C7-BE26-56E4518BF939}" type="presOf" srcId="{AF429B02-267F-4EA0-8184-AB37FFD8251D}" destId="{2F6E0A4F-6ABD-40A4-90AE-28052C5ED775}" srcOrd="0" destOrd="1" presId="urn:microsoft.com/office/officeart/2005/8/layout/hProcess4"/>
    <dgm:cxn modelId="{B936B2A5-BC33-418D-B844-33D27C900275}" srcId="{5405D7D1-9830-4B49-87EE-2DA1D1D09777}" destId="{70119D05-854F-443D-B4EB-1A1E182F647A}" srcOrd="3" destOrd="0" parTransId="{F0044A7D-D2E1-4DA0-975C-2018A4D3D7BB}" sibTransId="{DB3E049A-15C6-45CF-AE28-8741DC47EA66}"/>
    <dgm:cxn modelId="{EE9480AA-E0AF-4366-ACE0-B75036981B6F}" type="presOf" srcId="{559E60BD-3227-4E63-98B1-143CEB8355CB}" destId="{A39406A3-17C7-45C9-903A-41EF5195FBB9}" srcOrd="0" destOrd="1" presId="urn:microsoft.com/office/officeart/2005/8/layout/hProcess4"/>
    <dgm:cxn modelId="{BE78BDAF-EDAD-4DC4-A8A6-362A9CCB32A1}" type="presOf" srcId="{EDAF3DF6-1092-4482-AC4C-56E018549931}" destId="{8E40D66A-494C-42F5-8366-740F4F6ECBC3}" srcOrd="0" destOrd="2" presId="urn:microsoft.com/office/officeart/2005/8/layout/hProcess4"/>
    <dgm:cxn modelId="{706A2CB0-99F1-4750-A19D-961BF755EEFE}" srcId="{79833558-6BE0-451A-A923-37C17158F161}" destId="{917F929C-0F97-4DAC-85AD-EFAFCD3F2544}" srcOrd="1" destOrd="0" parTransId="{D964FAB6-0F61-4E16-A628-9EF555C3D28F}" sibTransId="{8BFAC702-9284-44F8-B88D-8DC733775882}"/>
    <dgm:cxn modelId="{92DDAEB2-A57B-415B-8E70-5E43309474E0}" srcId="{9AE0B666-A21A-4604-B9EE-F3418D9C29EC}" destId="{F051195C-D05F-4C14-B767-2B2D14987B0D}" srcOrd="2" destOrd="0" parTransId="{E44BBACA-C2C8-4416-B27F-C3EF64CEAC44}" sibTransId="{F61515FF-FB95-4BF2-B1A1-83B3E35E0B0C}"/>
    <dgm:cxn modelId="{D5BE53B4-0418-4BF1-8CCC-2C0BC27CC1FE}" srcId="{9AE0B666-A21A-4604-B9EE-F3418D9C29EC}" destId="{77988AD0-1ED8-4890-B209-AA52DA92085F}" srcOrd="1" destOrd="0" parTransId="{4DEA480F-242A-4B4E-B6AE-6E6117F22B04}" sibTransId="{7445E020-116C-4F8B-B290-D303D32BD219}"/>
    <dgm:cxn modelId="{C01D84B6-DEE3-4759-9DED-95EEDC48DFA4}" type="presOf" srcId="{F051195C-D05F-4C14-B767-2B2D14987B0D}" destId="{C0E77518-332F-42BC-AB30-A3A12300AA94}" srcOrd="0" destOrd="2" presId="urn:microsoft.com/office/officeart/2005/8/layout/hProcess4"/>
    <dgm:cxn modelId="{9E4584BB-8E19-4F53-840D-789371F49F93}" srcId="{79833558-6BE0-451A-A923-37C17158F161}" destId="{83EF8E75-DD27-475D-B007-794BE5E57E69}" srcOrd="4" destOrd="0" parTransId="{4688F480-8D43-4061-AE8D-8487D1A3DD35}" sibTransId="{EBBA1937-89F8-4AB7-8C00-0733B04D8048}"/>
    <dgm:cxn modelId="{5F87E9BB-4C54-42F4-815B-C068796D1C53}" srcId="{917F929C-0F97-4DAC-85AD-EFAFCD3F2544}" destId="{104A8678-BA5A-4AA2-A5B0-476568BE156F}" srcOrd="1" destOrd="0" parTransId="{0E2515B9-08E7-45A2-851D-5A458862EA0F}" sibTransId="{A7B41374-9FCB-4842-8FC5-00204C4DD5AC}"/>
    <dgm:cxn modelId="{DB770CBC-13B7-423F-8095-D86535EB4E91}" srcId="{B78F8393-9685-4CBA-BA42-E2D42B54F464}" destId="{44E02585-DE87-4B9D-99EA-523ADF6C0CEE}" srcOrd="0" destOrd="0" parTransId="{E213457E-2013-46CE-A007-D5AB82D5CE73}" sibTransId="{FA4EB9DB-E03E-4FF7-AF5F-15AC1C50C15A}"/>
    <dgm:cxn modelId="{F8AD14BF-EAFE-4963-BD06-936A0A119629}" type="presOf" srcId="{F051195C-D05F-4C14-B767-2B2D14987B0D}" destId="{924DE4D2-891C-412A-8F59-9E5E4E49B937}" srcOrd="1" destOrd="2" presId="urn:microsoft.com/office/officeart/2005/8/layout/hProcess4"/>
    <dgm:cxn modelId="{079E01C4-27DE-4E84-9B8E-AD0A5D255B98}" type="presOf" srcId="{2A711C2F-FEB5-432A-B724-94B288402337}" destId="{3762E2D8-1EFC-4FFB-8985-D9F5E6C6BF03}" srcOrd="1" destOrd="0" presId="urn:microsoft.com/office/officeart/2005/8/layout/hProcess4"/>
    <dgm:cxn modelId="{D0D584CB-B95D-4522-B1D4-AB4782B46895}" type="presOf" srcId="{83EF8E75-DD27-475D-B007-794BE5E57E69}" destId="{6C9F3E36-3EF1-4524-BF93-B6AA0B5222BC}" srcOrd="0" destOrd="0" presId="urn:microsoft.com/office/officeart/2005/8/layout/hProcess4"/>
    <dgm:cxn modelId="{006251CD-119C-43B6-A781-30352E70C3AA}" type="presOf" srcId="{CD353DB4-DE88-4FDC-94B6-905C52CC3607}" destId="{2F6E0A4F-6ABD-40A4-90AE-28052C5ED775}" srcOrd="0" destOrd="0" presId="urn:microsoft.com/office/officeart/2005/8/layout/hProcess4"/>
    <dgm:cxn modelId="{616E40D7-1567-4539-8786-B0B7C4847B95}" type="presOf" srcId="{104A8678-BA5A-4AA2-A5B0-476568BE156F}" destId="{3762E2D8-1EFC-4FFB-8985-D9F5E6C6BF03}" srcOrd="1" destOrd="1" presId="urn:microsoft.com/office/officeart/2005/8/layout/hProcess4"/>
    <dgm:cxn modelId="{BE9321D9-A236-4EA9-9AD8-99A050FF959C}" srcId="{917F929C-0F97-4DAC-85AD-EFAFCD3F2544}" destId="{2A711C2F-FEB5-432A-B724-94B288402337}" srcOrd="0" destOrd="0" parTransId="{59856CF3-E051-4105-BCEF-9025C688F328}" sibTransId="{180E176C-4C06-4CDE-829A-33314BE2C968}"/>
    <dgm:cxn modelId="{1FF7E2DF-81FE-4B27-A583-F3F56A760646}" type="presOf" srcId="{5785E573-7CB5-432B-968D-0B23CBECC49F}" destId="{069AA4AB-AFE3-499F-BA6B-75CBD33B904C}" srcOrd="1" destOrd="2" presId="urn:microsoft.com/office/officeart/2005/8/layout/hProcess4"/>
    <dgm:cxn modelId="{565F04E8-0C3F-4F7C-8100-786907AD0DD4}" srcId="{5405D7D1-9830-4B49-87EE-2DA1D1D09777}" destId="{51522546-A287-4836-8E6D-0F15933AE3E2}" srcOrd="1" destOrd="0" parTransId="{9E5252F2-5BDD-4D59-9434-2BB806F2B7D4}" sibTransId="{816DE456-9C9E-4D9A-ACAC-865F7F6C6F6E}"/>
    <dgm:cxn modelId="{9D8E78ED-8DD8-49C3-A152-DC040414FCB1}" type="presOf" srcId="{40A88014-48A9-47A6-820A-ED8C42DD854B}" destId="{6EE8ECE2-1CBF-4FB8-A220-1B20BAC3FA52}" srcOrd="0" destOrd="0" presId="urn:microsoft.com/office/officeart/2005/8/layout/hProcess4"/>
    <dgm:cxn modelId="{955490EE-2B63-451E-9165-02359B4CF6F1}" srcId="{5405D7D1-9830-4B49-87EE-2DA1D1D09777}" destId="{5EA71AB3-0170-4A98-A76E-14F62C832AAF}" srcOrd="0" destOrd="0" parTransId="{F8304F17-73DD-41F1-A3ED-B2EAEC72AAD0}" sibTransId="{5013AC70-A1EB-46A2-8E31-AF2BB4DF1EB1}"/>
    <dgm:cxn modelId="{D7577FF1-3733-47D0-9078-F9091B31DA3F}" type="presOf" srcId="{44E02585-DE87-4B9D-99EA-523ADF6C0CEE}" destId="{069AA4AB-AFE3-499F-BA6B-75CBD33B904C}" srcOrd="1" destOrd="0" presId="urn:microsoft.com/office/officeart/2005/8/layout/hProcess4"/>
    <dgm:cxn modelId="{009312F5-52A3-4FAE-8D94-9D400507380C}" type="presOf" srcId="{5EA71AB3-0170-4A98-A76E-14F62C832AAF}" destId="{3C670DE0-8305-47F7-9D41-9BF63B49F11D}" srcOrd="1" destOrd="0" presId="urn:microsoft.com/office/officeart/2005/8/layout/hProcess4"/>
    <dgm:cxn modelId="{B1F8C7F5-07C3-4DE5-8DBF-A1C11649B534}" srcId="{79833558-6BE0-451A-A923-37C17158F161}" destId="{B78F8393-9685-4CBA-BA42-E2D42B54F464}" srcOrd="2" destOrd="0" parTransId="{783C98AA-1345-45FD-A47F-6AC0DA366351}" sibTransId="{A2A6A3A9-D2E4-41AA-B409-CDA7F16C5E82}"/>
    <dgm:cxn modelId="{66BE0EF7-F682-4CE7-B0ED-199AD9025D9D}" srcId="{83EF8E75-DD27-475D-B007-794BE5E57E69}" destId="{CD353DB4-DE88-4FDC-94B6-905C52CC3607}" srcOrd="0" destOrd="0" parTransId="{66242CCE-3DD5-4C6D-8916-539F727168C1}" sibTransId="{63506D1A-E169-4D2B-B18C-CD89AC36A3E5}"/>
    <dgm:cxn modelId="{896EC0F8-BF28-4F8F-9B76-66E8F0091E86}" type="presOf" srcId="{B78F8393-9685-4CBA-BA42-E2D42B54F464}" destId="{373A3A6A-A6AE-4748-857A-DF905102660B}" srcOrd="0" destOrd="0" presId="urn:microsoft.com/office/officeart/2005/8/layout/hProcess4"/>
    <dgm:cxn modelId="{CE18C9FD-AF2C-4319-96B3-18B4084098C4}" type="presOf" srcId="{9793AB95-928B-4BF2-B313-82EE37CF4500}" destId="{924DE4D2-891C-412A-8F59-9E5E4E49B937}" srcOrd="1" destOrd="3" presId="urn:microsoft.com/office/officeart/2005/8/layout/hProcess4"/>
    <dgm:cxn modelId="{0D65BD84-B2FB-418F-92F4-1F954C6E077F}" type="presParOf" srcId="{8CB7CD9B-FA45-4FBF-BFE3-E4AAC0A3DAFE}" destId="{AA755F4F-1E8D-4470-9744-167FBF0D90FE}" srcOrd="0" destOrd="0" presId="urn:microsoft.com/office/officeart/2005/8/layout/hProcess4"/>
    <dgm:cxn modelId="{3AD66D85-D609-4C7B-AB1E-036CA0B0D7FF}" type="presParOf" srcId="{8CB7CD9B-FA45-4FBF-BFE3-E4AAC0A3DAFE}" destId="{D49BF1D3-2727-4865-BF76-6F4405807F88}" srcOrd="1" destOrd="0" presId="urn:microsoft.com/office/officeart/2005/8/layout/hProcess4"/>
    <dgm:cxn modelId="{66E9DCCE-8D5F-44B4-B471-C749C14D42D7}" type="presParOf" srcId="{8CB7CD9B-FA45-4FBF-BFE3-E4AAC0A3DAFE}" destId="{44819780-4260-42E0-9901-31804B6AF91E}" srcOrd="2" destOrd="0" presId="urn:microsoft.com/office/officeart/2005/8/layout/hProcess4"/>
    <dgm:cxn modelId="{35133A79-FE3A-4918-90D9-E53CCA516A67}" type="presParOf" srcId="{44819780-4260-42E0-9901-31804B6AF91E}" destId="{C1CF5468-DA1A-4941-B04A-8E398829F559}" srcOrd="0" destOrd="0" presId="urn:microsoft.com/office/officeart/2005/8/layout/hProcess4"/>
    <dgm:cxn modelId="{5D39E9B9-354C-4892-8DAB-858F55063D56}" type="presParOf" srcId="{C1CF5468-DA1A-4941-B04A-8E398829F559}" destId="{0A25E102-211E-4266-BB6E-0543041CEA3A}" srcOrd="0" destOrd="0" presId="urn:microsoft.com/office/officeart/2005/8/layout/hProcess4"/>
    <dgm:cxn modelId="{8C656D96-1270-4E47-B9A7-17385F134EB7}" type="presParOf" srcId="{C1CF5468-DA1A-4941-B04A-8E398829F559}" destId="{C0E77518-332F-42BC-AB30-A3A12300AA94}" srcOrd="1" destOrd="0" presId="urn:microsoft.com/office/officeart/2005/8/layout/hProcess4"/>
    <dgm:cxn modelId="{22B907BC-62FF-4E30-85ED-7AC6368D5F80}" type="presParOf" srcId="{C1CF5468-DA1A-4941-B04A-8E398829F559}" destId="{924DE4D2-891C-412A-8F59-9E5E4E49B937}" srcOrd="2" destOrd="0" presId="urn:microsoft.com/office/officeart/2005/8/layout/hProcess4"/>
    <dgm:cxn modelId="{FC99059B-352D-4D53-B0DF-671CDF1276B4}" type="presParOf" srcId="{C1CF5468-DA1A-4941-B04A-8E398829F559}" destId="{64DB19E2-C939-43F7-B9A1-8D5F3C778D4C}" srcOrd="3" destOrd="0" presId="urn:microsoft.com/office/officeart/2005/8/layout/hProcess4"/>
    <dgm:cxn modelId="{F9CB9958-E1BD-4B2F-A65B-528C52BE12CD}" type="presParOf" srcId="{C1CF5468-DA1A-4941-B04A-8E398829F559}" destId="{80EC7385-AC46-47F6-99D1-87E07482194A}" srcOrd="4" destOrd="0" presId="urn:microsoft.com/office/officeart/2005/8/layout/hProcess4"/>
    <dgm:cxn modelId="{6343541E-9577-4A36-B562-D0D585BA3532}" type="presParOf" srcId="{44819780-4260-42E0-9901-31804B6AF91E}" destId="{51E4E1A9-E20B-4704-818E-4D6CC763F6C3}" srcOrd="1" destOrd="0" presId="urn:microsoft.com/office/officeart/2005/8/layout/hProcess4"/>
    <dgm:cxn modelId="{6746C350-9AD5-4F86-B5B3-5AF69FB639F4}" type="presParOf" srcId="{44819780-4260-42E0-9901-31804B6AF91E}" destId="{B8DE6992-A413-4BE8-A9A7-ADF8900E5906}" srcOrd="2" destOrd="0" presId="urn:microsoft.com/office/officeart/2005/8/layout/hProcess4"/>
    <dgm:cxn modelId="{52D66D39-F76D-4871-847C-E44F2D589229}" type="presParOf" srcId="{B8DE6992-A413-4BE8-A9A7-ADF8900E5906}" destId="{9D2500AA-87A2-4A43-A733-88A5A6ECF626}" srcOrd="0" destOrd="0" presId="urn:microsoft.com/office/officeart/2005/8/layout/hProcess4"/>
    <dgm:cxn modelId="{2F000DDD-EC48-4E16-87B5-ADE889C81402}" type="presParOf" srcId="{B8DE6992-A413-4BE8-A9A7-ADF8900E5906}" destId="{8E40D66A-494C-42F5-8366-740F4F6ECBC3}" srcOrd="1" destOrd="0" presId="urn:microsoft.com/office/officeart/2005/8/layout/hProcess4"/>
    <dgm:cxn modelId="{62309417-96E0-4BB6-981E-1D523C7428C9}" type="presParOf" srcId="{B8DE6992-A413-4BE8-A9A7-ADF8900E5906}" destId="{3762E2D8-1EFC-4FFB-8985-D9F5E6C6BF03}" srcOrd="2" destOrd="0" presId="urn:microsoft.com/office/officeart/2005/8/layout/hProcess4"/>
    <dgm:cxn modelId="{18579A0A-BE88-4882-A53A-475F408D1FBA}" type="presParOf" srcId="{B8DE6992-A413-4BE8-A9A7-ADF8900E5906}" destId="{59CEC019-3A08-4BAA-92C1-AB18BC9D5CAC}" srcOrd="3" destOrd="0" presId="urn:microsoft.com/office/officeart/2005/8/layout/hProcess4"/>
    <dgm:cxn modelId="{DF105209-872C-4AEA-A020-077647C42B86}" type="presParOf" srcId="{B8DE6992-A413-4BE8-A9A7-ADF8900E5906}" destId="{0BAB81B5-6C52-40D3-91D1-E5B9F0BBF703}" srcOrd="4" destOrd="0" presId="urn:microsoft.com/office/officeart/2005/8/layout/hProcess4"/>
    <dgm:cxn modelId="{227071AD-1638-4A21-BAB9-7138F62B6778}" type="presParOf" srcId="{44819780-4260-42E0-9901-31804B6AF91E}" destId="{A66FAAC6-9C22-44C2-8FD0-5F32D07B0163}" srcOrd="3" destOrd="0" presId="urn:microsoft.com/office/officeart/2005/8/layout/hProcess4"/>
    <dgm:cxn modelId="{BC9A281B-73D6-45D9-A1B9-766B41EFBEF5}" type="presParOf" srcId="{44819780-4260-42E0-9901-31804B6AF91E}" destId="{13FE9741-1AF7-4C78-8EDD-8579C12B47E5}" srcOrd="4" destOrd="0" presId="urn:microsoft.com/office/officeart/2005/8/layout/hProcess4"/>
    <dgm:cxn modelId="{59DCD861-F5DB-4D83-B468-A955470D8458}" type="presParOf" srcId="{13FE9741-1AF7-4C78-8EDD-8579C12B47E5}" destId="{3F0BABB9-B59E-4ADC-A378-032B046CE2D2}" srcOrd="0" destOrd="0" presId="urn:microsoft.com/office/officeart/2005/8/layout/hProcess4"/>
    <dgm:cxn modelId="{DA7320DE-455E-4040-91F4-BD2CB7BF8B1C}" type="presParOf" srcId="{13FE9741-1AF7-4C78-8EDD-8579C12B47E5}" destId="{A39406A3-17C7-45C9-903A-41EF5195FBB9}" srcOrd="1" destOrd="0" presId="urn:microsoft.com/office/officeart/2005/8/layout/hProcess4"/>
    <dgm:cxn modelId="{95376D20-4076-41BB-8326-858A2B8E94F3}" type="presParOf" srcId="{13FE9741-1AF7-4C78-8EDD-8579C12B47E5}" destId="{069AA4AB-AFE3-499F-BA6B-75CBD33B904C}" srcOrd="2" destOrd="0" presId="urn:microsoft.com/office/officeart/2005/8/layout/hProcess4"/>
    <dgm:cxn modelId="{08A38546-F6AB-40D5-87DD-759989C3B0F1}" type="presParOf" srcId="{13FE9741-1AF7-4C78-8EDD-8579C12B47E5}" destId="{373A3A6A-A6AE-4748-857A-DF905102660B}" srcOrd="3" destOrd="0" presId="urn:microsoft.com/office/officeart/2005/8/layout/hProcess4"/>
    <dgm:cxn modelId="{5A7B08A4-9DDA-44D7-996F-13DC4D292A9B}" type="presParOf" srcId="{13FE9741-1AF7-4C78-8EDD-8579C12B47E5}" destId="{C067FF75-86EE-4675-98B9-D1B84954DF69}" srcOrd="4" destOrd="0" presId="urn:microsoft.com/office/officeart/2005/8/layout/hProcess4"/>
    <dgm:cxn modelId="{2758782F-FC5D-4F8E-9D41-2637387EA4EE}" type="presParOf" srcId="{44819780-4260-42E0-9901-31804B6AF91E}" destId="{DD1ABDCC-347F-449B-961A-B61130FCF96B}" srcOrd="5" destOrd="0" presId="urn:microsoft.com/office/officeart/2005/8/layout/hProcess4"/>
    <dgm:cxn modelId="{B1119A72-DFC0-4099-9D76-5D221A51C021}" type="presParOf" srcId="{44819780-4260-42E0-9901-31804B6AF91E}" destId="{041AE080-D1E1-4CBF-BF30-6AC443998EE8}" srcOrd="6" destOrd="0" presId="urn:microsoft.com/office/officeart/2005/8/layout/hProcess4"/>
    <dgm:cxn modelId="{00D8D934-FC5F-4327-BFB6-E15AE8D03C0F}" type="presParOf" srcId="{041AE080-D1E1-4CBF-BF30-6AC443998EE8}" destId="{07BC51A4-4AA0-494B-8CC8-05962CE1EAD6}" srcOrd="0" destOrd="0" presId="urn:microsoft.com/office/officeart/2005/8/layout/hProcess4"/>
    <dgm:cxn modelId="{CA320509-DB90-47D1-932F-6C6E96EF4C61}" type="presParOf" srcId="{041AE080-D1E1-4CBF-BF30-6AC443998EE8}" destId="{E1ABB711-2D92-4CEF-92F0-0C558E432692}" srcOrd="1" destOrd="0" presId="urn:microsoft.com/office/officeart/2005/8/layout/hProcess4"/>
    <dgm:cxn modelId="{053CB2C2-1B51-4F23-826F-7D338F3BFF7D}" type="presParOf" srcId="{041AE080-D1E1-4CBF-BF30-6AC443998EE8}" destId="{3C670DE0-8305-47F7-9D41-9BF63B49F11D}" srcOrd="2" destOrd="0" presId="urn:microsoft.com/office/officeart/2005/8/layout/hProcess4"/>
    <dgm:cxn modelId="{6C1DA940-FFD0-4836-BE48-24DB7C3261B3}" type="presParOf" srcId="{041AE080-D1E1-4CBF-BF30-6AC443998EE8}" destId="{75053577-AE32-4052-92EC-E8FC8C0BF7E9}" srcOrd="3" destOrd="0" presId="urn:microsoft.com/office/officeart/2005/8/layout/hProcess4"/>
    <dgm:cxn modelId="{3C4CC075-20B0-4518-8787-65E186BB537D}" type="presParOf" srcId="{041AE080-D1E1-4CBF-BF30-6AC443998EE8}" destId="{EEACA1E9-ABB6-4885-A808-3344A181B3F6}" srcOrd="4" destOrd="0" presId="urn:microsoft.com/office/officeart/2005/8/layout/hProcess4"/>
    <dgm:cxn modelId="{92320325-29B9-43E6-8C79-4D404A233E53}" type="presParOf" srcId="{44819780-4260-42E0-9901-31804B6AF91E}" destId="{6EE8ECE2-1CBF-4FB8-A220-1B20BAC3FA52}" srcOrd="7" destOrd="0" presId="urn:microsoft.com/office/officeart/2005/8/layout/hProcess4"/>
    <dgm:cxn modelId="{7E1AADCA-FD52-499F-88CE-4D612E1D10F1}" type="presParOf" srcId="{44819780-4260-42E0-9901-31804B6AF91E}" destId="{B682FBF0-A232-414D-8F19-8AD8B7B40D4E}" srcOrd="8" destOrd="0" presId="urn:microsoft.com/office/officeart/2005/8/layout/hProcess4"/>
    <dgm:cxn modelId="{B7B2AD05-00AA-404E-9A27-734866723DEC}" type="presParOf" srcId="{B682FBF0-A232-414D-8F19-8AD8B7B40D4E}" destId="{762E83D1-5A86-429A-88CE-0F92FF5F3530}" srcOrd="0" destOrd="0" presId="urn:microsoft.com/office/officeart/2005/8/layout/hProcess4"/>
    <dgm:cxn modelId="{2FD75A57-E319-413E-B9BB-17DB145C7725}" type="presParOf" srcId="{B682FBF0-A232-414D-8F19-8AD8B7B40D4E}" destId="{2F6E0A4F-6ABD-40A4-90AE-28052C5ED775}" srcOrd="1" destOrd="0" presId="urn:microsoft.com/office/officeart/2005/8/layout/hProcess4"/>
    <dgm:cxn modelId="{A010DA78-7A00-4127-BC56-077C443532D4}" type="presParOf" srcId="{B682FBF0-A232-414D-8F19-8AD8B7B40D4E}" destId="{1A0AE98C-FFF1-4B80-B756-64C59069CA78}" srcOrd="2" destOrd="0" presId="urn:microsoft.com/office/officeart/2005/8/layout/hProcess4"/>
    <dgm:cxn modelId="{8C31F17A-06B6-4EDE-872A-1CD16ED47D4D}" type="presParOf" srcId="{B682FBF0-A232-414D-8F19-8AD8B7B40D4E}" destId="{6C9F3E36-3EF1-4524-BF93-B6AA0B5222BC}" srcOrd="3" destOrd="0" presId="urn:microsoft.com/office/officeart/2005/8/layout/hProcess4"/>
    <dgm:cxn modelId="{E2220521-21E1-47F4-A84D-C81F824F7908}" type="presParOf" srcId="{B682FBF0-A232-414D-8F19-8AD8B7B40D4E}" destId="{7203F81E-3F5E-48D7-A0A4-DFA51D5F790C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E77518-332F-42BC-AB30-A3A12300AA94}">
      <dsp:nvSpPr>
        <dsp:cNvPr id="0" name=""/>
        <dsp:cNvSpPr/>
      </dsp:nvSpPr>
      <dsp:spPr>
        <a:xfrm>
          <a:off x="1225" y="1712882"/>
          <a:ext cx="1333911" cy="1100197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700" kern="1200" dirty="0"/>
            <a:t>Course Introduction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700" kern="1200" dirty="0"/>
            <a:t>Choice Activity(</a:t>
          </a:r>
          <a:r>
            <a:rPr lang="en-GB" sz="700" kern="1200" dirty="0" err="1"/>
            <a:t>Scheduling,Mode</a:t>
          </a:r>
          <a:r>
            <a:rPr lang="en-GB" sz="700" kern="1200" dirty="0"/>
            <a:t> of assessment, opening activities)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700" kern="1200" dirty="0"/>
            <a:t>Announcements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700" kern="1200" dirty="0"/>
            <a:t>Discussion Forum (Self-introduction)</a:t>
          </a:r>
        </a:p>
      </dsp:txBody>
      <dsp:txXfrm>
        <a:off x="26544" y="1738201"/>
        <a:ext cx="1283273" cy="813803"/>
      </dsp:txXfrm>
    </dsp:sp>
    <dsp:sp modelId="{51E4E1A9-E20B-4704-818E-4D6CC763F6C3}">
      <dsp:nvSpPr>
        <dsp:cNvPr id="0" name=""/>
        <dsp:cNvSpPr/>
      </dsp:nvSpPr>
      <dsp:spPr>
        <a:xfrm>
          <a:off x="755939" y="1993201"/>
          <a:ext cx="1444042" cy="1444042"/>
        </a:xfrm>
        <a:prstGeom prst="leftCircularArrow">
          <a:avLst>
            <a:gd name="adj1" fmla="val 2969"/>
            <a:gd name="adj2" fmla="val 363730"/>
            <a:gd name="adj3" fmla="val 2139241"/>
            <a:gd name="adj4" fmla="val 9024489"/>
            <a:gd name="adj5" fmla="val 3463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DB19E2-C939-43F7-B9A1-8D5F3C778D4C}">
      <dsp:nvSpPr>
        <dsp:cNvPr id="0" name=""/>
        <dsp:cNvSpPr/>
      </dsp:nvSpPr>
      <dsp:spPr>
        <a:xfrm>
          <a:off x="297649" y="2577323"/>
          <a:ext cx="1185699" cy="4715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Planning &amp; Coordination</a:t>
          </a:r>
        </a:p>
      </dsp:txBody>
      <dsp:txXfrm>
        <a:off x="311459" y="2591133"/>
        <a:ext cx="1158079" cy="443893"/>
      </dsp:txXfrm>
    </dsp:sp>
    <dsp:sp modelId="{8E40D66A-494C-42F5-8366-740F4F6ECBC3}">
      <dsp:nvSpPr>
        <dsp:cNvPr id="0" name=""/>
        <dsp:cNvSpPr/>
      </dsp:nvSpPr>
      <dsp:spPr>
        <a:xfrm>
          <a:off x="1687481" y="1712882"/>
          <a:ext cx="1333911" cy="1100197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700" kern="1200" dirty="0"/>
            <a:t>Lesson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700" kern="1200" dirty="0"/>
            <a:t>Video Conferencing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700" kern="1200" dirty="0"/>
            <a:t>Chat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700" kern="1200" dirty="0"/>
            <a:t>Glossary</a:t>
          </a:r>
        </a:p>
      </dsp:txBody>
      <dsp:txXfrm>
        <a:off x="1712800" y="1973958"/>
        <a:ext cx="1283273" cy="813803"/>
      </dsp:txXfrm>
    </dsp:sp>
    <dsp:sp modelId="{A66FAAC6-9C22-44C2-8FD0-5F32D07B0163}">
      <dsp:nvSpPr>
        <dsp:cNvPr id="0" name=""/>
        <dsp:cNvSpPr/>
      </dsp:nvSpPr>
      <dsp:spPr>
        <a:xfrm>
          <a:off x="2431080" y="1045580"/>
          <a:ext cx="1614486" cy="1614486"/>
        </a:xfrm>
        <a:prstGeom prst="circularArrow">
          <a:avLst>
            <a:gd name="adj1" fmla="val 2655"/>
            <a:gd name="adj2" fmla="val 322955"/>
            <a:gd name="adj3" fmla="val 19501534"/>
            <a:gd name="adj4" fmla="val 12575511"/>
            <a:gd name="adj5" fmla="val 3098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CEC019-3A08-4BAA-92C1-AB18BC9D5CAC}">
      <dsp:nvSpPr>
        <dsp:cNvPr id="0" name=""/>
        <dsp:cNvSpPr/>
      </dsp:nvSpPr>
      <dsp:spPr>
        <a:xfrm>
          <a:off x="1983906" y="1477125"/>
          <a:ext cx="1185699" cy="4715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Active Instruction</a:t>
          </a:r>
        </a:p>
      </dsp:txBody>
      <dsp:txXfrm>
        <a:off x="1997716" y="1490935"/>
        <a:ext cx="1158079" cy="443893"/>
      </dsp:txXfrm>
    </dsp:sp>
    <dsp:sp modelId="{A39406A3-17C7-45C9-903A-41EF5195FBB9}">
      <dsp:nvSpPr>
        <dsp:cNvPr id="0" name=""/>
        <dsp:cNvSpPr/>
      </dsp:nvSpPr>
      <dsp:spPr>
        <a:xfrm>
          <a:off x="3373738" y="1712882"/>
          <a:ext cx="1333911" cy="1100197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700" kern="1200" dirty="0"/>
            <a:t>Forum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700" kern="1200" dirty="0"/>
            <a:t>Database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700" kern="1200" dirty="0"/>
            <a:t>Wiki</a:t>
          </a:r>
        </a:p>
      </dsp:txBody>
      <dsp:txXfrm>
        <a:off x="3399057" y="1738201"/>
        <a:ext cx="1283273" cy="813803"/>
      </dsp:txXfrm>
    </dsp:sp>
    <dsp:sp modelId="{DD1ABDCC-347F-449B-961A-B61130FCF96B}">
      <dsp:nvSpPr>
        <dsp:cNvPr id="0" name=""/>
        <dsp:cNvSpPr/>
      </dsp:nvSpPr>
      <dsp:spPr>
        <a:xfrm>
          <a:off x="4128452" y="1993201"/>
          <a:ext cx="1444042" cy="1444042"/>
        </a:xfrm>
        <a:prstGeom prst="leftCircularArrow">
          <a:avLst>
            <a:gd name="adj1" fmla="val 2969"/>
            <a:gd name="adj2" fmla="val 363730"/>
            <a:gd name="adj3" fmla="val 2139241"/>
            <a:gd name="adj4" fmla="val 9024489"/>
            <a:gd name="adj5" fmla="val 3463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3A3A6A-A6AE-4748-857A-DF905102660B}">
      <dsp:nvSpPr>
        <dsp:cNvPr id="0" name=""/>
        <dsp:cNvSpPr/>
      </dsp:nvSpPr>
      <dsp:spPr>
        <a:xfrm>
          <a:off x="3670162" y="2577323"/>
          <a:ext cx="1185699" cy="4715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Ensuing Expansion</a:t>
          </a:r>
        </a:p>
      </dsp:txBody>
      <dsp:txXfrm>
        <a:off x="3683972" y="2591133"/>
        <a:ext cx="1158079" cy="443893"/>
      </dsp:txXfrm>
    </dsp:sp>
    <dsp:sp modelId="{E1ABB711-2D92-4CEF-92F0-0C558E432692}">
      <dsp:nvSpPr>
        <dsp:cNvPr id="0" name=""/>
        <dsp:cNvSpPr/>
      </dsp:nvSpPr>
      <dsp:spPr>
        <a:xfrm>
          <a:off x="5059994" y="1712882"/>
          <a:ext cx="1333911" cy="1100197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700" kern="1200" dirty="0"/>
            <a:t>Attendance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700" kern="1200" dirty="0"/>
            <a:t>Quiz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700" kern="1200" dirty="0"/>
            <a:t>Assignment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700" kern="1200" dirty="0"/>
            <a:t>Workshop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700" kern="1200" dirty="0">
              <a:solidFill>
                <a:srgbClr val="FF0000"/>
              </a:solidFill>
            </a:rPr>
            <a:t>Grade book</a:t>
          </a:r>
        </a:p>
      </dsp:txBody>
      <dsp:txXfrm>
        <a:off x="5085313" y="1973958"/>
        <a:ext cx="1283273" cy="813803"/>
      </dsp:txXfrm>
    </dsp:sp>
    <dsp:sp modelId="{6EE8ECE2-1CBF-4FB8-A220-1B20BAC3FA52}">
      <dsp:nvSpPr>
        <dsp:cNvPr id="0" name=""/>
        <dsp:cNvSpPr/>
      </dsp:nvSpPr>
      <dsp:spPr>
        <a:xfrm>
          <a:off x="5803593" y="1045580"/>
          <a:ext cx="1614486" cy="1614486"/>
        </a:xfrm>
        <a:prstGeom prst="circularArrow">
          <a:avLst>
            <a:gd name="adj1" fmla="val 2655"/>
            <a:gd name="adj2" fmla="val 322955"/>
            <a:gd name="adj3" fmla="val 19501534"/>
            <a:gd name="adj4" fmla="val 12575511"/>
            <a:gd name="adj5" fmla="val 3098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053577-AE32-4052-92EC-E8FC8C0BF7E9}">
      <dsp:nvSpPr>
        <dsp:cNvPr id="0" name=""/>
        <dsp:cNvSpPr/>
      </dsp:nvSpPr>
      <dsp:spPr>
        <a:xfrm>
          <a:off x="5356419" y="1477125"/>
          <a:ext cx="1185699" cy="4715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Evaluation of Learning</a:t>
          </a:r>
        </a:p>
      </dsp:txBody>
      <dsp:txXfrm>
        <a:off x="5370229" y="1490935"/>
        <a:ext cx="1158079" cy="443893"/>
      </dsp:txXfrm>
    </dsp:sp>
    <dsp:sp modelId="{2F6E0A4F-6ABD-40A4-90AE-28052C5ED775}">
      <dsp:nvSpPr>
        <dsp:cNvPr id="0" name=""/>
        <dsp:cNvSpPr/>
      </dsp:nvSpPr>
      <dsp:spPr>
        <a:xfrm>
          <a:off x="6746251" y="1712882"/>
          <a:ext cx="1333911" cy="1100197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700" kern="1200" dirty="0"/>
            <a:t>Feedback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700" kern="1200" dirty="0"/>
            <a:t>Survey</a:t>
          </a:r>
        </a:p>
      </dsp:txBody>
      <dsp:txXfrm>
        <a:off x="6771570" y="1738201"/>
        <a:ext cx="1283273" cy="813803"/>
      </dsp:txXfrm>
    </dsp:sp>
    <dsp:sp modelId="{6C9F3E36-3EF1-4524-BF93-B6AA0B5222BC}">
      <dsp:nvSpPr>
        <dsp:cNvPr id="0" name=""/>
        <dsp:cNvSpPr/>
      </dsp:nvSpPr>
      <dsp:spPr>
        <a:xfrm>
          <a:off x="7042675" y="2577323"/>
          <a:ext cx="1185699" cy="4715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Feedback on Instruction </a:t>
          </a:r>
        </a:p>
      </dsp:txBody>
      <dsp:txXfrm>
        <a:off x="7056485" y="2591133"/>
        <a:ext cx="1158079" cy="4438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e-AIISH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519198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Asynchronous  discussion over extended period of time</a:t>
            </a:r>
          </a:p>
          <a:p>
            <a:pPr lvl="1"/>
            <a:r>
              <a:rPr lang="en-GB" dirty="0"/>
              <a:t>Teacher could decide whether – </a:t>
            </a:r>
          </a:p>
          <a:p>
            <a:pPr lvl="2"/>
            <a:r>
              <a:rPr lang="en-GB" dirty="0"/>
              <a:t>Optional – initiated by teacher with students’ voluntary participation</a:t>
            </a:r>
          </a:p>
          <a:p>
            <a:pPr lvl="2"/>
            <a:r>
              <a:rPr lang="en-GB" dirty="0"/>
              <a:t>Forced – initiated by teacher demanding compulsory student participation</a:t>
            </a:r>
          </a:p>
          <a:p>
            <a:pPr lvl="2"/>
            <a:r>
              <a:rPr lang="en-GB" dirty="0"/>
              <a:t>Auto – students taking initiative to start and continued discussion</a:t>
            </a:r>
          </a:p>
        </p:txBody>
      </p:sp>
    </p:spTree>
    <p:extLst>
      <p:ext uri="{BB962C8B-B14F-4D97-AF65-F5344CB8AC3E}">
        <p14:creationId xmlns:p14="http://schemas.microsoft.com/office/powerpoint/2010/main" val="3203983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On-going accumulation &amp; compilation of ideas, information related to instruction</a:t>
            </a:r>
          </a:p>
          <a:p>
            <a:pPr lvl="1"/>
            <a:r>
              <a:rPr lang="en-GB" dirty="0"/>
              <a:t>Choice of templates according to nature &amp; extent of content</a:t>
            </a:r>
          </a:p>
          <a:p>
            <a:pPr lvl="1"/>
            <a:r>
              <a:rPr lang="en-GB" dirty="0"/>
              <a:t>Content can be in the form of text, images or links to resources such as books, journals, references, websites, etc.</a:t>
            </a:r>
          </a:p>
          <a:p>
            <a:pPr lvl="1"/>
            <a:r>
              <a:rPr lang="en-GB" dirty="0"/>
              <a:t>Choice of sharing for peer review &amp; comment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7471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Wiki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Students creating web pages related to subject matter of instruction</a:t>
            </a:r>
          </a:p>
        </p:txBody>
      </p:sp>
    </p:spTree>
    <p:extLst>
      <p:ext uri="{BB962C8B-B14F-4D97-AF65-F5344CB8AC3E}">
        <p14:creationId xmlns:p14="http://schemas.microsoft.com/office/powerpoint/2010/main" val="3917110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Evaluation of Learning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Phase 4</a:t>
            </a:r>
          </a:p>
        </p:txBody>
      </p:sp>
    </p:spTree>
    <p:extLst>
      <p:ext uri="{BB962C8B-B14F-4D97-AF65-F5344CB8AC3E}">
        <p14:creationId xmlns:p14="http://schemas.microsoft.com/office/powerpoint/2010/main" val="1664569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Formative (in the course of instruction) / summative (at the end of a unit of instruction) test of students’ learning through –</a:t>
            </a:r>
          </a:p>
          <a:p>
            <a:pPr lvl="1"/>
            <a:r>
              <a:rPr lang="en-GB" dirty="0"/>
              <a:t>Closed-set such as MCQ &amp; T/F</a:t>
            </a:r>
          </a:p>
          <a:p>
            <a:pPr lvl="2"/>
            <a:r>
              <a:rPr lang="en-GB" dirty="0"/>
              <a:t>Rainbow is caused by – </a:t>
            </a:r>
          </a:p>
          <a:p>
            <a:pPr lvl="2">
              <a:buNone/>
            </a:pPr>
            <a:r>
              <a:rPr lang="en-GB" dirty="0"/>
              <a:t>	</a:t>
            </a:r>
            <a:r>
              <a:rPr lang="en-GB" dirty="0">
                <a:sym typeface="Wingdings"/>
              </a:rPr>
              <a:t>Reflection of light </a:t>
            </a:r>
          </a:p>
          <a:p>
            <a:pPr lvl="2">
              <a:buNone/>
            </a:pPr>
            <a:r>
              <a:rPr lang="en-GB" dirty="0">
                <a:sym typeface="Wingdings"/>
              </a:rPr>
              <a:t>	Refraction of light </a:t>
            </a:r>
          </a:p>
          <a:p>
            <a:pPr lvl="2">
              <a:buNone/>
            </a:pPr>
            <a:r>
              <a:rPr lang="en-GB" dirty="0">
                <a:sym typeface="Wingdings"/>
              </a:rPr>
              <a:t>	 Both</a:t>
            </a:r>
          </a:p>
          <a:p>
            <a:pPr lvl="2">
              <a:buNone/>
            </a:pPr>
            <a:r>
              <a:rPr lang="en-GB" dirty="0">
                <a:sym typeface="Wingdings"/>
              </a:rPr>
              <a:t>	 Neither</a:t>
            </a:r>
          </a:p>
          <a:p>
            <a:pPr lvl="1"/>
            <a:r>
              <a:rPr lang="en-GB" dirty="0"/>
              <a:t>Open-ended such as filling in blanks</a:t>
            </a:r>
          </a:p>
          <a:p>
            <a:pPr lvl="2"/>
            <a:r>
              <a:rPr lang="en-GB" dirty="0"/>
              <a:t>Rainbow to caused by __________</a:t>
            </a:r>
          </a:p>
          <a:p>
            <a:r>
              <a:rPr lang="en-GB" dirty="0"/>
              <a:t>Can incorporate –</a:t>
            </a:r>
          </a:p>
          <a:p>
            <a:pPr lvl="1"/>
            <a:r>
              <a:rPr lang="en-GB" dirty="0"/>
              <a:t>Generation &amp; record of scores/ grades</a:t>
            </a:r>
          </a:p>
          <a:p>
            <a:pPr lvl="1"/>
            <a:r>
              <a:rPr lang="en-GB" dirty="0"/>
              <a:t>Corrective feedback</a:t>
            </a:r>
          </a:p>
        </p:txBody>
      </p:sp>
    </p:spTree>
    <p:extLst>
      <p:ext uri="{BB962C8B-B14F-4D97-AF65-F5344CB8AC3E}">
        <p14:creationId xmlns:p14="http://schemas.microsoft.com/office/powerpoint/2010/main" val="116757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6705600" y="1143000"/>
            <a:ext cx="2133600" cy="345287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6172200" cy="5105400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Teacher directed formative tasks to enable student to apply/ practice learnt knowledge/ skills –</a:t>
            </a:r>
          </a:p>
          <a:p>
            <a:pPr lvl="1"/>
            <a:r>
              <a:rPr lang="en-GB" dirty="0"/>
              <a:t>(Re)Collect, compile, analyse and/or present data</a:t>
            </a:r>
          </a:p>
          <a:p>
            <a:pPr lvl="1"/>
            <a:r>
              <a:rPr lang="en-GB" dirty="0"/>
              <a:t>Apply knowledge &amp; solve problem</a:t>
            </a:r>
          </a:p>
          <a:p>
            <a:pPr lvl="1"/>
            <a:r>
              <a:rPr lang="en-GB" dirty="0"/>
              <a:t>Construct a product</a:t>
            </a:r>
          </a:p>
          <a:p>
            <a:pPr lvl="1"/>
            <a:r>
              <a:rPr lang="en-GB" dirty="0"/>
              <a:t>Demonstrate a skills</a:t>
            </a:r>
          </a:p>
          <a:p>
            <a:r>
              <a:rPr lang="en-GB" dirty="0"/>
              <a:t>Student presentation could be in the form of –</a:t>
            </a:r>
          </a:p>
          <a:p>
            <a:pPr lvl="1"/>
            <a:r>
              <a:rPr lang="en-GB" dirty="0"/>
              <a:t>Word-processed files (or) directly typed textual information</a:t>
            </a:r>
          </a:p>
          <a:p>
            <a:pPr lvl="1"/>
            <a:r>
              <a:rPr lang="en-GB" dirty="0"/>
              <a:t>Spread-sheets</a:t>
            </a:r>
          </a:p>
          <a:p>
            <a:pPr lvl="1"/>
            <a:r>
              <a:rPr lang="en-GB" dirty="0"/>
              <a:t>Images</a:t>
            </a:r>
          </a:p>
          <a:p>
            <a:pPr lvl="1"/>
            <a:r>
              <a:rPr lang="en-GB" dirty="0"/>
              <a:t>Audio/ video clips (or) demonstration over video conferencing</a:t>
            </a:r>
          </a:p>
          <a:p>
            <a:r>
              <a:rPr lang="en-GB" dirty="0"/>
              <a:t>Can incorporate –</a:t>
            </a:r>
          </a:p>
          <a:p>
            <a:pPr lvl="1"/>
            <a:r>
              <a:rPr lang="en-GB" dirty="0"/>
              <a:t>Generation &amp; record of scores/ grades</a:t>
            </a:r>
          </a:p>
          <a:p>
            <a:pPr lvl="1"/>
            <a:r>
              <a:rPr lang="en-GB" dirty="0"/>
              <a:t>Reflective feedback</a:t>
            </a:r>
          </a:p>
          <a:p>
            <a:pPr lvl="1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1295400"/>
            <a:ext cx="2133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Example: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Teacher-set practical task: Simulate a rainbow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Student-sent video clip in response: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6" name="Picture 5" descr="2260c2365ea78c37ea21799c0a246f4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66491" y="3581400"/>
            <a:ext cx="1411817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449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Workshop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Module enabling collection, review &amp; peer assessment of students’ work/assignment</a:t>
            </a:r>
          </a:p>
          <a:p>
            <a:pPr lvl="1"/>
            <a:r>
              <a:rPr lang="en-GB" dirty="0"/>
              <a:t>Scope for dual assessment</a:t>
            </a:r>
          </a:p>
          <a:p>
            <a:pPr lvl="2"/>
            <a:r>
              <a:rPr lang="en-GB" dirty="0"/>
              <a:t>For work of student</a:t>
            </a:r>
          </a:p>
          <a:p>
            <a:pPr lvl="2"/>
            <a:r>
              <a:rPr lang="en-GB" dirty="0"/>
              <a:t>For student’s review &amp; feedback on others’ work</a:t>
            </a:r>
          </a:p>
        </p:txBody>
      </p:sp>
    </p:spTree>
    <p:extLst>
      <p:ext uri="{BB962C8B-B14F-4D97-AF65-F5344CB8AC3E}">
        <p14:creationId xmlns:p14="http://schemas.microsoft.com/office/powerpoint/2010/main" val="31546475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Feedback on Instruction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Phase 5</a:t>
            </a:r>
          </a:p>
        </p:txBody>
      </p:sp>
    </p:spTree>
    <p:extLst>
      <p:ext uri="{BB962C8B-B14F-4D97-AF65-F5344CB8AC3E}">
        <p14:creationId xmlns:p14="http://schemas.microsoft.com/office/powerpoint/2010/main" val="32094279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GB" dirty="0"/>
              <a:t>Student feedback –</a:t>
            </a:r>
          </a:p>
          <a:p>
            <a:pPr lvl="1"/>
            <a:r>
              <a:rPr lang="en-GB" dirty="0"/>
              <a:t>Appraising and/or commenting on the nature of course, content, instruction &amp; other relevant aspects</a:t>
            </a:r>
          </a:p>
          <a:p>
            <a:pPr lvl="1"/>
            <a:r>
              <a:rPr lang="en-GB" dirty="0"/>
              <a:t>Recommending suggestions for improvement</a:t>
            </a:r>
          </a:p>
          <a:p>
            <a:r>
              <a:rPr lang="en-GB" dirty="0"/>
              <a:t>Example:</a:t>
            </a:r>
          </a:p>
          <a:p>
            <a:pPr lvl="1"/>
            <a:r>
              <a:rPr lang="en-GB" dirty="0"/>
              <a:t>Exit feedback at the end of a class</a:t>
            </a:r>
          </a:p>
          <a:p>
            <a:pPr lvl="2"/>
            <a:r>
              <a:rPr lang="en-GB" dirty="0"/>
              <a:t>How was today’s session?</a:t>
            </a:r>
          </a:p>
          <a:p>
            <a:pPr marL="457200" lvl="1" indent="0">
              <a:buNone/>
            </a:pPr>
            <a:r>
              <a:rPr lang="en-GB" dirty="0"/>
              <a:t>	</a:t>
            </a:r>
            <a:r>
              <a:rPr lang="en-GB" sz="2400" dirty="0">
                <a:sym typeface="Wingdings"/>
              </a:rPr>
              <a:t> </a:t>
            </a:r>
            <a:r>
              <a:rPr lang="en-GB" sz="2400" dirty="0"/>
              <a:t>Good		</a:t>
            </a:r>
            <a:r>
              <a:rPr lang="en-GB" sz="2400" dirty="0">
                <a:sym typeface="Wingdings"/>
              </a:rPr>
              <a:t>  Fair		Not Good</a:t>
            </a:r>
            <a:endParaRPr lang="en-GB" sz="2400" dirty="0"/>
          </a:p>
          <a:p>
            <a:pPr lvl="2"/>
            <a:endParaRPr lang="en-GB" dirty="0"/>
          </a:p>
          <a:p>
            <a:pPr marL="914400" lvl="2" indent="0">
              <a:buNone/>
            </a:pPr>
            <a:endParaRPr lang="en-GB" dirty="0"/>
          </a:p>
        </p:txBody>
      </p:sp>
      <p:sp>
        <p:nvSpPr>
          <p:cNvPr id="4" name="Smiley Face 3"/>
          <p:cNvSpPr/>
          <p:nvPr/>
        </p:nvSpPr>
        <p:spPr>
          <a:xfrm>
            <a:off x="1752600" y="5943600"/>
            <a:ext cx="720000" cy="720000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Smiley Face 5"/>
          <p:cNvSpPr/>
          <p:nvPr/>
        </p:nvSpPr>
        <p:spPr>
          <a:xfrm>
            <a:off x="4572000" y="5943600"/>
            <a:ext cx="720000" cy="720000"/>
          </a:xfrm>
          <a:prstGeom prst="smileyFace">
            <a:avLst>
              <a:gd name="adj" fmla="val 55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Smiley Face 6"/>
          <p:cNvSpPr/>
          <p:nvPr/>
        </p:nvSpPr>
        <p:spPr>
          <a:xfrm>
            <a:off x="6629400" y="5888400"/>
            <a:ext cx="720000" cy="720000"/>
          </a:xfrm>
          <a:prstGeom prst="smileyFace">
            <a:avLst>
              <a:gd name="adj" fmla="val -465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870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Variety of tools with range questions</a:t>
            </a:r>
          </a:p>
          <a:p>
            <a:r>
              <a:rPr lang="en-GB" dirty="0"/>
              <a:t>Seeking student reflections about specific activity or class</a:t>
            </a:r>
          </a:p>
          <a:p>
            <a:r>
              <a:rPr lang="en-GB" dirty="0"/>
              <a:t>To help improve instruction </a:t>
            </a:r>
            <a:r>
              <a:rPr lang="en-GB"/>
              <a:t>or course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0614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Facets of e-Learning &amp; </a:t>
            </a:r>
            <a:br>
              <a:rPr lang="en-GB" dirty="0"/>
            </a:br>
            <a:r>
              <a:rPr lang="en-GB" dirty="0"/>
              <a:t>Possible Activities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89961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03518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scope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Miscellaneous </a:t>
            </a:r>
          </a:p>
        </p:txBody>
      </p:sp>
    </p:spTree>
    <p:extLst>
      <p:ext uri="{BB962C8B-B14F-4D97-AF65-F5344CB8AC3E}">
        <p14:creationId xmlns:p14="http://schemas.microsoft.com/office/powerpoint/2010/main" val="10999027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Possible Additions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External Tool Activity</a:t>
            </a:r>
          </a:p>
          <a:p>
            <a:r>
              <a:rPr lang="en-GB" dirty="0"/>
              <a:t>SCORM</a:t>
            </a:r>
          </a:p>
        </p:txBody>
      </p:sp>
    </p:spTree>
    <p:extLst>
      <p:ext uri="{BB962C8B-B14F-4D97-AF65-F5344CB8AC3E}">
        <p14:creationId xmlns:p14="http://schemas.microsoft.com/office/powerpoint/2010/main" val="3309663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Planning &amp; Coordination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Phase 1</a:t>
            </a:r>
          </a:p>
        </p:txBody>
      </p:sp>
    </p:spTree>
    <p:extLst>
      <p:ext uri="{BB962C8B-B14F-4D97-AF65-F5344CB8AC3E}">
        <p14:creationId xmlns:p14="http://schemas.microsoft.com/office/powerpoint/2010/main" val="1105571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Course 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Video and/or textual introduction to purpose and nature of course</a:t>
            </a:r>
          </a:p>
          <a:p>
            <a:pPr lvl="1"/>
            <a:r>
              <a:rPr lang="en-GB" dirty="0"/>
              <a:t>Example:</a:t>
            </a:r>
          </a:p>
          <a:p>
            <a:pPr lvl="2"/>
            <a:r>
              <a:rPr lang="en-GB" dirty="0"/>
              <a:t>Title of the course: The Rainbow</a:t>
            </a:r>
          </a:p>
          <a:p>
            <a:pPr lvl="2"/>
            <a:r>
              <a:rPr lang="en-GB" dirty="0"/>
              <a:t>Course Objectives: </a:t>
            </a:r>
          </a:p>
          <a:p>
            <a:pPr lvl="3"/>
            <a:r>
              <a:rPr lang="en-GB" dirty="0"/>
              <a:t>Gain knowledge of what is a rainbow</a:t>
            </a:r>
          </a:p>
          <a:p>
            <a:pPr lvl="3"/>
            <a:r>
              <a:rPr lang="en-GB" dirty="0"/>
              <a:t>Develop understanding of how it is formed</a:t>
            </a:r>
          </a:p>
          <a:p>
            <a:pPr lvl="3"/>
            <a:r>
              <a:rPr lang="en-GB" dirty="0"/>
              <a:t>Acquire skills to simulate</a:t>
            </a:r>
          </a:p>
        </p:txBody>
      </p:sp>
    </p:spTree>
    <p:extLst>
      <p:ext uri="{BB962C8B-B14F-4D97-AF65-F5344CB8AC3E}">
        <p14:creationId xmlns:p14="http://schemas.microsoft.com/office/powerpoint/2010/main" val="2520348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Choice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Consult students to make important decisions about the conduct of the course</a:t>
            </a:r>
          </a:p>
          <a:p>
            <a:pPr lvl="1"/>
            <a:r>
              <a:rPr lang="en-GB" dirty="0"/>
              <a:t>Example, criteria &amp; schedule for assessment</a:t>
            </a:r>
          </a:p>
          <a:p>
            <a:pPr lvl="2"/>
            <a:r>
              <a:rPr lang="en-GB" dirty="0"/>
              <a:t>Which form of unit test do you prefer? – </a:t>
            </a:r>
          </a:p>
          <a:p>
            <a:pPr lvl="2">
              <a:buNone/>
            </a:pPr>
            <a:r>
              <a:rPr lang="en-GB" dirty="0"/>
              <a:t>	</a:t>
            </a:r>
            <a:r>
              <a:rPr lang="en-GB" dirty="0">
                <a:sym typeface="Wingdings"/>
              </a:rPr>
              <a:t>Descriptive</a:t>
            </a:r>
          </a:p>
          <a:p>
            <a:pPr lvl="2">
              <a:buNone/>
            </a:pPr>
            <a:r>
              <a:rPr lang="en-GB" dirty="0">
                <a:sym typeface="Wingdings"/>
              </a:rPr>
              <a:t>	Objective</a:t>
            </a:r>
          </a:p>
          <a:p>
            <a:pPr lvl="2">
              <a:buNone/>
            </a:pPr>
            <a:r>
              <a:rPr lang="en-GB" dirty="0">
                <a:sym typeface="Wingdings"/>
              </a:rPr>
              <a:t>	 Both</a:t>
            </a:r>
          </a:p>
          <a:p>
            <a:pPr lvl="2">
              <a:buNone/>
            </a:pPr>
            <a:r>
              <a:rPr lang="en-GB" dirty="0">
                <a:sym typeface="Wingdings"/>
              </a:rPr>
              <a:t>	 Neither</a:t>
            </a:r>
          </a:p>
        </p:txBody>
      </p:sp>
    </p:spTree>
    <p:extLst>
      <p:ext uri="{BB962C8B-B14F-4D97-AF65-F5344CB8AC3E}">
        <p14:creationId xmlns:p14="http://schemas.microsoft.com/office/powerpoint/2010/main" val="1425779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Make important announcements or provide reminders related to conduct of course</a:t>
            </a:r>
          </a:p>
        </p:txBody>
      </p:sp>
      <p:sp>
        <p:nvSpPr>
          <p:cNvPr id="4" name="12-Point Star 3"/>
          <p:cNvSpPr/>
          <p:nvPr/>
        </p:nvSpPr>
        <p:spPr>
          <a:xfrm>
            <a:off x="152400" y="2590800"/>
            <a:ext cx="4572000" cy="3200400"/>
          </a:xfrm>
          <a:prstGeom prst="star1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LOOK OUT</a:t>
            </a:r>
          </a:p>
          <a:p>
            <a:pPr algn="ctr"/>
            <a:r>
              <a:rPr lang="en-GB" sz="2800" dirty="0"/>
              <a:t>for rainbows</a:t>
            </a:r>
          </a:p>
          <a:p>
            <a:pPr algn="ctr"/>
            <a:r>
              <a:rPr lang="en-GB" sz="2800" dirty="0"/>
              <a:t>…monsoon have started!</a:t>
            </a:r>
          </a:p>
        </p:txBody>
      </p:sp>
      <p:sp>
        <p:nvSpPr>
          <p:cNvPr id="5" name="12-Point Star 4"/>
          <p:cNvSpPr/>
          <p:nvPr/>
        </p:nvSpPr>
        <p:spPr>
          <a:xfrm>
            <a:off x="4542503" y="3200400"/>
            <a:ext cx="4572000" cy="3200400"/>
          </a:xfrm>
          <a:prstGeom prst="star1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REMEMBER Tomorrow is the deadline for assignment submission!</a:t>
            </a:r>
          </a:p>
        </p:txBody>
      </p:sp>
    </p:spTree>
    <p:extLst>
      <p:ext uri="{BB962C8B-B14F-4D97-AF65-F5344CB8AC3E}">
        <p14:creationId xmlns:p14="http://schemas.microsoft.com/office/powerpoint/2010/main" val="1338911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Active Instruction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Phase 2</a:t>
            </a:r>
          </a:p>
        </p:txBody>
      </p:sp>
    </p:spTree>
    <p:extLst>
      <p:ext uri="{BB962C8B-B14F-4D97-AF65-F5344CB8AC3E}">
        <p14:creationId xmlns:p14="http://schemas.microsoft.com/office/powerpoint/2010/main" val="3013584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4" descr="giphy (5)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4285260"/>
            <a:ext cx="2267940" cy="2267940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454525"/>
          </a:xfrm>
        </p:spPr>
        <p:txBody>
          <a:bodyPr/>
          <a:lstStyle/>
          <a:p>
            <a:r>
              <a:rPr lang="en-GB" dirty="0"/>
              <a:t>Static Display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Active Demonstration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Glossary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Lesson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Asynchronous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Synchronous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/>
              <a:t>Video Conferencing</a:t>
            </a:r>
          </a:p>
          <a:p>
            <a:pPr lvl="1"/>
            <a:r>
              <a:rPr lang="en-GB" dirty="0"/>
              <a:t>Real-time instruction interspersed with discussions &amp; queries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Chat</a:t>
            </a:r>
          </a:p>
          <a:p>
            <a:pPr lvl="1"/>
            <a:r>
              <a:rPr lang="en-GB" dirty="0"/>
              <a:t>Text-based, real-time discussions</a:t>
            </a:r>
          </a:p>
        </p:txBody>
      </p:sp>
      <p:sp>
        <p:nvSpPr>
          <p:cNvPr id="7" name="Folded Corner 6"/>
          <p:cNvSpPr/>
          <p:nvPr/>
        </p:nvSpPr>
        <p:spPr>
          <a:xfrm>
            <a:off x="914400" y="2590800"/>
            <a:ext cx="3048000" cy="1371600"/>
          </a:xfrm>
          <a:prstGeom prst="foldedCorne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Rainbows are optical illusions </a:t>
            </a:r>
          </a:p>
          <a:p>
            <a:r>
              <a:rPr lang="en-US" dirty="0"/>
              <a:t>They are formed by refraction by the raindrops</a:t>
            </a:r>
          </a:p>
          <a:p>
            <a:pPr algn="ctr"/>
            <a:endParaRPr lang="en-GB" dirty="0"/>
          </a:p>
        </p:txBody>
      </p:sp>
      <p:pic>
        <p:nvPicPr>
          <p:cNvPr id="8" name="Picture 7" descr="12-123130_rainbow-clipart-png-rainbow-with-clouds-transparent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90800" y="3124200"/>
            <a:ext cx="1256823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736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Ensuing Expansion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Phase 3</a:t>
            </a:r>
          </a:p>
        </p:txBody>
      </p:sp>
    </p:spTree>
    <p:extLst>
      <p:ext uri="{BB962C8B-B14F-4D97-AF65-F5344CB8AC3E}">
        <p14:creationId xmlns:p14="http://schemas.microsoft.com/office/powerpoint/2010/main" val="37754122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37a32ccc-39b1-4b48-ba92-befac02275a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637</Words>
  <Application>Microsoft Office PowerPoint</Application>
  <PresentationFormat>On-screen Show (4:3)</PresentationFormat>
  <Paragraphs>145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e-AIISH</vt:lpstr>
      <vt:lpstr>Facets of e-Learning &amp;  Possible Activities</vt:lpstr>
      <vt:lpstr>Planning &amp; Coordination</vt:lpstr>
      <vt:lpstr>Course Introduction </vt:lpstr>
      <vt:lpstr>Choice Activity</vt:lpstr>
      <vt:lpstr>Announcements</vt:lpstr>
      <vt:lpstr>Active Instruction </vt:lpstr>
      <vt:lpstr>Lesson</vt:lpstr>
      <vt:lpstr>Ensuing Expansion</vt:lpstr>
      <vt:lpstr>Forum</vt:lpstr>
      <vt:lpstr>Database</vt:lpstr>
      <vt:lpstr>Wiki</vt:lpstr>
      <vt:lpstr>Evaluation of Learning</vt:lpstr>
      <vt:lpstr>Quiz</vt:lpstr>
      <vt:lpstr>Assignment</vt:lpstr>
      <vt:lpstr>Workshop</vt:lpstr>
      <vt:lpstr>Feedback on Instruction</vt:lpstr>
      <vt:lpstr>Feedback</vt:lpstr>
      <vt:lpstr>Survey</vt:lpstr>
      <vt:lpstr>Further scope</vt:lpstr>
      <vt:lpstr>Other Possible Additions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e-AIISH</dc:title>
  <dc:creator>AMMA</dc:creator>
  <cp:lastModifiedBy>Shijith Kumar</cp:lastModifiedBy>
  <cp:revision>22</cp:revision>
  <dcterms:created xsi:type="dcterms:W3CDTF">2006-08-16T00:00:00Z</dcterms:created>
  <dcterms:modified xsi:type="dcterms:W3CDTF">2022-03-06T05:39:00Z</dcterms:modified>
</cp:coreProperties>
</file>