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2" r:id="rId3"/>
    <p:sldId id="273" r:id="rId4"/>
    <p:sldId id="275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6" r:id="rId13"/>
    <p:sldId id="276" r:id="rId14"/>
    <p:sldId id="268" r:id="rId15"/>
    <p:sldId id="269" r:id="rId16"/>
    <p:sldId id="267" r:id="rId17"/>
    <p:sldId id="270" r:id="rId18"/>
    <p:sldId id="271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79" autoAdjust="0"/>
    <p:restoredTop sz="86380" autoAdjust="0"/>
  </p:normalViewPr>
  <p:slideViewPr>
    <p:cSldViewPr>
      <p:cViewPr>
        <p:scale>
          <a:sx n="66" d="100"/>
          <a:sy n="66" d="100"/>
        </p:scale>
        <p:origin x="-11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7E4AE-1ADD-4C83-AD40-DA9964D512E3}" type="datetimeFigureOut">
              <a:rPr lang="en-IN" smtClean="0"/>
              <a:pPr/>
              <a:t>24-11-2017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E075-DCE1-4F78-97E8-AA727F4E6D3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4117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E075-DCE1-4F78-97E8-AA727F4E6D3D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Types and Access Modes of Electronic Information Resources and Services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Bibliographic Databases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Intranet-based only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No individual registration 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Facility for account creation on databases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Staff</a:t>
            </a:r>
          </a:p>
          <a:p>
            <a:pPr marL="546100" indent="0">
              <a:buFont typeface="Courier New" pitchFamily="49" charset="0"/>
              <a:buChar char="o"/>
            </a:pPr>
            <a:r>
              <a:rPr lang="en-IN" dirty="0" smtClean="0"/>
              <a:t>	Mr. </a:t>
            </a:r>
            <a:r>
              <a:rPr lang="en-IN" dirty="0" err="1" smtClean="0"/>
              <a:t>Nidheesh</a:t>
            </a:r>
            <a:r>
              <a:rPr lang="en-IN" dirty="0" smtClean="0"/>
              <a:t> David </a:t>
            </a:r>
            <a:r>
              <a:rPr lang="en-IN" dirty="0" err="1" smtClean="0"/>
              <a:t>Kuruvila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N-LIST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National Library and Information Services Infrastructure for Scholarly Content </a:t>
            </a:r>
          </a:p>
          <a:p>
            <a:r>
              <a:rPr lang="en-IN" dirty="0" err="1" smtClean="0"/>
              <a:t>MHRD</a:t>
            </a:r>
            <a:r>
              <a:rPr lang="en-IN" dirty="0" smtClean="0"/>
              <a:t>, </a:t>
            </a:r>
            <a:r>
              <a:rPr lang="en-IN" dirty="0" err="1" smtClean="0"/>
              <a:t>UGC</a:t>
            </a:r>
            <a:r>
              <a:rPr lang="en-IN" dirty="0" smtClean="0"/>
              <a:t>, </a:t>
            </a:r>
            <a:r>
              <a:rPr lang="en-IN" dirty="0" err="1" smtClean="0"/>
              <a:t>INFLIBNET</a:t>
            </a:r>
            <a:endParaRPr lang="en-IN" dirty="0" smtClean="0"/>
          </a:p>
          <a:p>
            <a:r>
              <a:rPr lang="en-IN" dirty="0" smtClean="0"/>
              <a:t>6000 + e-journals &amp; 135000+ e-books</a:t>
            </a:r>
          </a:p>
          <a:p>
            <a:r>
              <a:rPr lang="en-IN" dirty="0" smtClean="0"/>
              <a:t>E-</a:t>
            </a:r>
            <a:r>
              <a:rPr lang="en-IN" dirty="0" err="1" smtClean="0"/>
              <a:t>brary</a:t>
            </a:r>
            <a:endParaRPr lang="en-IN" dirty="0" smtClean="0"/>
          </a:p>
          <a:p>
            <a:r>
              <a:rPr lang="en-IN" dirty="0" smtClean="0"/>
              <a:t>Publisher &amp; Subject-wise browsing </a:t>
            </a:r>
          </a:p>
          <a:p>
            <a:r>
              <a:rPr lang="en-IN" dirty="0" smtClean="0"/>
              <a:t>Searching through search interface </a:t>
            </a:r>
          </a:p>
          <a:p>
            <a:pPr>
              <a:buNone/>
            </a:pPr>
            <a:r>
              <a:rPr lang="en-IN" sz="1400" dirty="0" smtClean="0"/>
              <a:t>		</a:t>
            </a:r>
          </a:p>
          <a:p>
            <a:pPr>
              <a:buNone/>
            </a:pPr>
            <a:r>
              <a:rPr lang="en-IN" sz="1400" dirty="0" smtClean="0"/>
              <a:t>		</a:t>
            </a:r>
            <a:endParaRPr lang="en-I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N-LIST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name &amp; password-based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Only for </a:t>
            </a:r>
            <a:r>
              <a:rPr lang="en-IN" dirty="0" err="1" smtClean="0"/>
              <a:t>AIISH</a:t>
            </a:r>
            <a:r>
              <a:rPr lang="en-IN" dirty="0" smtClean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 self-creation of account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Global access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>
              <a:buNone/>
            </a:pPr>
            <a:r>
              <a:rPr lang="en-IN" dirty="0" smtClean="0"/>
              <a:t>	 Mr. </a:t>
            </a:r>
            <a:r>
              <a:rPr lang="en-IN" dirty="0" err="1" smtClean="0"/>
              <a:t>Nanjunda</a:t>
            </a:r>
            <a:r>
              <a:rPr lang="en-IN" dirty="0" smtClean="0"/>
              <a:t> </a:t>
            </a:r>
            <a:r>
              <a:rPr lang="en-IN" dirty="0" err="1" smtClean="0"/>
              <a:t>Swamy</a:t>
            </a:r>
            <a:r>
              <a:rPr lang="en-IN" dirty="0" smtClean="0"/>
              <a:t>- User management</a:t>
            </a:r>
          </a:p>
          <a:p>
            <a:pPr>
              <a:buNone/>
            </a:pPr>
            <a:r>
              <a:rPr lang="en-IN" dirty="0" smtClean="0"/>
              <a:t>	 Mr. </a:t>
            </a:r>
            <a:r>
              <a:rPr lang="en-IN" dirty="0" err="1" smtClean="0"/>
              <a:t>Nidheesh</a:t>
            </a:r>
            <a:r>
              <a:rPr lang="en-IN" dirty="0" smtClean="0"/>
              <a:t> David – Content </a:t>
            </a:r>
            <a:r>
              <a:rPr lang="en-IN" dirty="0" err="1" smtClean="0"/>
              <a:t>Updation</a:t>
            </a:r>
            <a:r>
              <a:rPr lang="en-IN" dirty="0" smtClean="0"/>
              <a:t>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ERMED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E</a:t>
            </a:r>
            <a:r>
              <a:rPr lang="en-IN" dirty="0" smtClean="0"/>
              <a:t>ducational </a:t>
            </a:r>
            <a:r>
              <a:rPr lang="en-IN" dirty="0" smtClean="0">
                <a:solidFill>
                  <a:srgbClr val="FF0000"/>
                </a:solidFill>
              </a:rPr>
              <a:t>R</a:t>
            </a:r>
            <a:r>
              <a:rPr lang="en-IN" dirty="0" smtClean="0"/>
              <a:t>esources in </a:t>
            </a:r>
            <a:r>
              <a:rPr lang="en-IN" dirty="0" smtClean="0">
                <a:solidFill>
                  <a:srgbClr val="FF0000"/>
                </a:solidFill>
              </a:rPr>
              <a:t>Med</a:t>
            </a:r>
            <a:r>
              <a:rPr lang="en-IN" dirty="0" smtClean="0"/>
              <a:t>icine</a:t>
            </a:r>
          </a:p>
          <a:p>
            <a:r>
              <a:rPr lang="en-IN" dirty="0" smtClean="0"/>
              <a:t>Ministry of Health &amp; Family Welfare, </a:t>
            </a:r>
            <a:r>
              <a:rPr lang="en-IN" dirty="0" err="1" smtClean="0"/>
              <a:t>GOI</a:t>
            </a:r>
            <a:endParaRPr lang="en-IN" dirty="0" smtClean="0"/>
          </a:p>
          <a:p>
            <a:r>
              <a:rPr lang="en-IN" dirty="0" smtClean="0"/>
              <a:t>Only E-journals</a:t>
            </a:r>
          </a:p>
          <a:p>
            <a:r>
              <a:rPr lang="en-IN" dirty="0" smtClean="0"/>
              <a:t>Intranet-based access</a:t>
            </a:r>
          </a:p>
          <a:p>
            <a:r>
              <a:rPr lang="en-IN" dirty="0" smtClean="0"/>
              <a:t>Staff: </a:t>
            </a:r>
            <a:r>
              <a:rPr lang="en-IN" dirty="0" err="1" smtClean="0"/>
              <a:t>Nidheesh</a:t>
            </a:r>
            <a:r>
              <a:rPr lang="en-IN" dirty="0" smtClean="0"/>
              <a:t> David </a:t>
            </a:r>
            <a:r>
              <a:rPr lang="en-IN" dirty="0" err="1" smtClean="0"/>
              <a:t>Kuruvila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E-journals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Types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 – 105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N-LIST – 66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ERMED</a:t>
            </a:r>
            <a:r>
              <a:rPr lang="en-IN" dirty="0" smtClean="0"/>
              <a:t> – 292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Open Access – 200 nos. </a:t>
            </a:r>
            <a:r>
              <a:rPr lang="en-IN" sz="1600" dirty="0" smtClean="0"/>
              <a:t>(</a:t>
            </a:r>
            <a:r>
              <a:rPr lang="en-IN" sz="1600" i="1" dirty="0" smtClean="0"/>
              <a:t>Do not publish</a:t>
            </a:r>
            <a:r>
              <a:rPr lang="en-IN" sz="1600" dirty="0" smtClean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Archive- 13 nos.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</a:t>
            </a:r>
            <a:r>
              <a:rPr lang="en-IN" dirty="0" err="1" smtClean="0"/>
              <a:t>AIISH</a:t>
            </a:r>
            <a:r>
              <a:rPr lang="en-IN" dirty="0" smtClean="0"/>
              <a:t> subscribed &amp; </a:t>
            </a:r>
            <a:r>
              <a:rPr lang="en-IN" dirty="0" err="1" smtClean="0"/>
              <a:t>ERMED</a:t>
            </a:r>
            <a:r>
              <a:rPr lang="en-IN" dirty="0" smtClean="0"/>
              <a:t>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N-LIST: Username &amp; Password based </a:t>
            </a:r>
          </a:p>
          <a:p>
            <a:pPr marL="0" indent="449263">
              <a:buFont typeface="Wingdings" pitchFamily="2" charset="2"/>
              <a:buChar char="q"/>
            </a:pPr>
            <a:r>
              <a:rPr lang="en-IN" dirty="0" smtClean="0"/>
              <a:t>Staff: </a:t>
            </a:r>
            <a:r>
              <a:rPr lang="en-IN" dirty="0" err="1" smtClean="0"/>
              <a:t>Nidheesh</a:t>
            </a:r>
            <a:r>
              <a:rPr lang="en-IN" dirty="0" smtClean="0"/>
              <a:t> David  (Subscription &amp; Access)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E-books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Types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 – 176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N-LIST – 2826 nos.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 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N-LIST: Username &amp; Password based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E-book searching interface </a:t>
            </a:r>
          </a:p>
          <a:p>
            <a:pPr marL="0" indent="449263">
              <a:buFont typeface="Wingdings" pitchFamily="2" charset="2"/>
              <a:buChar char="q"/>
            </a:pPr>
            <a:r>
              <a:rPr lang="en-IN" dirty="0" smtClean="0"/>
              <a:t>Staff: </a:t>
            </a:r>
            <a:r>
              <a:rPr lang="en-IN" dirty="0" err="1" smtClean="0"/>
              <a:t>Nidheesh</a:t>
            </a:r>
            <a:r>
              <a:rPr lang="en-IN" dirty="0" smtClean="0"/>
              <a:t> David  (Subscription &amp; Access)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Book CD-ROMs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Features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Supplementary materials</a:t>
            </a:r>
          </a:p>
          <a:p>
            <a:pPr>
              <a:buNone/>
            </a:pPr>
            <a:r>
              <a:rPr lang="en-IN" dirty="0" smtClean="0"/>
              <a:t>		Total = 250 +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Search: Keyword, title, subject &amp; author-wise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Intranet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Time-bound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Staff: Mr. </a:t>
            </a:r>
            <a:r>
              <a:rPr lang="en-IN" dirty="0" err="1" smtClean="0"/>
              <a:t>Nandeesha</a:t>
            </a:r>
            <a:r>
              <a:rPr lang="en-IN" dirty="0" smtClean="0"/>
              <a:t>,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Plagiarism Detection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Software: </a:t>
            </a:r>
            <a:r>
              <a:rPr lang="en-IN" dirty="0" err="1" smtClean="0"/>
              <a:t>Turnitin</a:t>
            </a:r>
            <a:r>
              <a:rPr lang="en-IN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Only for </a:t>
            </a:r>
            <a:r>
              <a:rPr lang="en-IN" dirty="0" err="1" smtClean="0"/>
              <a:t>AIISH</a:t>
            </a:r>
            <a:r>
              <a:rPr lang="en-IN" dirty="0" smtClean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Global access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n-IN" dirty="0" err="1" smtClean="0"/>
              <a:t>Shijith</a:t>
            </a:r>
            <a:r>
              <a:rPr lang="en-IN" dirty="0" smtClean="0"/>
              <a:t> Kumar: User management &amp; Admin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Online Public Access Catalogue -</a:t>
            </a:r>
            <a:r>
              <a:rPr lang="en-IN" dirty="0" err="1" smtClean="0"/>
              <a:t>OPAC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Tool for searching print books in the library</a:t>
            </a:r>
          </a:p>
          <a:p>
            <a:r>
              <a:rPr lang="en-IN" dirty="0" smtClean="0"/>
              <a:t>Intranet-based </a:t>
            </a:r>
          </a:p>
          <a:p>
            <a:r>
              <a:rPr lang="en-IN" dirty="0" smtClean="0"/>
              <a:t>Provides:</a:t>
            </a:r>
          </a:p>
          <a:p>
            <a:pPr>
              <a:buNone/>
            </a:pPr>
            <a:r>
              <a:rPr lang="en-IN" dirty="0" smtClean="0"/>
              <a:t>			Location</a:t>
            </a:r>
          </a:p>
          <a:p>
            <a:pPr>
              <a:buNone/>
            </a:pPr>
            <a:r>
              <a:rPr lang="en-IN" dirty="0" smtClean="0"/>
              <a:t>			No. of Copies </a:t>
            </a:r>
          </a:p>
          <a:p>
            <a:pPr>
              <a:buNone/>
            </a:pPr>
            <a:r>
              <a:rPr lang="en-IN" dirty="0" smtClean="0"/>
              <a:t>			Status</a:t>
            </a:r>
          </a:p>
          <a:p>
            <a:pPr>
              <a:buNone/>
            </a:pPr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Remote Access Information Service</a:t>
            </a:r>
            <a:br>
              <a:rPr lang="en-IN" dirty="0" smtClean="0"/>
            </a:br>
            <a:r>
              <a:rPr lang="en-IN" dirty="0" smtClean="0"/>
              <a:t>	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Remote login to intranet </a:t>
            </a:r>
          </a:p>
          <a:p>
            <a:r>
              <a:rPr lang="en-IN" dirty="0" smtClean="0"/>
              <a:t>Access from across the globe</a:t>
            </a:r>
          </a:p>
          <a:p>
            <a:r>
              <a:rPr lang="en-IN" dirty="0" smtClean="0"/>
              <a:t>Username and password-based</a:t>
            </a:r>
          </a:p>
          <a:p>
            <a:r>
              <a:rPr lang="en-IN" dirty="0" smtClean="0"/>
              <a:t>No Self creation of username and password</a:t>
            </a:r>
          </a:p>
          <a:p>
            <a:r>
              <a:rPr lang="en-IN" dirty="0" smtClean="0"/>
              <a:t>Only for </a:t>
            </a:r>
            <a:r>
              <a:rPr lang="en-IN" dirty="0" err="1" smtClean="0"/>
              <a:t>AIISH</a:t>
            </a:r>
            <a:r>
              <a:rPr lang="en-IN" dirty="0" smtClean="0"/>
              <a:t> staff &amp; students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E-Resources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1. E-journals</a:t>
            </a:r>
          </a:p>
          <a:p>
            <a:pPr>
              <a:buNone/>
            </a:pPr>
            <a:r>
              <a:rPr lang="en-IN" dirty="0" smtClean="0"/>
              <a:t>2. E-books</a:t>
            </a:r>
          </a:p>
          <a:p>
            <a:pPr>
              <a:buNone/>
            </a:pPr>
            <a:r>
              <a:rPr lang="en-IN" dirty="0" smtClean="0"/>
              <a:t>3. Databases </a:t>
            </a:r>
          </a:p>
          <a:p>
            <a:pPr>
              <a:buNone/>
            </a:pPr>
            <a:r>
              <a:rPr lang="en-IN" dirty="0" smtClean="0"/>
              <a:t>    a. Full-text</a:t>
            </a:r>
          </a:p>
          <a:p>
            <a:pPr>
              <a:buNone/>
            </a:pPr>
            <a:r>
              <a:rPr lang="en-IN" dirty="0" smtClean="0"/>
              <a:t>    b. Bibliographic databases</a:t>
            </a:r>
          </a:p>
          <a:p>
            <a:pPr>
              <a:buNone/>
            </a:pPr>
            <a:r>
              <a:rPr lang="en-IN" dirty="0" smtClean="0"/>
              <a:t>4. CD-ROMs</a:t>
            </a:r>
          </a:p>
          <a:p>
            <a:pPr>
              <a:buNone/>
            </a:pPr>
            <a:r>
              <a:rPr lang="en-IN" dirty="0" smtClean="0"/>
              <a:t>5. </a:t>
            </a:r>
            <a:r>
              <a:rPr lang="en-IN" dirty="0" smtClean="0"/>
              <a:t>Digital Repository</a:t>
            </a:r>
          </a:p>
          <a:p>
            <a:pPr>
              <a:buNone/>
            </a:pPr>
            <a:r>
              <a:rPr lang="en-IN" dirty="0" smtClean="0"/>
              <a:t>	a. Subject repository</a:t>
            </a:r>
          </a:p>
          <a:p>
            <a:pPr>
              <a:buNone/>
            </a:pPr>
            <a:r>
              <a:rPr lang="en-IN" dirty="0" smtClean="0"/>
              <a:t>	b. Institutional repository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 smtClean="0"/>
              <a:t>AIISH</a:t>
            </a:r>
            <a:r>
              <a:rPr lang="en-IN" dirty="0" smtClean="0"/>
              <a:t> Library and Information Centre</a:t>
            </a:r>
            <a:br>
              <a:rPr lang="en-IN" dirty="0" smtClean="0"/>
            </a:br>
            <a:r>
              <a:rPr lang="en-IN" dirty="0" smtClean="0">
                <a:solidFill>
                  <a:srgbClr val="FF0000"/>
                </a:solidFill>
              </a:rPr>
              <a:t>www.aiish.ac.in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E-books</a:t>
            </a:r>
          </a:p>
          <a:p>
            <a:r>
              <a:rPr lang="en-IN" dirty="0" smtClean="0"/>
              <a:t>E-journals</a:t>
            </a:r>
          </a:p>
          <a:p>
            <a:r>
              <a:rPr lang="en-IN" dirty="0" smtClean="0"/>
              <a:t>Bibliographic databases  </a:t>
            </a:r>
          </a:p>
          <a:p>
            <a:r>
              <a:rPr lang="en-IN" dirty="0" smtClean="0"/>
              <a:t>Digital Repository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9056" y="396603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CD-ROMs</a:t>
            </a: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N-LIST service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ERMED</a:t>
            </a: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Plagiarism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dirty="0" err="1" smtClean="0">
                <a:solidFill>
                  <a:srgbClr val="FF0000"/>
                </a:solidFill>
              </a:rPr>
              <a:t>OPAC</a:t>
            </a:r>
            <a:endParaRPr lang="en-IN" sz="3200" dirty="0" smtClean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Remote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Access</a:t>
            </a: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Access Modes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r>
              <a:rPr lang="en-IN" b="1" dirty="0" smtClean="0"/>
              <a:t>Username &amp; password based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	Self-created</a:t>
            </a:r>
          </a:p>
          <a:p>
            <a:pPr>
              <a:buNone/>
            </a:pPr>
            <a:r>
              <a:rPr lang="en-IN" dirty="0" smtClean="0"/>
              <a:t>	Created by </a:t>
            </a:r>
            <a:r>
              <a:rPr lang="en-IN" u="sng" dirty="0" smtClean="0"/>
              <a:t>Us</a:t>
            </a:r>
          </a:p>
          <a:p>
            <a:pPr>
              <a:buNone/>
            </a:pPr>
            <a:endParaRPr lang="en-IN" u="sng" dirty="0" smtClean="0"/>
          </a:p>
          <a:p>
            <a:pPr>
              <a:tabLst>
                <a:tab pos="371475" algn="l"/>
              </a:tabLst>
            </a:pPr>
            <a:r>
              <a:rPr lang="en-IN" b="1" dirty="0" smtClean="0"/>
              <a:t>	Intranet-based </a:t>
            </a:r>
          </a:p>
          <a:p>
            <a:pPr>
              <a:buNone/>
              <a:tabLst>
                <a:tab pos="371475" algn="l"/>
              </a:tabLst>
            </a:pPr>
            <a:r>
              <a:rPr lang="en-IN" dirty="0" smtClean="0"/>
              <a:t>	Time-bound</a:t>
            </a:r>
          </a:p>
          <a:p>
            <a:pPr>
              <a:buNone/>
              <a:tabLst>
                <a:tab pos="371475" algn="l"/>
              </a:tabLst>
            </a:pPr>
            <a:r>
              <a:rPr lang="en-IN" dirty="0" smtClean="0"/>
              <a:t>	Any time</a:t>
            </a:r>
          </a:p>
          <a:p>
            <a:pPr>
              <a:buNone/>
              <a:tabLst>
                <a:tab pos="371475" algn="l"/>
              </a:tabLst>
            </a:pPr>
            <a:endParaRPr lang="en-IN" dirty="0" smtClean="0"/>
          </a:p>
          <a:p>
            <a:r>
              <a:rPr lang="en-IN" b="1" dirty="0" smtClean="0"/>
              <a:t>User Restrictions</a:t>
            </a:r>
          </a:p>
          <a:p>
            <a:pPr>
              <a:buNone/>
            </a:pPr>
            <a:r>
              <a:rPr lang="en-IN" dirty="0" smtClean="0"/>
              <a:t>	Only for </a:t>
            </a:r>
            <a:r>
              <a:rPr lang="en-IN" dirty="0" err="1" smtClean="0"/>
              <a:t>AIISH</a:t>
            </a:r>
            <a:r>
              <a:rPr lang="en-IN" dirty="0" smtClean="0"/>
              <a:t> Staff &amp; students</a:t>
            </a:r>
          </a:p>
          <a:p>
            <a:pPr>
              <a:buNone/>
            </a:pPr>
            <a:r>
              <a:rPr lang="en-IN" dirty="0" smtClean="0"/>
              <a:t>	Globally for all</a:t>
            </a:r>
          </a:p>
          <a:p>
            <a:pPr>
              <a:buNone/>
            </a:pPr>
            <a:endParaRPr lang="en-IN" dirty="0" smtClean="0"/>
          </a:p>
          <a:p>
            <a:r>
              <a:rPr lang="en-IN" b="1" dirty="0" smtClean="0"/>
              <a:t>From anywhere across the globe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Digital Repository ...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 repository of research reports of AIISH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Categories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PG Dissertations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Independent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</a:t>
            </a:r>
            <a:r>
              <a:rPr lang="en-IN" dirty="0" err="1" smtClean="0"/>
              <a:t>ARF</a:t>
            </a:r>
            <a:r>
              <a:rPr lang="en-IN" dirty="0" smtClean="0"/>
              <a:t>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PhD Theses</a:t>
            </a:r>
          </a:p>
          <a:p>
            <a:pPr>
              <a:buNone/>
            </a:pPr>
            <a:r>
              <a:rPr lang="en-IN" dirty="0" smtClean="0"/>
              <a:t>	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Digital Repository ...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Features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dirty="0" smtClean="0"/>
              <a:t>	The largest speech &amp; hearing repository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Facilitates author, guide, title, keyword and  </a:t>
            </a:r>
          </a:p>
          <a:p>
            <a:pPr indent="9525">
              <a:buNone/>
            </a:pPr>
            <a:r>
              <a:rPr lang="en-IN" dirty="0" smtClean="0"/>
              <a:t>	year-wise searching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Updated on a daily basis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Digital Repository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Drawbacks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Not downloadable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Not copyable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 full-text searching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Content errors (</a:t>
            </a:r>
            <a:r>
              <a:rPr lang="en-IN" i="1" dirty="0" smtClean="0"/>
              <a:t>Help us</a:t>
            </a:r>
            <a:r>
              <a:rPr lang="en-IN" dirty="0" smtClean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Missing pages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Digital Repository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Self registration 	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Free for all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Globally accessible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Contents: Mr. </a:t>
            </a:r>
            <a:r>
              <a:rPr lang="en-IN" dirty="0" err="1" smtClean="0"/>
              <a:t>Nandeesha</a:t>
            </a:r>
            <a:r>
              <a:rPr lang="en-IN" dirty="0" smtClean="0"/>
              <a:t>, B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Management: </a:t>
            </a: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Mr. </a:t>
            </a:r>
            <a:r>
              <a:rPr lang="en-IN" dirty="0" err="1" smtClean="0"/>
              <a:t>Nanjunda</a:t>
            </a:r>
            <a:r>
              <a:rPr lang="en-IN" dirty="0" smtClean="0"/>
              <a:t> </a:t>
            </a:r>
            <a:r>
              <a:rPr lang="en-IN" dirty="0" err="1" smtClean="0"/>
              <a:t>Swamy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273050" algn="l"/>
              </a:tabLst>
            </a:pPr>
            <a:r>
              <a:rPr lang="en-IN" dirty="0" smtClean="0"/>
              <a:t>Databases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Organized collection of references and abstracts to published literature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Subject-specific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Both subscription-based and  free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Subscription: </a:t>
            </a:r>
            <a:r>
              <a:rPr lang="en-IN" dirty="0" err="1" smtClean="0"/>
              <a:t>COMDISDOME</a:t>
            </a:r>
            <a:r>
              <a:rPr lang="en-IN" dirty="0" smtClean="0"/>
              <a:t>, </a:t>
            </a:r>
            <a:r>
              <a:rPr lang="en-IN" dirty="0" err="1" smtClean="0"/>
              <a:t>LLBA</a:t>
            </a:r>
            <a:r>
              <a:rPr lang="en-IN" dirty="0" smtClean="0"/>
              <a:t> </a:t>
            </a:r>
            <a:r>
              <a:rPr lang="en-IN" sz="1600" dirty="0" smtClean="0"/>
              <a:t>(</a:t>
            </a:r>
            <a:r>
              <a:rPr lang="en-IN" sz="1800" dirty="0" err="1" smtClean="0"/>
              <a:t>Proquest</a:t>
            </a:r>
            <a:r>
              <a:rPr lang="en-IN" sz="1600" dirty="0" smtClean="0"/>
              <a:t>) 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Free: </a:t>
            </a:r>
            <a:r>
              <a:rPr lang="en-IN" dirty="0" err="1" smtClean="0"/>
              <a:t>PubMed</a:t>
            </a:r>
            <a:r>
              <a:rPr lang="en-IN" dirty="0" smtClean="0"/>
              <a:t>, </a:t>
            </a:r>
            <a:r>
              <a:rPr lang="en-IN" dirty="0" err="1" smtClean="0"/>
              <a:t>RehabData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456</TotalTime>
  <Words>369</Words>
  <Application>Microsoft Office PowerPoint</Application>
  <PresentationFormat>On-screen Show (4:3)</PresentationFormat>
  <Paragraphs>157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Types and Access Modes of Electronic Information Resources and Services</vt:lpstr>
      <vt:lpstr>E-Resources</vt:lpstr>
      <vt:lpstr>AIISH Library and Information Centre www.aiish.ac.in</vt:lpstr>
      <vt:lpstr>Access Modes</vt:lpstr>
      <vt:lpstr> Digital Repository ...  </vt:lpstr>
      <vt:lpstr> Digital Repository ...  </vt:lpstr>
      <vt:lpstr>Digital Repository ...</vt:lpstr>
      <vt:lpstr>Digital Repository ...</vt:lpstr>
      <vt:lpstr>Databases</vt:lpstr>
      <vt:lpstr>Bibliographic Databases </vt:lpstr>
      <vt:lpstr>N-LIST ...</vt:lpstr>
      <vt:lpstr>N-LIST</vt:lpstr>
      <vt:lpstr>ERMED</vt:lpstr>
      <vt:lpstr>E-journals </vt:lpstr>
      <vt:lpstr>E-books</vt:lpstr>
      <vt:lpstr>Book CD-ROMs</vt:lpstr>
      <vt:lpstr>Plagiarism Detection </vt:lpstr>
      <vt:lpstr>Online Public Access Catalogue -OPAC</vt:lpstr>
      <vt:lpstr> Remote Access Information Service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Library &amp; Information Centre: E-resources &amp; Services</dc:title>
  <dc:creator>Dr. Shijith Kumar C</dc:creator>
  <cp:lastModifiedBy>Dr. Shijith Kumar C</cp:lastModifiedBy>
  <cp:revision>19</cp:revision>
  <dcterms:created xsi:type="dcterms:W3CDTF">2006-08-16T00:00:00Z</dcterms:created>
  <dcterms:modified xsi:type="dcterms:W3CDTF">2017-11-24T12:59:52Z</dcterms:modified>
</cp:coreProperties>
</file>