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76" r:id="rId3"/>
    <p:sldId id="278" r:id="rId4"/>
    <p:sldId id="259" r:id="rId5"/>
    <p:sldId id="258" r:id="rId6"/>
    <p:sldId id="279" r:id="rId7"/>
    <p:sldId id="28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4099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100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101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102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4103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CC6B4BA-02D0-46B5-A010-AA9FE70194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0CCBC-38B9-4735-92F1-6F1FF81323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F3410-5111-473B-A383-1554C931D6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CD2BC-6DB7-4094-A341-2ADB65D1FC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2BAE6-FD86-4033-ABDF-07A774134F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16D44-008F-48D4-A4EF-0C6AF02F7E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251A95-65E6-435D-BE7F-36CB038337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A6A19-7F9E-4010-B08B-A0376F0F58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8E28D-9232-44F3-A99B-C1BF7C7B00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6B40C9-C8A0-4AFF-9233-BFADC73497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2C65E9-7EFB-4635-81D8-FD2EE31846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3077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21896DC1-3923-4188-8AAA-92CDFA7A9CB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066800"/>
            <a:ext cx="7772400" cy="1981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200" b="1" i="0" dirty="0" smtClean="0"/>
              <a:t>Design </a:t>
            </a:r>
            <a:r>
              <a:rPr lang="en-US" sz="3200" b="1" i="0" dirty="0" smtClean="0"/>
              <a:t>and Development of a National Literature Database on Communication Disorders: A Study 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i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Shijith</a:t>
            </a:r>
            <a:r>
              <a:rPr lang="en-US" dirty="0" smtClean="0"/>
              <a:t> Kumar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i="0" dirty="0" smtClean="0"/>
              <a:t>Background</a:t>
            </a:r>
            <a:endParaRPr lang="en-IN" b="1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8153400" cy="4114800"/>
          </a:xfrm>
        </p:spPr>
        <p:txBody>
          <a:bodyPr/>
          <a:lstStyle/>
          <a:p>
            <a:r>
              <a:rPr lang="en-IN" dirty="0" smtClean="0"/>
              <a:t>Growth in Published Literature</a:t>
            </a:r>
          </a:p>
          <a:p>
            <a:endParaRPr lang="en-IN" dirty="0" smtClean="0"/>
          </a:p>
          <a:p>
            <a:r>
              <a:rPr lang="en-IN" dirty="0" smtClean="0"/>
              <a:t>Proliferation of Literature Databases</a:t>
            </a:r>
          </a:p>
          <a:p>
            <a:endParaRPr lang="en-IN" dirty="0" smtClean="0"/>
          </a:p>
          <a:p>
            <a:r>
              <a:rPr lang="en-IN" dirty="0" smtClean="0"/>
              <a:t>Databases on Communication </a:t>
            </a:r>
            <a:r>
              <a:rPr lang="en-IN" dirty="0" smtClean="0"/>
              <a:t>Disorders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Meagre </a:t>
            </a:r>
            <a:r>
              <a:rPr lang="en-IN" dirty="0" smtClean="0"/>
              <a:t>Representation </a:t>
            </a:r>
            <a:r>
              <a:rPr lang="en-IN" dirty="0" smtClean="0"/>
              <a:t>of Indian </a:t>
            </a:r>
            <a:r>
              <a:rPr lang="en-IN" dirty="0" smtClean="0"/>
              <a:t>Studies</a:t>
            </a:r>
            <a:endParaRPr lang="en-IN" dirty="0" smtClean="0"/>
          </a:p>
          <a:p>
            <a:pPr>
              <a:buNone/>
            </a:pPr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458200" cy="1143000"/>
          </a:xfrm>
        </p:spPr>
        <p:txBody>
          <a:bodyPr/>
          <a:lstStyle/>
          <a:p>
            <a:pPr algn="l"/>
            <a:r>
              <a:rPr lang="en-US" i="0" dirty="0" smtClean="0"/>
              <a:t>Objectives</a:t>
            </a:r>
            <a:endParaRPr lang="en-IN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Single-entry </a:t>
            </a:r>
            <a:r>
              <a:rPr lang="en-US" dirty="0" smtClean="0"/>
              <a:t>Point </a:t>
            </a:r>
            <a:r>
              <a:rPr lang="en-US" dirty="0" smtClean="0"/>
              <a:t>to </a:t>
            </a:r>
            <a:r>
              <a:rPr lang="en-US" dirty="0" smtClean="0"/>
              <a:t>Access Literature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Organized </a:t>
            </a:r>
            <a:r>
              <a:rPr lang="en-US" dirty="0" smtClean="0"/>
              <a:t>Access </a:t>
            </a:r>
            <a:r>
              <a:rPr lang="en-US" dirty="0" smtClean="0"/>
              <a:t>and </a:t>
            </a:r>
            <a:r>
              <a:rPr lang="en-US" dirty="0" smtClean="0"/>
              <a:t>Easy Retrieval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Quantitative </a:t>
            </a:r>
            <a:r>
              <a:rPr lang="en-US" dirty="0" smtClean="0"/>
              <a:t>Analysis </a:t>
            </a:r>
            <a:r>
              <a:rPr lang="en-US" dirty="0" smtClean="0"/>
              <a:t>of Indian </a:t>
            </a:r>
            <a:r>
              <a:rPr lang="en-US" dirty="0" smtClean="0"/>
              <a:t>Literature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458200" cy="1219200"/>
          </a:xfrm>
        </p:spPr>
        <p:txBody>
          <a:bodyPr/>
          <a:lstStyle/>
          <a:p>
            <a:pPr algn="l"/>
            <a:r>
              <a:rPr lang="en-US" i="0" dirty="0" smtClean="0"/>
              <a:t/>
            </a:r>
            <a:br>
              <a:rPr lang="en-US" i="0" dirty="0" smtClean="0"/>
            </a:br>
            <a:r>
              <a:rPr lang="en-US" i="0" dirty="0" smtClean="0"/>
              <a:t>Materials </a:t>
            </a:r>
            <a:r>
              <a:rPr lang="en-US" i="0" dirty="0" smtClean="0"/>
              <a:t>and Methods..</a:t>
            </a:r>
            <a:r>
              <a:rPr lang="en-IN" i="0" dirty="0" smtClean="0"/>
              <a:t/>
            </a:r>
            <a:br>
              <a:rPr lang="en-IN" i="0" dirty="0" smtClean="0"/>
            </a:br>
            <a:endParaRPr lang="en-US" b="1" i="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Identification </a:t>
            </a:r>
            <a:r>
              <a:rPr lang="en-US" dirty="0" smtClean="0"/>
              <a:t>of Published Studies</a:t>
            </a:r>
          </a:p>
          <a:p>
            <a:pPr lvl="0"/>
            <a:endParaRPr lang="en-US" sz="2800" dirty="0" smtClean="0"/>
          </a:p>
          <a:p>
            <a:pPr lvl="0"/>
            <a:r>
              <a:rPr lang="en-US" dirty="0" smtClean="0"/>
              <a:t>Classification and Categorization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Validation</a:t>
            </a:r>
          </a:p>
          <a:p>
            <a:pPr lvl="0">
              <a:buNone/>
            </a:pPr>
            <a:endParaRPr lang="en-US" dirty="0" smtClean="0"/>
          </a:p>
          <a:p>
            <a:r>
              <a:rPr lang="en-US" dirty="0" smtClean="0"/>
              <a:t>Selection </a:t>
            </a:r>
            <a:r>
              <a:rPr lang="en-US" dirty="0" smtClean="0"/>
              <a:t>of </a:t>
            </a:r>
            <a:r>
              <a:rPr lang="en-IN" dirty="0" smtClean="0"/>
              <a:t>Hardware &amp; </a:t>
            </a:r>
            <a:r>
              <a:rPr lang="en-IN" dirty="0" smtClean="0"/>
              <a:t>Software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l"/>
            <a:r>
              <a:rPr lang="en-US" dirty="0" smtClean="0"/>
              <a:t>…</a:t>
            </a:r>
            <a:r>
              <a:rPr lang="en-US" i="0" dirty="0" smtClean="0"/>
              <a:t>Materials and Methods</a:t>
            </a:r>
            <a:endParaRPr lang="en-US" b="1" i="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915400" cy="4419600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dirty="0" smtClean="0"/>
              <a:t>Design and Development of the Platform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Metadata </a:t>
            </a:r>
            <a:r>
              <a:rPr lang="en-US" dirty="0" smtClean="0"/>
              <a:t>Creation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Populating the Contents </a:t>
            </a:r>
          </a:p>
          <a:p>
            <a:pPr lvl="0"/>
            <a:endParaRPr lang="en-IN" dirty="0" smtClean="0"/>
          </a:p>
          <a:p>
            <a:pPr lvl="0"/>
            <a:r>
              <a:rPr lang="en-US" dirty="0" smtClean="0"/>
              <a:t>Trial Running and Finalization 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i="0" dirty="0" smtClean="0"/>
              <a:t>Implications</a:t>
            </a:r>
            <a:endParaRPr lang="en-IN" b="1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Preservation </a:t>
            </a:r>
            <a:r>
              <a:rPr lang="en-IN" dirty="0" smtClean="0"/>
              <a:t>of </a:t>
            </a:r>
            <a:r>
              <a:rPr lang="en-IN" dirty="0" smtClean="0"/>
              <a:t>Literature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Judicious Fund Allocation 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Wider Accessibility &amp; Visibility </a:t>
            </a:r>
          </a:p>
          <a:p>
            <a:endParaRPr lang="en-IN" dirty="0" smtClean="0"/>
          </a:p>
          <a:p>
            <a:r>
              <a:rPr lang="en-IN" dirty="0" smtClean="0"/>
              <a:t>Increased Citation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sz="4800" dirty="0" smtClean="0"/>
              <a:t>	</a:t>
            </a:r>
            <a:r>
              <a:rPr lang="en-IN" sz="4800" dirty="0" smtClean="0"/>
              <a:t>			THANK YOU</a:t>
            </a:r>
            <a:endParaRPr lang="en-IN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Designs\FIREBALL.POT</Template>
  <TotalTime>1881</TotalTime>
  <Words>82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Fireball</vt:lpstr>
      <vt:lpstr>                   Design and Development of a National Literature Database on Communication Disorders: A Study  </vt:lpstr>
      <vt:lpstr>Background</vt:lpstr>
      <vt:lpstr>Objectives</vt:lpstr>
      <vt:lpstr> Materials and Methods.. </vt:lpstr>
      <vt:lpstr>…Materials and Methods</vt:lpstr>
      <vt:lpstr>Implications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Basics</dc:title>
  <dc:creator>Ryan Rhodes</dc:creator>
  <cp:lastModifiedBy>Dr. Shijith Kumar C</cp:lastModifiedBy>
  <cp:revision>25</cp:revision>
  <dcterms:created xsi:type="dcterms:W3CDTF">2003-01-10T17:32:52Z</dcterms:created>
  <dcterms:modified xsi:type="dcterms:W3CDTF">2017-12-28T03:44:51Z</dcterms:modified>
</cp:coreProperties>
</file>