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03F6-7555-45BA-AE70-B61E8244430D}" type="datetimeFigureOut">
              <a:rPr lang="en-IN" smtClean="0"/>
              <a:t>17-02-2017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03C9-C0E6-4F71-A19F-82CA88C567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03F6-7555-45BA-AE70-B61E8244430D}" type="datetimeFigureOut">
              <a:rPr lang="en-IN" smtClean="0"/>
              <a:t>17-02-2017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03C9-C0E6-4F71-A19F-82CA88C567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03F6-7555-45BA-AE70-B61E8244430D}" type="datetimeFigureOut">
              <a:rPr lang="en-IN" smtClean="0"/>
              <a:t>17-02-2017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03C9-C0E6-4F71-A19F-82CA88C567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03F6-7555-45BA-AE70-B61E8244430D}" type="datetimeFigureOut">
              <a:rPr lang="en-IN" smtClean="0"/>
              <a:t>17-02-2017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03C9-C0E6-4F71-A19F-82CA88C567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03F6-7555-45BA-AE70-B61E8244430D}" type="datetimeFigureOut">
              <a:rPr lang="en-IN" smtClean="0"/>
              <a:t>17-02-2017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03C9-C0E6-4F71-A19F-82CA88C567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03F6-7555-45BA-AE70-B61E8244430D}" type="datetimeFigureOut">
              <a:rPr lang="en-IN" smtClean="0"/>
              <a:t>17-02-2017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03C9-C0E6-4F71-A19F-82CA88C567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03F6-7555-45BA-AE70-B61E8244430D}" type="datetimeFigureOut">
              <a:rPr lang="en-IN" smtClean="0"/>
              <a:t>17-02-2017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03C9-C0E6-4F71-A19F-82CA88C567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03F6-7555-45BA-AE70-B61E8244430D}" type="datetimeFigureOut">
              <a:rPr lang="en-IN" smtClean="0"/>
              <a:t>17-02-2017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03C9-C0E6-4F71-A19F-82CA88C567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03F6-7555-45BA-AE70-B61E8244430D}" type="datetimeFigureOut">
              <a:rPr lang="en-IN" smtClean="0"/>
              <a:t>17-02-2017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03C9-C0E6-4F71-A19F-82CA88C567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03F6-7555-45BA-AE70-B61E8244430D}" type="datetimeFigureOut">
              <a:rPr lang="en-IN" smtClean="0"/>
              <a:t>17-02-2017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03C9-C0E6-4F71-A19F-82CA88C567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03F6-7555-45BA-AE70-B61E8244430D}" type="datetimeFigureOut">
              <a:rPr lang="en-IN" smtClean="0"/>
              <a:t>17-02-2017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03C9-C0E6-4F71-A19F-82CA88C567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703F6-7555-45BA-AE70-B61E8244430D}" type="datetimeFigureOut">
              <a:rPr lang="en-IN" smtClean="0"/>
              <a:t>17-02-2017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803C9-C0E6-4F71-A19F-82CA88C5672B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Design and Development of Web-based Platform for Scientific Journals: A Case Study 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344816" cy="1752600"/>
          </a:xfrm>
        </p:spPr>
        <p:txBody>
          <a:bodyPr>
            <a:normAutofit/>
          </a:bodyPr>
          <a:lstStyle/>
          <a:p>
            <a:r>
              <a:rPr lang="en-US" sz="2800" i="1" dirty="0" err="1" smtClean="0"/>
              <a:t>Shijith</a:t>
            </a:r>
            <a:r>
              <a:rPr lang="en-US" sz="2800" i="1" dirty="0" smtClean="0"/>
              <a:t>  Kumar C, K</a:t>
            </a:r>
            <a:r>
              <a:rPr lang="en-US" sz="2800" i="1" dirty="0"/>
              <a:t>. </a:t>
            </a:r>
            <a:r>
              <a:rPr lang="en-US" sz="2800" i="1" dirty="0" err="1" smtClean="0"/>
              <a:t>Yeshoda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Nanjunda</a:t>
            </a:r>
            <a:r>
              <a:rPr lang="en-US" sz="2800" i="1" dirty="0" smtClean="0"/>
              <a:t> </a:t>
            </a:r>
            <a:r>
              <a:rPr lang="en-US" sz="2800" i="1" dirty="0" err="1"/>
              <a:t>Swamy</a:t>
            </a:r>
            <a:r>
              <a:rPr lang="en-US" sz="2800" i="1" dirty="0"/>
              <a:t>, M </a:t>
            </a:r>
            <a:endParaRPr lang="en-US" sz="2800" i="1" dirty="0" smtClean="0"/>
          </a:p>
          <a:p>
            <a:endParaRPr lang="en-US" sz="2800" dirty="0" smtClean="0"/>
          </a:p>
          <a:p>
            <a:r>
              <a:rPr lang="en-US" sz="2800" dirty="0" smtClean="0"/>
              <a:t>All </a:t>
            </a:r>
            <a:r>
              <a:rPr lang="en-US" sz="2800" dirty="0"/>
              <a:t>India Institute of Speech &amp; Hearing, </a:t>
            </a:r>
            <a:r>
              <a:rPr lang="en-US" sz="2800" dirty="0" err="1"/>
              <a:t>Mysuru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Background &amp; Aim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>
                <a:solidFill>
                  <a:srgbClr val="FF0000"/>
                </a:solidFill>
              </a:rPr>
              <a:t>E-Journals:</a:t>
            </a:r>
            <a:r>
              <a:rPr lang="en-IN" dirty="0" smtClean="0"/>
              <a:t> The dominant channel of scientific communication </a:t>
            </a:r>
          </a:p>
          <a:p>
            <a:pPr algn="just"/>
            <a:r>
              <a:rPr lang="en-IN" dirty="0" err="1" smtClean="0">
                <a:solidFill>
                  <a:srgbClr val="FF0000"/>
                </a:solidFill>
              </a:rPr>
              <a:t>OJS</a:t>
            </a:r>
            <a:r>
              <a:rPr lang="en-IN" dirty="0" smtClean="0">
                <a:solidFill>
                  <a:srgbClr val="FF0000"/>
                </a:solidFill>
              </a:rPr>
              <a:t>:</a:t>
            </a:r>
            <a:r>
              <a:rPr lang="en-IN" dirty="0" smtClean="0"/>
              <a:t> The most popular open source e-journal application </a:t>
            </a:r>
          </a:p>
          <a:p>
            <a:pPr algn="just"/>
            <a:r>
              <a:rPr lang="en-IN" dirty="0" err="1" smtClean="0">
                <a:solidFill>
                  <a:srgbClr val="FF0000"/>
                </a:solidFill>
              </a:rPr>
              <a:t>JAIISH</a:t>
            </a:r>
            <a:r>
              <a:rPr lang="en-IN" dirty="0" smtClean="0">
                <a:solidFill>
                  <a:srgbClr val="FF0000"/>
                </a:solidFill>
              </a:rPr>
              <a:t>: </a:t>
            </a:r>
            <a:r>
              <a:rPr lang="en-IN" dirty="0" smtClean="0"/>
              <a:t>The oldest peer-reviewed Indian scientific journal on communication disorders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Aim: </a:t>
            </a:r>
            <a:r>
              <a:rPr lang="en-IN" dirty="0" smtClean="0"/>
              <a:t>To </a:t>
            </a:r>
            <a:r>
              <a:rPr lang="en-US" dirty="0" smtClean="0"/>
              <a:t>setup a </a:t>
            </a:r>
            <a:r>
              <a:rPr lang="en-US" dirty="0"/>
              <a:t>cost-effective, </a:t>
            </a:r>
            <a:r>
              <a:rPr lang="en-US" dirty="0" smtClean="0"/>
              <a:t>state </a:t>
            </a:r>
            <a:r>
              <a:rPr lang="en-US" dirty="0"/>
              <a:t>of the art </a:t>
            </a:r>
            <a:r>
              <a:rPr lang="en-US" dirty="0" smtClean="0"/>
              <a:t>web-based journal </a:t>
            </a:r>
            <a:r>
              <a:rPr lang="en-US" dirty="0"/>
              <a:t>publishing </a:t>
            </a:r>
            <a:r>
              <a:rPr lang="en-US" dirty="0" smtClean="0"/>
              <a:t>system</a:t>
            </a:r>
            <a:endParaRPr lang="en-IN" dirty="0" smtClean="0">
              <a:solidFill>
                <a:srgbClr val="FF0000"/>
              </a:solidFill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Project Planning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mtClean="0"/>
              <a:t>Copyright 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83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Design and Development of Web-based Platform for Scientific Journals: A Case Study  </vt:lpstr>
      <vt:lpstr>Background &amp; Aim</vt:lpstr>
      <vt:lpstr>Project Planning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and Development of Web-based Platform for Scientific Journals: A Case Study</dc:title>
  <dc:creator>Dr. Shijith Kumar C</dc:creator>
  <cp:lastModifiedBy>Dr. Shijith Kumar C</cp:lastModifiedBy>
  <cp:revision>2</cp:revision>
  <dcterms:created xsi:type="dcterms:W3CDTF">2017-02-17T04:24:34Z</dcterms:created>
  <dcterms:modified xsi:type="dcterms:W3CDTF">2017-02-17T10:30:02Z</dcterms:modified>
</cp:coreProperties>
</file>