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6" r:id="rId6"/>
    <p:sldId id="260" r:id="rId7"/>
    <p:sldId id="262" r:id="rId8"/>
    <p:sldId id="261" r:id="rId9"/>
    <p:sldId id="263" r:id="rId10"/>
    <p:sldId id="264" r:id="rId11"/>
    <p:sldId id="269" r:id="rId12"/>
    <p:sldId id="273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60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17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60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850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230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526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08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9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817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83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23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520E-72C1-4233-A03D-428EFF8E2D7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5F9E-66E2-490D-BB7E-9E547413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97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ICT</a:t>
            </a:r>
            <a:r>
              <a:rPr lang="en-US" dirty="0" smtClean="0"/>
              <a:t>/IT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Information &amp; Communication Technology- ICT</a:t>
            </a:r>
          </a:p>
          <a:p>
            <a:r>
              <a:rPr lang="en-US" dirty="0" smtClean="0"/>
              <a:t>Information Technology –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Tools/Applications-5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Learning Management System (LMS)</a:t>
            </a:r>
          </a:p>
          <a:p>
            <a:pPr marL="0" indent="0">
              <a:buNone/>
            </a:pPr>
            <a:r>
              <a:rPr lang="en-US" dirty="0" smtClean="0"/>
              <a:t>	Features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Integration of tools/applications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Registration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		Time schedule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Assessment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Feedback</a:t>
            </a:r>
          </a:p>
          <a:p>
            <a:pPr marL="0" indent="0">
              <a:buNone/>
            </a:pPr>
            <a:r>
              <a:rPr lang="en-US" dirty="0" smtClean="0"/>
              <a:t>	Example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Moodle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ATutor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WebCT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Blackboard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5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Learning</a:t>
            </a:r>
          </a:p>
          <a:p>
            <a:r>
              <a:rPr lang="en-US" dirty="0" smtClean="0"/>
              <a:t>Synchronous Learning </a:t>
            </a:r>
          </a:p>
          <a:p>
            <a:r>
              <a:rPr lang="en-US" dirty="0" smtClean="0"/>
              <a:t>Virtual Learning </a:t>
            </a:r>
          </a:p>
          <a:p>
            <a:r>
              <a:rPr lang="en-US" dirty="0" smtClean="0"/>
              <a:t>Webcasting / Podcasting </a:t>
            </a:r>
          </a:p>
          <a:p>
            <a:r>
              <a:rPr lang="en-US" dirty="0" smtClean="0"/>
              <a:t>Self-paced learning</a:t>
            </a:r>
          </a:p>
          <a:p>
            <a:r>
              <a:rPr lang="en-US" dirty="0" smtClean="0"/>
              <a:t>Instructor Led Learning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43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Expert</a:t>
            </a:r>
          </a:p>
          <a:p>
            <a:r>
              <a:rPr lang="en-US" dirty="0" smtClean="0"/>
              <a:t>I.T. Specialist</a:t>
            </a:r>
          </a:p>
          <a:p>
            <a:r>
              <a:rPr lang="en-US" dirty="0" smtClean="0"/>
              <a:t>Administrator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89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Steps/Procedures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Setting the objectives/goals</a:t>
            </a:r>
          </a:p>
          <a:p>
            <a:r>
              <a:rPr lang="en-US" dirty="0" smtClean="0"/>
              <a:t>Design the syllabus</a:t>
            </a:r>
          </a:p>
          <a:p>
            <a:r>
              <a:rPr lang="en-US" dirty="0" smtClean="0"/>
              <a:t>Development of contents</a:t>
            </a:r>
          </a:p>
          <a:p>
            <a:r>
              <a:rPr lang="en-US" dirty="0" smtClean="0"/>
              <a:t>Development of storyboard</a:t>
            </a:r>
          </a:p>
          <a:p>
            <a:r>
              <a:rPr lang="en-US" dirty="0" smtClean="0"/>
              <a:t>Selection of tools &amp; platform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Trial run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Modification </a:t>
            </a:r>
          </a:p>
          <a:p>
            <a:r>
              <a:rPr lang="en-US" dirty="0" smtClean="0"/>
              <a:t>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46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Sharable Content Object Model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	(SCOM)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3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MOOCs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</a:t>
            </a:r>
            <a:r>
              <a:rPr lang="en-US" dirty="0" err="1"/>
              <a:t>r</a:t>
            </a:r>
            <a:r>
              <a:rPr lang="en-US" dirty="0" err="1" smtClean="0"/>
              <a:t>sera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edX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Udacity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97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&amp;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Benefits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 geographical boundary</a:t>
            </a:r>
          </a:p>
          <a:p>
            <a:pPr marL="0" indent="0">
              <a:buNone/>
            </a:pPr>
            <a:r>
              <a:rPr lang="en-US" dirty="0" smtClean="0"/>
              <a:t>Flexible timing</a:t>
            </a:r>
          </a:p>
          <a:p>
            <a:pPr marL="0" indent="0">
              <a:buNone/>
            </a:pPr>
            <a:r>
              <a:rPr lang="en-US" dirty="0" smtClean="0"/>
              <a:t>Updated content</a:t>
            </a:r>
          </a:p>
          <a:p>
            <a:pPr marL="0" indent="0">
              <a:buNone/>
            </a:pPr>
            <a:r>
              <a:rPr lang="en-US" dirty="0" smtClean="0"/>
              <a:t>Opportunity to learn technology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462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Drawbacks </a:t>
            </a:r>
          </a:p>
          <a:p>
            <a:pPr marL="0" indent="0">
              <a:buNone/>
            </a:pPr>
            <a:r>
              <a:rPr lang="en-US" dirty="0" smtClean="0"/>
              <a:t>Social Isolation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Technology frustration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530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Basics-I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Hardware &amp; Software </a:t>
            </a:r>
          </a:p>
          <a:p>
            <a:r>
              <a:rPr lang="en-US" dirty="0" smtClean="0"/>
              <a:t>Commercial &amp; Open Source Software</a:t>
            </a:r>
          </a:p>
          <a:p>
            <a:r>
              <a:rPr lang="en-US" dirty="0" smtClean="0"/>
              <a:t>Computer Network</a:t>
            </a:r>
          </a:p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File Transfer Protocol (FTP)</a:t>
            </a:r>
          </a:p>
          <a:p>
            <a:pPr lvl="1"/>
            <a:r>
              <a:rPr lang="en-US" dirty="0" smtClean="0"/>
              <a:t>Telnet</a:t>
            </a:r>
          </a:p>
          <a:p>
            <a:pPr lvl="1"/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News Groups/ Discussion Groups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70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Basics-II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Web Server</a:t>
            </a:r>
          </a:p>
          <a:p>
            <a:r>
              <a:rPr lang="en-US" dirty="0" smtClean="0"/>
              <a:t>Web browser </a:t>
            </a:r>
          </a:p>
          <a:p>
            <a:r>
              <a:rPr lang="en-US" dirty="0" smtClean="0"/>
              <a:t>Web page</a:t>
            </a:r>
          </a:p>
          <a:p>
            <a:r>
              <a:rPr lang="en-US" dirty="0" smtClean="0"/>
              <a:t>Website </a:t>
            </a:r>
          </a:p>
          <a:p>
            <a:r>
              <a:rPr lang="en-US" dirty="0" smtClean="0"/>
              <a:t>Website Address </a:t>
            </a:r>
          </a:p>
          <a:p>
            <a:r>
              <a:rPr lang="en-US" dirty="0" smtClean="0"/>
              <a:t>HTML</a:t>
            </a:r>
          </a:p>
          <a:p>
            <a:r>
              <a:rPr lang="en-US" dirty="0" smtClean="0"/>
              <a:t>Internet Service Provider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97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E-LEARNING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7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Assisted Instruction/Learning </a:t>
            </a:r>
          </a:p>
          <a:p>
            <a:r>
              <a:rPr lang="en-US" dirty="0" smtClean="0"/>
              <a:t>Computer Based Instruction/Learning</a:t>
            </a:r>
          </a:p>
          <a:p>
            <a:r>
              <a:rPr lang="en-US" dirty="0" smtClean="0"/>
              <a:t>Computer Mediated Instruction/Learning</a:t>
            </a:r>
          </a:p>
          <a:p>
            <a:r>
              <a:rPr lang="en-US" dirty="0" smtClean="0"/>
              <a:t>Technology based Instruction/Learning</a:t>
            </a:r>
          </a:p>
          <a:p>
            <a:r>
              <a:rPr lang="en-US" dirty="0" smtClean="0"/>
              <a:t>Internet based Learning</a:t>
            </a:r>
          </a:p>
          <a:p>
            <a:r>
              <a:rPr lang="en-US" dirty="0" smtClean="0"/>
              <a:t>Web based Learning</a:t>
            </a:r>
          </a:p>
          <a:p>
            <a:r>
              <a:rPr lang="en-US" dirty="0" smtClean="0"/>
              <a:t>Online Learning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94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Tools/Applications-1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E-mail</a:t>
            </a:r>
          </a:p>
          <a:p>
            <a:r>
              <a:rPr lang="en-US" dirty="0" smtClean="0"/>
              <a:t>Mailing List</a:t>
            </a:r>
          </a:p>
          <a:p>
            <a:r>
              <a:rPr lang="en-US" dirty="0" smtClean="0"/>
              <a:t>Discussion Groups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Chatting Tools</a:t>
            </a:r>
          </a:p>
          <a:p>
            <a:r>
              <a:rPr lang="en-US" dirty="0" smtClean="0"/>
              <a:t>Search Tools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107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Tools/Applications-2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Web 2 Applications</a:t>
            </a:r>
          </a:p>
          <a:p>
            <a:pPr marL="0" indent="0">
              <a:buNone/>
            </a:pPr>
            <a:r>
              <a:rPr lang="en-US" dirty="0" smtClean="0"/>
              <a:t>   - Content Management System (CMS)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Drupal, </a:t>
            </a:r>
            <a:r>
              <a:rPr lang="en-US" dirty="0" err="1" smtClean="0">
                <a:solidFill>
                  <a:srgbClr val="FF0000"/>
                </a:solidFill>
              </a:rPr>
              <a:t>Joomla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- Social Media/ Collaboration Tools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Facebook, Twitter</a:t>
            </a:r>
          </a:p>
          <a:p>
            <a:pPr marL="0" indent="0">
              <a:buNone/>
            </a:pPr>
            <a:r>
              <a:rPr lang="en-US" dirty="0" smtClean="0"/>
              <a:t>   - Web logs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Wordpress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- Wikis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Wikipaedia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  - Webinars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-Videoconferencing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13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Tools/Applications-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Multimedia Applications</a:t>
            </a:r>
          </a:p>
          <a:p>
            <a:pPr marL="0" indent="0">
              <a:buNone/>
            </a:pPr>
            <a:r>
              <a:rPr lang="en-US" dirty="0" smtClean="0"/>
              <a:t> 	-Text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MS 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-Audio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Media Player</a:t>
            </a:r>
          </a:p>
          <a:p>
            <a:pPr marL="0" indent="0">
              <a:buNone/>
            </a:pPr>
            <a:r>
              <a:rPr lang="en-US" dirty="0" smtClean="0"/>
              <a:t>	-Video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Power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-Graphics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Maya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-Animation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Flash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27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Tools/Applications-4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creation software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MS Word, </a:t>
            </a:r>
            <a:r>
              <a:rPr lang="en-US" dirty="0" err="1" smtClean="0">
                <a:solidFill>
                  <a:srgbClr val="FF0000"/>
                </a:solidFill>
              </a:rPr>
              <a:t>Pdf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Presentation Software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MS </a:t>
            </a:r>
            <a:r>
              <a:rPr lang="en-US" dirty="0" err="1" smtClean="0">
                <a:solidFill>
                  <a:srgbClr val="FF0000"/>
                </a:solidFill>
              </a:rPr>
              <a:t>Powerpoint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Data Entry/Analysis Software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MS Excel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32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CT/IT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IT Basics-I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IT Basics-II&amp;quot;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7&quot;/&gt;&lt;/object&gt;&lt;object type=&quot;3&quot; unique_id=&quot;10008&quot;&gt;&lt;property id=&quot;20148&quot; value=&quot;5&quot;/&gt;&lt;property id=&quot;20300&quot; value=&quot;Slide 5 - &amp;quot;Related Term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Tools/Applications-1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Tools/Applications-2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ools/Applications-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Tools/Applications-4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Tools/Applications-5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Techniques&amp;quot;&quot;/&gt;&lt;property id=&quot;20307&quot; value=&quot;269&quot;/&gt;&lt;/object&gt;&lt;object type=&quot;3&quot; unique_id=&quot;10015&quot;&gt;&lt;property id=&quot;20148&quot; value=&quot;5&quot;/&gt;&lt;property id=&quot;20300&quot; value=&quot;Slide 12 - &amp;quot;People&amp;quot;&quot;/&gt;&lt;property id=&quot;20307&quot; value=&quot;273&quot;/&gt;&lt;/object&gt;&lt;object type=&quot;3&quot; unique_id=&quot;10016&quot;&gt;&lt;property id=&quot;20148&quot; value=&quot;5&quot;/&gt;&lt;property id=&quot;20300&quot; value=&quot;Slide 13 - &amp;quot;Steps/Procedures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Standard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Open E-Learning&amp;quot;&quot;/&gt;&lt;property id=&quot;20307&quot; value=&quot;272&quot;/&gt;&lt;/object&gt;&lt;object type=&quot;3&quot; unique_id=&quot;10019&quot;&gt;&lt;property id=&quot;20148&quot; value=&quot;5&quot;/&gt;&lt;property id=&quot;20300&quot; value=&quot;Slide 16 - &amp;quot;Benefits &amp;amp; Drawbacks&amp;quot;&quot;/&gt;&lt;property id=&quot;20307&quot; value=&quot;274&quot;/&gt;&lt;/object&gt;&lt;object type=&quot;3&quot; unique_id=&quot;10020&quot;&gt;&lt;property id=&quot;20148&quot; value=&quot;5&quot;/&gt;&lt;property id=&quot;20300&quot; value=&quot;Slide 17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218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ICT/IT</vt:lpstr>
      <vt:lpstr>IT Basics-I</vt:lpstr>
      <vt:lpstr>IT Basics-II</vt:lpstr>
      <vt:lpstr>Slide 4</vt:lpstr>
      <vt:lpstr>Related Terms</vt:lpstr>
      <vt:lpstr>Tools/Applications-1</vt:lpstr>
      <vt:lpstr>Tools/Applications-2</vt:lpstr>
      <vt:lpstr>Tools/Applications-</vt:lpstr>
      <vt:lpstr>Tools/Applications-4</vt:lpstr>
      <vt:lpstr>Tools/Applications-5</vt:lpstr>
      <vt:lpstr>Techniques</vt:lpstr>
      <vt:lpstr>People</vt:lpstr>
      <vt:lpstr>Steps/Procedures</vt:lpstr>
      <vt:lpstr>Standard</vt:lpstr>
      <vt:lpstr>Open E-Learning</vt:lpstr>
      <vt:lpstr>Benefits &amp; Drawbacks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Terms</dc:title>
  <dc:creator>user</dc:creator>
  <cp:lastModifiedBy>Dr. Shijith Kumar C</cp:lastModifiedBy>
  <cp:revision>33</cp:revision>
  <dcterms:created xsi:type="dcterms:W3CDTF">2015-04-30T13:43:55Z</dcterms:created>
  <dcterms:modified xsi:type="dcterms:W3CDTF">2016-08-18T04:16:25Z</dcterms:modified>
</cp:coreProperties>
</file>