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1"/>
  </p:notesMasterIdLst>
  <p:sldIdLst>
    <p:sldId id="394" r:id="rId2"/>
    <p:sldId id="390" r:id="rId3"/>
    <p:sldId id="391" r:id="rId4"/>
    <p:sldId id="272" r:id="rId5"/>
    <p:sldId id="256" r:id="rId6"/>
    <p:sldId id="279" r:id="rId7"/>
    <p:sldId id="395" r:id="rId8"/>
    <p:sldId id="393" r:id="rId9"/>
    <p:sldId id="39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1D434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9" autoAdjust="0"/>
    <p:restoredTop sz="86380" autoAdjust="0"/>
  </p:normalViewPr>
  <p:slideViewPr>
    <p:cSldViewPr>
      <p:cViewPr varScale="1">
        <p:scale>
          <a:sx n="56" d="100"/>
          <a:sy n="56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62AB4-951A-4A1C-97DE-5A890D3931F1}" type="doc">
      <dgm:prSet loTypeId="urn:microsoft.com/office/officeart/2005/8/layout/chart3" loCatId="cycle" qsTypeId="urn:microsoft.com/office/officeart/2005/8/quickstyle/simple5" qsCatId="simple" csTypeId="urn:microsoft.com/office/officeart/2005/8/colors/accent1_2" csCatId="accent1" phldr="1"/>
      <dgm:spPr/>
    </dgm:pt>
    <dgm:pt modelId="{77632978-3689-4A51-84BF-CDAA1A0A33C2}">
      <dgm:prSet phldrT="[Text]" custT="1"/>
      <dgm:spPr/>
      <dgm:t>
        <a:bodyPr/>
        <a:lstStyle/>
        <a:p>
          <a:r>
            <a:rPr lang="en-IN" sz="2800" dirty="0">
              <a:solidFill>
                <a:srgbClr val="FFFF00"/>
              </a:solidFill>
            </a:rPr>
            <a:t>Information Resources &amp;</a:t>
          </a:r>
        </a:p>
        <a:p>
          <a:r>
            <a:rPr lang="en-IN" sz="2800" dirty="0">
              <a:solidFill>
                <a:srgbClr val="FFFF00"/>
              </a:solidFill>
            </a:rPr>
            <a:t>Services</a:t>
          </a:r>
        </a:p>
      </dgm:t>
    </dgm:pt>
    <dgm:pt modelId="{6E6C96D5-A76E-4690-893E-8121736F0BD7}" type="parTrans" cxnId="{37F7D945-C0A9-4E57-B207-75539998E79A}">
      <dgm:prSet/>
      <dgm:spPr/>
      <dgm:t>
        <a:bodyPr/>
        <a:lstStyle/>
        <a:p>
          <a:endParaRPr lang="en-IN"/>
        </a:p>
      </dgm:t>
    </dgm:pt>
    <dgm:pt modelId="{DA33EB15-727D-44DD-8CAB-3425AD936CAD}" type="sibTrans" cxnId="{37F7D945-C0A9-4E57-B207-75539998E79A}">
      <dgm:prSet/>
      <dgm:spPr/>
      <dgm:t>
        <a:bodyPr/>
        <a:lstStyle/>
        <a:p>
          <a:endParaRPr lang="en-IN"/>
        </a:p>
      </dgm:t>
    </dgm:pt>
    <dgm:pt modelId="{AB70893D-C2BB-4B4F-A50F-0991D036618C}">
      <dgm:prSet phldrT="[Text]" custT="1"/>
      <dgm:spPr/>
      <dgm:t>
        <a:bodyPr/>
        <a:lstStyle/>
        <a:p>
          <a:r>
            <a:rPr lang="en-IN" sz="2800" dirty="0">
              <a:solidFill>
                <a:srgbClr val="FFFF00"/>
              </a:solidFill>
            </a:rPr>
            <a:t>Electronic</a:t>
          </a:r>
        </a:p>
      </dgm:t>
    </dgm:pt>
    <dgm:pt modelId="{73BA4B01-D476-4575-B601-90A138676E91}" type="parTrans" cxnId="{10A78DBE-5657-4CA7-B23D-61E54929E9B9}">
      <dgm:prSet/>
      <dgm:spPr/>
      <dgm:t>
        <a:bodyPr/>
        <a:lstStyle/>
        <a:p>
          <a:endParaRPr lang="en-IN"/>
        </a:p>
      </dgm:t>
    </dgm:pt>
    <dgm:pt modelId="{0D80D5A0-F09E-47DD-912B-3AB216D13388}" type="sibTrans" cxnId="{10A78DBE-5657-4CA7-B23D-61E54929E9B9}">
      <dgm:prSet/>
      <dgm:spPr/>
      <dgm:t>
        <a:bodyPr/>
        <a:lstStyle/>
        <a:p>
          <a:endParaRPr lang="en-IN"/>
        </a:p>
      </dgm:t>
    </dgm:pt>
    <dgm:pt modelId="{AA0138A7-A388-4B16-944B-9336EACDAE47}">
      <dgm:prSet phldrT="[Text]" custT="1"/>
      <dgm:spPr>
        <a:gradFill rotWithShape="0">
          <a:gsLst>
            <a:gs pos="0">
              <a:srgbClr val="92D05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en-IN" sz="2800" dirty="0">
              <a:solidFill>
                <a:srgbClr val="FFFF00"/>
              </a:solidFill>
            </a:rPr>
            <a:t>Traditional</a:t>
          </a:r>
        </a:p>
      </dgm:t>
    </dgm:pt>
    <dgm:pt modelId="{46BC283A-839E-4B7E-88B8-B1DFBF9C6F11}" type="parTrans" cxnId="{74ADF243-0854-474B-8185-3AA6C9E561F7}">
      <dgm:prSet/>
      <dgm:spPr/>
      <dgm:t>
        <a:bodyPr/>
        <a:lstStyle/>
        <a:p>
          <a:endParaRPr lang="en-IN"/>
        </a:p>
      </dgm:t>
    </dgm:pt>
    <dgm:pt modelId="{15041B56-5690-4DAF-9C7A-5795B2030A70}" type="sibTrans" cxnId="{74ADF243-0854-474B-8185-3AA6C9E561F7}">
      <dgm:prSet/>
      <dgm:spPr/>
      <dgm:t>
        <a:bodyPr/>
        <a:lstStyle/>
        <a:p>
          <a:endParaRPr lang="en-IN"/>
        </a:p>
      </dgm:t>
    </dgm:pt>
    <dgm:pt modelId="{A1D2EA04-871C-421E-B08D-28C1FE656709}" type="pres">
      <dgm:prSet presAssocID="{96962AB4-951A-4A1C-97DE-5A890D3931F1}" presName="compositeShape" presStyleCnt="0">
        <dgm:presLayoutVars>
          <dgm:chMax val="7"/>
          <dgm:dir/>
          <dgm:resizeHandles val="exact"/>
        </dgm:presLayoutVars>
      </dgm:prSet>
      <dgm:spPr/>
    </dgm:pt>
    <dgm:pt modelId="{4AB57DB1-08D6-433C-98B3-963BD0AA3695}" type="pres">
      <dgm:prSet presAssocID="{96962AB4-951A-4A1C-97DE-5A890D3931F1}" presName="wedge1" presStyleLbl="node1" presStyleIdx="0" presStyleCnt="3" custScaleX="120840"/>
      <dgm:spPr/>
    </dgm:pt>
    <dgm:pt modelId="{B93358A0-05FB-4ED3-BE69-915C6F5C9E17}" type="pres">
      <dgm:prSet presAssocID="{96962AB4-951A-4A1C-97DE-5A890D3931F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05A06B2-9352-4CCD-A1D7-3F91B6B7F10B}" type="pres">
      <dgm:prSet presAssocID="{96962AB4-951A-4A1C-97DE-5A890D3931F1}" presName="wedge2" presStyleLbl="node1" presStyleIdx="1" presStyleCnt="3"/>
      <dgm:spPr/>
    </dgm:pt>
    <dgm:pt modelId="{3110B733-04E6-4CDC-B08F-49DF0F0D039B}" type="pres">
      <dgm:prSet presAssocID="{96962AB4-951A-4A1C-97DE-5A890D3931F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44B063C-9074-4770-8E60-095871B453E6}" type="pres">
      <dgm:prSet presAssocID="{96962AB4-951A-4A1C-97DE-5A890D3931F1}" presName="wedge3" presStyleLbl="node1" presStyleIdx="2" presStyleCnt="3"/>
      <dgm:spPr/>
    </dgm:pt>
    <dgm:pt modelId="{273F329E-4E45-456B-8206-B19442E4C858}" type="pres">
      <dgm:prSet presAssocID="{96962AB4-951A-4A1C-97DE-5A890D3931F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9CF5F0C-E396-4B32-9516-A9BA551CFDDF}" type="presOf" srcId="{96962AB4-951A-4A1C-97DE-5A890D3931F1}" destId="{A1D2EA04-871C-421E-B08D-28C1FE656709}" srcOrd="0" destOrd="0" presId="urn:microsoft.com/office/officeart/2005/8/layout/chart3"/>
    <dgm:cxn modelId="{74ADF243-0854-474B-8185-3AA6C9E561F7}" srcId="{96962AB4-951A-4A1C-97DE-5A890D3931F1}" destId="{AA0138A7-A388-4B16-944B-9336EACDAE47}" srcOrd="2" destOrd="0" parTransId="{46BC283A-839E-4B7E-88B8-B1DFBF9C6F11}" sibTransId="{15041B56-5690-4DAF-9C7A-5795B2030A70}"/>
    <dgm:cxn modelId="{D3721545-3633-447F-9233-9F04A65FD1CF}" type="presOf" srcId="{AB70893D-C2BB-4B4F-A50F-0991D036618C}" destId="{3110B733-04E6-4CDC-B08F-49DF0F0D039B}" srcOrd="1" destOrd="0" presId="urn:microsoft.com/office/officeart/2005/8/layout/chart3"/>
    <dgm:cxn modelId="{37F7D945-C0A9-4E57-B207-75539998E79A}" srcId="{96962AB4-951A-4A1C-97DE-5A890D3931F1}" destId="{77632978-3689-4A51-84BF-CDAA1A0A33C2}" srcOrd="0" destOrd="0" parTransId="{6E6C96D5-A76E-4690-893E-8121736F0BD7}" sibTransId="{DA33EB15-727D-44DD-8CAB-3425AD936CAD}"/>
    <dgm:cxn modelId="{28F1456E-96DB-404F-94DE-C7EF922EF22D}" type="presOf" srcId="{AA0138A7-A388-4B16-944B-9336EACDAE47}" destId="{644B063C-9074-4770-8E60-095871B453E6}" srcOrd="0" destOrd="0" presId="urn:microsoft.com/office/officeart/2005/8/layout/chart3"/>
    <dgm:cxn modelId="{91F19798-1D5A-48CA-9F00-F2ED388577DB}" type="presOf" srcId="{77632978-3689-4A51-84BF-CDAA1A0A33C2}" destId="{4AB57DB1-08D6-433C-98B3-963BD0AA3695}" srcOrd="0" destOrd="0" presId="urn:microsoft.com/office/officeart/2005/8/layout/chart3"/>
    <dgm:cxn modelId="{544A97A3-E80A-4D71-A225-F0E7E8787A98}" type="presOf" srcId="{AB70893D-C2BB-4B4F-A50F-0991D036618C}" destId="{D05A06B2-9352-4CCD-A1D7-3F91B6B7F10B}" srcOrd="0" destOrd="0" presId="urn:microsoft.com/office/officeart/2005/8/layout/chart3"/>
    <dgm:cxn modelId="{10A78DBE-5657-4CA7-B23D-61E54929E9B9}" srcId="{96962AB4-951A-4A1C-97DE-5A890D3931F1}" destId="{AB70893D-C2BB-4B4F-A50F-0991D036618C}" srcOrd="1" destOrd="0" parTransId="{73BA4B01-D476-4575-B601-90A138676E91}" sibTransId="{0D80D5A0-F09E-47DD-912B-3AB216D13388}"/>
    <dgm:cxn modelId="{250004C4-02B6-4913-B12A-85DA24278D4A}" type="presOf" srcId="{77632978-3689-4A51-84BF-CDAA1A0A33C2}" destId="{B93358A0-05FB-4ED3-BE69-915C6F5C9E17}" srcOrd="1" destOrd="0" presId="urn:microsoft.com/office/officeart/2005/8/layout/chart3"/>
    <dgm:cxn modelId="{C26909EB-226D-4371-8106-3953E28C8CAF}" type="presOf" srcId="{AA0138A7-A388-4B16-944B-9336EACDAE47}" destId="{273F329E-4E45-456B-8206-B19442E4C858}" srcOrd="1" destOrd="0" presId="urn:microsoft.com/office/officeart/2005/8/layout/chart3"/>
    <dgm:cxn modelId="{21C72290-EB59-421F-89A3-2EBF45F1ECB8}" type="presParOf" srcId="{A1D2EA04-871C-421E-B08D-28C1FE656709}" destId="{4AB57DB1-08D6-433C-98B3-963BD0AA3695}" srcOrd="0" destOrd="0" presId="urn:microsoft.com/office/officeart/2005/8/layout/chart3"/>
    <dgm:cxn modelId="{1024C4BF-3191-42F1-BC9A-0E7C873CF892}" type="presParOf" srcId="{A1D2EA04-871C-421E-B08D-28C1FE656709}" destId="{B93358A0-05FB-4ED3-BE69-915C6F5C9E17}" srcOrd="1" destOrd="0" presId="urn:microsoft.com/office/officeart/2005/8/layout/chart3"/>
    <dgm:cxn modelId="{98381BDC-DDDF-46C0-BF3F-E193CC53AF28}" type="presParOf" srcId="{A1D2EA04-871C-421E-B08D-28C1FE656709}" destId="{D05A06B2-9352-4CCD-A1D7-3F91B6B7F10B}" srcOrd="2" destOrd="0" presId="urn:microsoft.com/office/officeart/2005/8/layout/chart3"/>
    <dgm:cxn modelId="{09DF33D3-9C4E-440F-A146-0F99FB7447EB}" type="presParOf" srcId="{A1D2EA04-871C-421E-B08D-28C1FE656709}" destId="{3110B733-04E6-4CDC-B08F-49DF0F0D039B}" srcOrd="3" destOrd="0" presId="urn:microsoft.com/office/officeart/2005/8/layout/chart3"/>
    <dgm:cxn modelId="{47B45BB0-E09D-46B5-9EBA-7C153ABDF392}" type="presParOf" srcId="{A1D2EA04-871C-421E-B08D-28C1FE656709}" destId="{644B063C-9074-4770-8E60-095871B453E6}" srcOrd="4" destOrd="0" presId="urn:microsoft.com/office/officeart/2005/8/layout/chart3"/>
    <dgm:cxn modelId="{3DC579DC-CFC7-4B4A-B370-6BD58513B68D}" type="presParOf" srcId="{A1D2EA04-871C-421E-B08D-28C1FE656709}" destId="{273F329E-4E45-456B-8206-B19442E4C85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55D45-4835-4147-A38F-08E2F0AD5AA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724D27F-7C5F-44CD-B2FB-0CA129A17A6C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Books</a:t>
          </a:r>
          <a:r>
            <a:rPr lang="en-IN" dirty="0"/>
            <a:t>	</a:t>
          </a:r>
        </a:p>
      </dgm:t>
    </dgm:pt>
    <dgm:pt modelId="{3B02AD4C-6AEC-4248-94D3-C7DF64F1CBE0}" type="parTrans" cxnId="{86E3EB9C-1C45-4F5C-A4B4-9783204CE892}">
      <dgm:prSet/>
      <dgm:spPr/>
      <dgm:t>
        <a:bodyPr/>
        <a:lstStyle/>
        <a:p>
          <a:endParaRPr lang="en-IN"/>
        </a:p>
      </dgm:t>
    </dgm:pt>
    <dgm:pt modelId="{099D1674-A05C-485C-B738-446CC6DF8A65}" type="sibTrans" cxnId="{86E3EB9C-1C45-4F5C-A4B4-9783204CE892}">
      <dgm:prSet/>
      <dgm:spPr/>
      <dgm:t>
        <a:bodyPr/>
        <a:lstStyle/>
        <a:p>
          <a:endParaRPr lang="en-IN"/>
        </a:p>
      </dgm:t>
    </dgm:pt>
    <dgm:pt modelId="{21D630F5-DC2E-4F5B-AAD6-8BD7268884EF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In-house Publications</a:t>
          </a:r>
          <a:endParaRPr lang="en-IN" dirty="0"/>
        </a:p>
      </dgm:t>
    </dgm:pt>
    <dgm:pt modelId="{A508A239-1B09-47F4-9EDD-37DB9D4A527E}" type="parTrans" cxnId="{BF748020-19C4-4974-B022-F5A0B437D94E}">
      <dgm:prSet/>
      <dgm:spPr/>
      <dgm:t>
        <a:bodyPr/>
        <a:lstStyle/>
        <a:p>
          <a:endParaRPr lang="en-IN"/>
        </a:p>
      </dgm:t>
    </dgm:pt>
    <dgm:pt modelId="{BCA1B817-6250-4BE1-A522-F420C900E501}" type="sibTrans" cxnId="{BF748020-19C4-4974-B022-F5A0B437D94E}">
      <dgm:prSet/>
      <dgm:spPr/>
      <dgm:t>
        <a:bodyPr/>
        <a:lstStyle/>
        <a:p>
          <a:endParaRPr lang="en-IN"/>
        </a:p>
      </dgm:t>
    </dgm:pt>
    <dgm:pt modelId="{C42D1FF2-4F21-4B4C-8368-A286C2B7C980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Theses &amp; Dissertations</a:t>
          </a:r>
          <a:endParaRPr lang="en-IN" dirty="0"/>
        </a:p>
      </dgm:t>
    </dgm:pt>
    <dgm:pt modelId="{2621B9A4-1922-4A0F-8417-FE880D5A0A40}" type="parTrans" cxnId="{056EE6AC-899D-48D0-9C6C-1244E43404F4}">
      <dgm:prSet/>
      <dgm:spPr/>
      <dgm:t>
        <a:bodyPr/>
        <a:lstStyle/>
        <a:p>
          <a:endParaRPr lang="en-IN"/>
        </a:p>
      </dgm:t>
    </dgm:pt>
    <dgm:pt modelId="{ABD192D1-745C-4392-9997-C7403B6D254B}" type="sibTrans" cxnId="{056EE6AC-899D-48D0-9C6C-1244E43404F4}">
      <dgm:prSet/>
      <dgm:spPr/>
      <dgm:t>
        <a:bodyPr/>
        <a:lstStyle/>
        <a:p>
          <a:endParaRPr lang="en-IN"/>
        </a:p>
      </dgm:t>
    </dgm:pt>
    <dgm:pt modelId="{4F61B91F-D7EE-43B2-8889-219F1A30AE27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Journals</a:t>
          </a:r>
        </a:p>
      </dgm:t>
    </dgm:pt>
    <dgm:pt modelId="{34BC396A-8559-472E-9D8E-253566BBFD8B}" type="parTrans" cxnId="{61A9685E-4D91-4198-A6FB-531324293AFD}">
      <dgm:prSet/>
      <dgm:spPr/>
      <dgm:t>
        <a:bodyPr/>
        <a:lstStyle/>
        <a:p>
          <a:endParaRPr lang="en-IN"/>
        </a:p>
      </dgm:t>
    </dgm:pt>
    <dgm:pt modelId="{C0A8F718-7212-4987-9877-96EB25ED0933}" type="sibTrans" cxnId="{61A9685E-4D91-4198-A6FB-531324293AFD}">
      <dgm:prSet/>
      <dgm:spPr/>
      <dgm:t>
        <a:bodyPr/>
        <a:lstStyle/>
        <a:p>
          <a:endParaRPr lang="en-IN"/>
        </a:p>
      </dgm:t>
    </dgm:pt>
    <dgm:pt modelId="{34EE3C4C-60B3-45A4-9F9D-A48E8463DDF7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Bound Volumes </a:t>
          </a:r>
          <a:r>
            <a:rPr lang="en-IN" dirty="0">
              <a:solidFill>
                <a:srgbClr val="00B0F0"/>
              </a:solidFill>
            </a:rPr>
            <a:t>	</a:t>
          </a:r>
          <a:endParaRPr lang="en-IN" dirty="0"/>
        </a:p>
      </dgm:t>
    </dgm:pt>
    <dgm:pt modelId="{158453FF-74BA-410B-B490-4CE3A9034315}" type="parTrans" cxnId="{FBE07B10-7ED1-4DCB-9160-B0C62FEA244C}">
      <dgm:prSet/>
      <dgm:spPr/>
      <dgm:t>
        <a:bodyPr/>
        <a:lstStyle/>
        <a:p>
          <a:endParaRPr lang="en-IN"/>
        </a:p>
      </dgm:t>
    </dgm:pt>
    <dgm:pt modelId="{5EF736F7-D10C-4D60-BBFB-E9C35F711CD0}" type="sibTrans" cxnId="{FBE07B10-7ED1-4DCB-9160-B0C62FEA244C}">
      <dgm:prSet/>
      <dgm:spPr/>
      <dgm:t>
        <a:bodyPr/>
        <a:lstStyle/>
        <a:p>
          <a:endParaRPr lang="en-IN"/>
        </a:p>
      </dgm:t>
    </dgm:pt>
    <dgm:pt modelId="{8334C5C3-1706-40DA-B42F-FA1371230340}" type="pres">
      <dgm:prSet presAssocID="{42955D45-4835-4147-A38F-08E2F0AD5AAE}" presName="linear" presStyleCnt="0">
        <dgm:presLayoutVars>
          <dgm:dir/>
          <dgm:animLvl val="lvl"/>
          <dgm:resizeHandles val="exact"/>
        </dgm:presLayoutVars>
      </dgm:prSet>
      <dgm:spPr/>
    </dgm:pt>
    <dgm:pt modelId="{DA8CDB77-2BC0-457C-A77C-187302043FBC}" type="pres">
      <dgm:prSet presAssocID="{5724D27F-7C5F-44CD-B2FB-0CA129A17A6C}" presName="parentLin" presStyleCnt="0"/>
      <dgm:spPr/>
    </dgm:pt>
    <dgm:pt modelId="{D841C1D5-D9A7-4BB7-92B9-477400E71605}" type="pres">
      <dgm:prSet presAssocID="{5724D27F-7C5F-44CD-B2FB-0CA129A17A6C}" presName="parentLeftMargin" presStyleLbl="node1" presStyleIdx="0" presStyleCnt="5"/>
      <dgm:spPr/>
    </dgm:pt>
    <dgm:pt modelId="{8F321862-4409-4F8A-9B20-044D8A125DD1}" type="pres">
      <dgm:prSet presAssocID="{5724D27F-7C5F-44CD-B2FB-0CA129A17A6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9DA10E8-1F5B-4BC3-B455-7671CE2D12E9}" type="pres">
      <dgm:prSet presAssocID="{5724D27F-7C5F-44CD-B2FB-0CA129A17A6C}" presName="negativeSpace" presStyleCnt="0"/>
      <dgm:spPr/>
    </dgm:pt>
    <dgm:pt modelId="{6A12B7B6-7D42-47CC-8E95-1A9C134A108C}" type="pres">
      <dgm:prSet presAssocID="{5724D27F-7C5F-44CD-B2FB-0CA129A17A6C}" presName="childText" presStyleLbl="conFgAcc1" presStyleIdx="0" presStyleCnt="5">
        <dgm:presLayoutVars>
          <dgm:bulletEnabled val="1"/>
        </dgm:presLayoutVars>
      </dgm:prSet>
      <dgm:spPr/>
    </dgm:pt>
    <dgm:pt modelId="{994312BC-D3C1-405D-A09E-029B84C86D20}" type="pres">
      <dgm:prSet presAssocID="{099D1674-A05C-485C-B738-446CC6DF8A65}" presName="spaceBetweenRectangles" presStyleCnt="0"/>
      <dgm:spPr/>
    </dgm:pt>
    <dgm:pt modelId="{BEEDDA00-8695-4A3D-A7F5-9313D2958895}" type="pres">
      <dgm:prSet presAssocID="{4F61B91F-D7EE-43B2-8889-219F1A30AE27}" presName="parentLin" presStyleCnt="0"/>
      <dgm:spPr/>
    </dgm:pt>
    <dgm:pt modelId="{1F3A0725-801E-406E-B8EB-BA320BF514A1}" type="pres">
      <dgm:prSet presAssocID="{4F61B91F-D7EE-43B2-8889-219F1A30AE27}" presName="parentLeftMargin" presStyleLbl="node1" presStyleIdx="0" presStyleCnt="5"/>
      <dgm:spPr/>
    </dgm:pt>
    <dgm:pt modelId="{4792D081-054D-4D35-89D5-0BDDA689FB8F}" type="pres">
      <dgm:prSet presAssocID="{4F61B91F-D7EE-43B2-8889-219F1A30AE2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E09EC3B-D030-42E4-B8F9-03C0A6F55FC3}" type="pres">
      <dgm:prSet presAssocID="{4F61B91F-D7EE-43B2-8889-219F1A30AE27}" presName="negativeSpace" presStyleCnt="0"/>
      <dgm:spPr/>
    </dgm:pt>
    <dgm:pt modelId="{C84B79BD-141C-4E29-A5D8-0BD0559EED36}" type="pres">
      <dgm:prSet presAssocID="{4F61B91F-D7EE-43B2-8889-219F1A30AE27}" presName="childText" presStyleLbl="conFgAcc1" presStyleIdx="1" presStyleCnt="5">
        <dgm:presLayoutVars>
          <dgm:bulletEnabled val="1"/>
        </dgm:presLayoutVars>
      </dgm:prSet>
      <dgm:spPr/>
    </dgm:pt>
    <dgm:pt modelId="{F0C951A6-C87F-4FED-B100-4C7A6CE6BC22}" type="pres">
      <dgm:prSet presAssocID="{C0A8F718-7212-4987-9877-96EB25ED0933}" presName="spaceBetweenRectangles" presStyleCnt="0"/>
      <dgm:spPr/>
    </dgm:pt>
    <dgm:pt modelId="{0571CA5C-699F-4609-BC24-D7F43CBCFC53}" type="pres">
      <dgm:prSet presAssocID="{34EE3C4C-60B3-45A4-9F9D-A48E8463DDF7}" presName="parentLin" presStyleCnt="0"/>
      <dgm:spPr/>
    </dgm:pt>
    <dgm:pt modelId="{420622D8-2D8F-4514-A056-527574D9504B}" type="pres">
      <dgm:prSet presAssocID="{34EE3C4C-60B3-45A4-9F9D-A48E8463DDF7}" presName="parentLeftMargin" presStyleLbl="node1" presStyleIdx="1" presStyleCnt="5"/>
      <dgm:spPr/>
    </dgm:pt>
    <dgm:pt modelId="{4C88964B-5349-44D9-878A-126943DF3021}" type="pres">
      <dgm:prSet presAssocID="{34EE3C4C-60B3-45A4-9F9D-A48E8463DDF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7D722FA-8738-4FAE-BEC5-B3DC8A946629}" type="pres">
      <dgm:prSet presAssocID="{34EE3C4C-60B3-45A4-9F9D-A48E8463DDF7}" presName="negativeSpace" presStyleCnt="0"/>
      <dgm:spPr/>
    </dgm:pt>
    <dgm:pt modelId="{23A7236F-BE09-458E-A4AE-107600D1153C}" type="pres">
      <dgm:prSet presAssocID="{34EE3C4C-60B3-45A4-9F9D-A48E8463DDF7}" presName="childText" presStyleLbl="conFgAcc1" presStyleIdx="2" presStyleCnt="5">
        <dgm:presLayoutVars>
          <dgm:bulletEnabled val="1"/>
        </dgm:presLayoutVars>
      </dgm:prSet>
      <dgm:spPr/>
    </dgm:pt>
    <dgm:pt modelId="{8BC18B3E-23B3-4FD2-AC28-555641F1DAA5}" type="pres">
      <dgm:prSet presAssocID="{5EF736F7-D10C-4D60-BBFB-E9C35F711CD0}" presName="spaceBetweenRectangles" presStyleCnt="0"/>
      <dgm:spPr/>
    </dgm:pt>
    <dgm:pt modelId="{0DC689B6-1DE3-460F-AF6F-BFB41E3DE01E}" type="pres">
      <dgm:prSet presAssocID="{21D630F5-DC2E-4F5B-AAD6-8BD7268884EF}" presName="parentLin" presStyleCnt="0"/>
      <dgm:spPr/>
    </dgm:pt>
    <dgm:pt modelId="{5048DBC8-C748-44F4-AACD-B8CD97B5491A}" type="pres">
      <dgm:prSet presAssocID="{21D630F5-DC2E-4F5B-AAD6-8BD7268884EF}" presName="parentLeftMargin" presStyleLbl="node1" presStyleIdx="2" presStyleCnt="5"/>
      <dgm:spPr/>
    </dgm:pt>
    <dgm:pt modelId="{73164D29-0B17-417E-B58D-BC006F92DA8D}" type="pres">
      <dgm:prSet presAssocID="{21D630F5-DC2E-4F5B-AAD6-8BD7268884E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3282E45-E5B3-493A-8D5F-36455ED4C96D}" type="pres">
      <dgm:prSet presAssocID="{21D630F5-DC2E-4F5B-AAD6-8BD7268884EF}" presName="negativeSpace" presStyleCnt="0"/>
      <dgm:spPr/>
    </dgm:pt>
    <dgm:pt modelId="{6E2CDB05-B593-4C5A-8517-F68584E18801}" type="pres">
      <dgm:prSet presAssocID="{21D630F5-DC2E-4F5B-AAD6-8BD7268884EF}" presName="childText" presStyleLbl="conFgAcc1" presStyleIdx="3" presStyleCnt="5">
        <dgm:presLayoutVars>
          <dgm:bulletEnabled val="1"/>
        </dgm:presLayoutVars>
      </dgm:prSet>
      <dgm:spPr/>
    </dgm:pt>
    <dgm:pt modelId="{0995C5E3-DD67-4E58-AA61-906ED65DA3C9}" type="pres">
      <dgm:prSet presAssocID="{BCA1B817-6250-4BE1-A522-F420C900E501}" presName="spaceBetweenRectangles" presStyleCnt="0"/>
      <dgm:spPr/>
    </dgm:pt>
    <dgm:pt modelId="{76A04F95-D7B6-4017-9D10-1C7AE1B6BBE7}" type="pres">
      <dgm:prSet presAssocID="{C42D1FF2-4F21-4B4C-8368-A286C2B7C980}" presName="parentLin" presStyleCnt="0"/>
      <dgm:spPr/>
    </dgm:pt>
    <dgm:pt modelId="{7FD5F2AC-1FBD-4AC4-822C-E754CBCEB3C7}" type="pres">
      <dgm:prSet presAssocID="{C42D1FF2-4F21-4B4C-8368-A286C2B7C980}" presName="parentLeftMargin" presStyleLbl="node1" presStyleIdx="3" presStyleCnt="5"/>
      <dgm:spPr/>
    </dgm:pt>
    <dgm:pt modelId="{A17D10AC-B4AF-4FBA-92E6-1638F84580D3}" type="pres">
      <dgm:prSet presAssocID="{C42D1FF2-4F21-4B4C-8368-A286C2B7C98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443265E-0FFE-45B6-92B2-996D8EA640F3}" type="pres">
      <dgm:prSet presAssocID="{C42D1FF2-4F21-4B4C-8368-A286C2B7C980}" presName="negativeSpace" presStyleCnt="0"/>
      <dgm:spPr/>
    </dgm:pt>
    <dgm:pt modelId="{03364990-B714-4EC3-8E26-8D82B0038D9D}" type="pres">
      <dgm:prSet presAssocID="{C42D1FF2-4F21-4B4C-8368-A286C2B7C98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C1F6207-3584-4117-A98A-A69DC320B363}" type="presOf" srcId="{21D630F5-DC2E-4F5B-AAD6-8BD7268884EF}" destId="{73164D29-0B17-417E-B58D-BC006F92DA8D}" srcOrd="1" destOrd="0" presId="urn:microsoft.com/office/officeart/2005/8/layout/list1"/>
    <dgm:cxn modelId="{FBE07B10-7ED1-4DCB-9160-B0C62FEA244C}" srcId="{42955D45-4835-4147-A38F-08E2F0AD5AAE}" destId="{34EE3C4C-60B3-45A4-9F9D-A48E8463DDF7}" srcOrd="2" destOrd="0" parTransId="{158453FF-74BA-410B-B490-4CE3A9034315}" sibTransId="{5EF736F7-D10C-4D60-BBFB-E9C35F711CD0}"/>
    <dgm:cxn modelId="{BF748020-19C4-4974-B022-F5A0B437D94E}" srcId="{42955D45-4835-4147-A38F-08E2F0AD5AAE}" destId="{21D630F5-DC2E-4F5B-AAD6-8BD7268884EF}" srcOrd="3" destOrd="0" parTransId="{A508A239-1B09-47F4-9EDD-37DB9D4A527E}" sibTransId="{BCA1B817-6250-4BE1-A522-F420C900E501}"/>
    <dgm:cxn modelId="{F4137828-5319-4472-BB67-37CD2757A404}" type="presOf" srcId="{4F61B91F-D7EE-43B2-8889-219F1A30AE27}" destId="{4792D081-054D-4D35-89D5-0BDDA689FB8F}" srcOrd="1" destOrd="0" presId="urn:microsoft.com/office/officeart/2005/8/layout/list1"/>
    <dgm:cxn modelId="{E4B0663C-1FE2-4833-993D-9B8AC64F499D}" type="presOf" srcId="{34EE3C4C-60B3-45A4-9F9D-A48E8463DDF7}" destId="{4C88964B-5349-44D9-878A-126943DF3021}" srcOrd="1" destOrd="0" presId="urn:microsoft.com/office/officeart/2005/8/layout/list1"/>
    <dgm:cxn modelId="{61A9685E-4D91-4198-A6FB-531324293AFD}" srcId="{42955D45-4835-4147-A38F-08E2F0AD5AAE}" destId="{4F61B91F-D7EE-43B2-8889-219F1A30AE27}" srcOrd="1" destOrd="0" parTransId="{34BC396A-8559-472E-9D8E-253566BBFD8B}" sibTransId="{C0A8F718-7212-4987-9877-96EB25ED0933}"/>
    <dgm:cxn modelId="{AE9DCF41-BC09-4C36-96E6-E3ABA8D943AA}" type="presOf" srcId="{34EE3C4C-60B3-45A4-9F9D-A48E8463DDF7}" destId="{420622D8-2D8F-4514-A056-527574D9504B}" srcOrd="0" destOrd="0" presId="urn:microsoft.com/office/officeart/2005/8/layout/list1"/>
    <dgm:cxn modelId="{331F6F6A-DD65-462B-B972-18EFA2B8B970}" type="presOf" srcId="{5724D27F-7C5F-44CD-B2FB-0CA129A17A6C}" destId="{D841C1D5-D9A7-4BB7-92B9-477400E71605}" srcOrd="0" destOrd="0" presId="urn:microsoft.com/office/officeart/2005/8/layout/list1"/>
    <dgm:cxn modelId="{6CA3FF6A-1A20-4CCA-B9EF-F1D18DA8B8EA}" type="presOf" srcId="{C42D1FF2-4F21-4B4C-8368-A286C2B7C980}" destId="{7FD5F2AC-1FBD-4AC4-822C-E754CBCEB3C7}" srcOrd="0" destOrd="0" presId="urn:microsoft.com/office/officeart/2005/8/layout/list1"/>
    <dgm:cxn modelId="{5F3F454B-CADE-468C-8EB3-A7831311A9FF}" type="presOf" srcId="{5724D27F-7C5F-44CD-B2FB-0CA129A17A6C}" destId="{8F321862-4409-4F8A-9B20-044D8A125DD1}" srcOrd="1" destOrd="0" presId="urn:microsoft.com/office/officeart/2005/8/layout/list1"/>
    <dgm:cxn modelId="{52C9B288-79D1-4738-8343-0A67EECF2CFF}" type="presOf" srcId="{4F61B91F-D7EE-43B2-8889-219F1A30AE27}" destId="{1F3A0725-801E-406E-B8EB-BA320BF514A1}" srcOrd="0" destOrd="0" presId="urn:microsoft.com/office/officeart/2005/8/layout/list1"/>
    <dgm:cxn modelId="{86E3EB9C-1C45-4F5C-A4B4-9783204CE892}" srcId="{42955D45-4835-4147-A38F-08E2F0AD5AAE}" destId="{5724D27F-7C5F-44CD-B2FB-0CA129A17A6C}" srcOrd="0" destOrd="0" parTransId="{3B02AD4C-6AEC-4248-94D3-C7DF64F1CBE0}" sibTransId="{099D1674-A05C-485C-B738-446CC6DF8A65}"/>
    <dgm:cxn modelId="{056EE6AC-899D-48D0-9C6C-1244E43404F4}" srcId="{42955D45-4835-4147-A38F-08E2F0AD5AAE}" destId="{C42D1FF2-4F21-4B4C-8368-A286C2B7C980}" srcOrd="4" destOrd="0" parTransId="{2621B9A4-1922-4A0F-8417-FE880D5A0A40}" sibTransId="{ABD192D1-745C-4392-9997-C7403B6D254B}"/>
    <dgm:cxn modelId="{362D35C7-303E-426A-B268-C3250B25E248}" type="presOf" srcId="{21D630F5-DC2E-4F5B-AAD6-8BD7268884EF}" destId="{5048DBC8-C748-44F4-AACD-B8CD97B5491A}" srcOrd="0" destOrd="0" presId="urn:microsoft.com/office/officeart/2005/8/layout/list1"/>
    <dgm:cxn modelId="{120A59EA-4A87-4E6C-A692-7700E508392C}" type="presOf" srcId="{42955D45-4835-4147-A38F-08E2F0AD5AAE}" destId="{8334C5C3-1706-40DA-B42F-FA1371230340}" srcOrd="0" destOrd="0" presId="urn:microsoft.com/office/officeart/2005/8/layout/list1"/>
    <dgm:cxn modelId="{BD6BBFEA-F436-467B-9D8B-044B4B6F6DC9}" type="presOf" srcId="{C42D1FF2-4F21-4B4C-8368-A286C2B7C980}" destId="{A17D10AC-B4AF-4FBA-92E6-1638F84580D3}" srcOrd="1" destOrd="0" presId="urn:microsoft.com/office/officeart/2005/8/layout/list1"/>
    <dgm:cxn modelId="{6ABD7ED2-1AE4-4D7E-BC8A-9DFB522E54FA}" type="presParOf" srcId="{8334C5C3-1706-40DA-B42F-FA1371230340}" destId="{DA8CDB77-2BC0-457C-A77C-187302043FBC}" srcOrd="0" destOrd="0" presId="urn:microsoft.com/office/officeart/2005/8/layout/list1"/>
    <dgm:cxn modelId="{BFF8AF3F-87DC-4461-AF47-8875F9A27F37}" type="presParOf" srcId="{DA8CDB77-2BC0-457C-A77C-187302043FBC}" destId="{D841C1D5-D9A7-4BB7-92B9-477400E71605}" srcOrd="0" destOrd="0" presId="urn:microsoft.com/office/officeart/2005/8/layout/list1"/>
    <dgm:cxn modelId="{4D9C58FD-ADEC-4CBB-89C0-058375288D2B}" type="presParOf" srcId="{DA8CDB77-2BC0-457C-A77C-187302043FBC}" destId="{8F321862-4409-4F8A-9B20-044D8A125DD1}" srcOrd="1" destOrd="0" presId="urn:microsoft.com/office/officeart/2005/8/layout/list1"/>
    <dgm:cxn modelId="{AA3DBA05-E71A-4BAD-94C6-4E3F2E68163C}" type="presParOf" srcId="{8334C5C3-1706-40DA-B42F-FA1371230340}" destId="{29DA10E8-1F5B-4BC3-B455-7671CE2D12E9}" srcOrd="1" destOrd="0" presId="urn:microsoft.com/office/officeart/2005/8/layout/list1"/>
    <dgm:cxn modelId="{E8181CB5-8A40-4E12-88AB-7816AF967162}" type="presParOf" srcId="{8334C5C3-1706-40DA-B42F-FA1371230340}" destId="{6A12B7B6-7D42-47CC-8E95-1A9C134A108C}" srcOrd="2" destOrd="0" presId="urn:microsoft.com/office/officeart/2005/8/layout/list1"/>
    <dgm:cxn modelId="{4A01880D-B4F4-4D71-AA71-3E838AE11736}" type="presParOf" srcId="{8334C5C3-1706-40DA-B42F-FA1371230340}" destId="{994312BC-D3C1-405D-A09E-029B84C86D20}" srcOrd="3" destOrd="0" presId="urn:microsoft.com/office/officeart/2005/8/layout/list1"/>
    <dgm:cxn modelId="{7CDD064E-A76B-4ADF-BE32-6B65245896F4}" type="presParOf" srcId="{8334C5C3-1706-40DA-B42F-FA1371230340}" destId="{BEEDDA00-8695-4A3D-A7F5-9313D2958895}" srcOrd="4" destOrd="0" presId="urn:microsoft.com/office/officeart/2005/8/layout/list1"/>
    <dgm:cxn modelId="{BA648FA3-3E8A-4B13-B963-22042C874455}" type="presParOf" srcId="{BEEDDA00-8695-4A3D-A7F5-9313D2958895}" destId="{1F3A0725-801E-406E-B8EB-BA320BF514A1}" srcOrd="0" destOrd="0" presId="urn:microsoft.com/office/officeart/2005/8/layout/list1"/>
    <dgm:cxn modelId="{B0FC6548-B6EF-4F55-B930-22944FA48702}" type="presParOf" srcId="{BEEDDA00-8695-4A3D-A7F5-9313D2958895}" destId="{4792D081-054D-4D35-89D5-0BDDA689FB8F}" srcOrd="1" destOrd="0" presId="urn:microsoft.com/office/officeart/2005/8/layout/list1"/>
    <dgm:cxn modelId="{E9D68F7C-16B2-4DBB-813D-DCD9505CFBC5}" type="presParOf" srcId="{8334C5C3-1706-40DA-B42F-FA1371230340}" destId="{2E09EC3B-D030-42E4-B8F9-03C0A6F55FC3}" srcOrd="5" destOrd="0" presId="urn:microsoft.com/office/officeart/2005/8/layout/list1"/>
    <dgm:cxn modelId="{0D2A35BB-DD8F-4586-8B0E-B90FF436A3E0}" type="presParOf" srcId="{8334C5C3-1706-40DA-B42F-FA1371230340}" destId="{C84B79BD-141C-4E29-A5D8-0BD0559EED36}" srcOrd="6" destOrd="0" presId="urn:microsoft.com/office/officeart/2005/8/layout/list1"/>
    <dgm:cxn modelId="{4E6E3695-9D02-4AAD-8137-419D4845B5A0}" type="presParOf" srcId="{8334C5C3-1706-40DA-B42F-FA1371230340}" destId="{F0C951A6-C87F-4FED-B100-4C7A6CE6BC22}" srcOrd="7" destOrd="0" presId="urn:microsoft.com/office/officeart/2005/8/layout/list1"/>
    <dgm:cxn modelId="{35B0B1D9-8F59-43EA-88C4-F0C0E4198DFD}" type="presParOf" srcId="{8334C5C3-1706-40DA-B42F-FA1371230340}" destId="{0571CA5C-699F-4609-BC24-D7F43CBCFC53}" srcOrd="8" destOrd="0" presId="urn:microsoft.com/office/officeart/2005/8/layout/list1"/>
    <dgm:cxn modelId="{9157D9CC-8D3F-4ADA-B525-D4B78F64BBF4}" type="presParOf" srcId="{0571CA5C-699F-4609-BC24-D7F43CBCFC53}" destId="{420622D8-2D8F-4514-A056-527574D9504B}" srcOrd="0" destOrd="0" presId="urn:microsoft.com/office/officeart/2005/8/layout/list1"/>
    <dgm:cxn modelId="{74659B6E-07FA-4D05-96C5-214675E419FD}" type="presParOf" srcId="{0571CA5C-699F-4609-BC24-D7F43CBCFC53}" destId="{4C88964B-5349-44D9-878A-126943DF3021}" srcOrd="1" destOrd="0" presId="urn:microsoft.com/office/officeart/2005/8/layout/list1"/>
    <dgm:cxn modelId="{369B3587-EFF6-484A-9071-6A1CE4027E53}" type="presParOf" srcId="{8334C5C3-1706-40DA-B42F-FA1371230340}" destId="{57D722FA-8738-4FAE-BEC5-B3DC8A946629}" srcOrd="9" destOrd="0" presId="urn:microsoft.com/office/officeart/2005/8/layout/list1"/>
    <dgm:cxn modelId="{C27953DE-4641-44FB-A60D-E7FCA14983FC}" type="presParOf" srcId="{8334C5C3-1706-40DA-B42F-FA1371230340}" destId="{23A7236F-BE09-458E-A4AE-107600D1153C}" srcOrd="10" destOrd="0" presId="urn:microsoft.com/office/officeart/2005/8/layout/list1"/>
    <dgm:cxn modelId="{C1DF248F-4C56-421E-9A69-AC771A281376}" type="presParOf" srcId="{8334C5C3-1706-40DA-B42F-FA1371230340}" destId="{8BC18B3E-23B3-4FD2-AC28-555641F1DAA5}" srcOrd="11" destOrd="0" presId="urn:microsoft.com/office/officeart/2005/8/layout/list1"/>
    <dgm:cxn modelId="{715FC2AF-2792-465B-AF71-E0A183581F3C}" type="presParOf" srcId="{8334C5C3-1706-40DA-B42F-FA1371230340}" destId="{0DC689B6-1DE3-460F-AF6F-BFB41E3DE01E}" srcOrd="12" destOrd="0" presId="urn:microsoft.com/office/officeart/2005/8/layout/list1"/>
    <dgm:cxn modelId="{94041F1F-81A1-43BA-BD1B-B935C0F58876}" type="presParOf" srcId="{0DC689B6-1DE3-460F-AF6F-BFB41E3DE01E}" destId="{5048DBC8-C748-44F4-AACD-B8CD97B5491A}" srcOrd="0" destOrd="0" presId="urn:microsoft.com/office/officeart/2005/8/layout/list1"/>
    <dgm:cxn modelId="{AEFB6F2B-AEE9-43F3-8A94-73744A98FD62}" type="presParOf" srcId="{0DC689B6-1DE3-460F-AF6F-BFB41E3DE01E}" destId="{73164D29-0B17-417E-B58D-BC006F92DA8D}" srcOrd="1" destOrd="0" presId="urn:microsoft.com/office/officeart/2005/8/layout/list1"/>
    <dgm:cxn modelId="{957E05D2-157C-4531-8053-52987213CA67}" type="presParOf" srcId="{8334C5C3-1706-40DA-B42F-FA1371230340}" destId="{83282E45-E5B3-493A-8D5F-36455ED4C96D}" srcOrd="13" destOrd="0" presId="urn:microsoft.com/office/officeart/2005/8/layout/list1"/>
    <dgm:cxn modelId="{7F70864B-BFE7-446B-9E1A-695A68A97062}" type="presParOf" srcId="{8334C5C3-1706-40DA-B42F-FA1371230340}" destId="{6E2CDB05-B593-4C5A-8517-F68584E18801}" srcOrd="14" destOrd="0" presId="urn:microsoft.com/office/officeart/2005/8/layout/list1"/>
    <dgm:cxn modelId="{2C5B0122-5742-4AF8-9CC6-11A015B44658}" type="presParOf" srcId="{8334C5C3-1706-40DA-B42F-FA1371230340}" destId="{0995C5E3-DD67-4E58-AA61-906ED65DA3C9}" srcOrd="15" destOrd="0" presId="urn:microsoft.com/office/officeart/2005/8/layout/list1"/>
    <dgm:cxn modelId="{53D22C39-06CE-4A87-B7C6-C0B6127C26E1}" type="presParOf" srcId="{8334C5C3-1706-40DA-B42F-FA1371230340}" destId="{76A04F95-D7B6-4017-9D10-1C7AE1B6BBE7}" srcOrd="16" destOrd="0" presId="urn:microsoft.com/office/officeart/2005/8/layout/list1"/>
    <dgm:cxn modelId="{BC158A7A-0DBD-412F-9934-6715B490B404}" type="presParOf" srcId="{76A04F95-D7B6-4017-9D10-1C7AE1B6BBE7}" destId="{7FD5F2AC-1FBD-4AC4-822C-E754CBCEB3C7}" srcOrd="0" destOrd="0" presId="urn:microsoft.com/office/officeart/2005/8/layout/list1"/>
    <dgm:cxn modelId="{45005116-A531-453B-BD6D-9E0E98C65EAB}" type="presParOf" srcId="{76A04F95-D7B6-4017-9D10-1C7AE1B6BBE7}" destId="{A17D10AC-B4AF-4FBA-92E6-1638F84580D3}" srcOrd="1" destOrd="0" presId="urn:microsoft.com/office/officeart/2005/8/layout/list1"/>
    <dgm:cxn modelId="{E961D5B0-2532-4E18-879B-945766718482}" type="presParOf" srcId="{8334C5C3-1706-40DA-B42F-FA1371230340}" destId="{8443265E-0FFE-45B6-92B2-996D8EA640F3}" srcOrd="17" destOrd="0" presId="urn:microsoft.com/office/officeart/2005/8/layout/list1"/>
    <dgm:cxn modelId="{27FEF53A-9D7A-4118-892D-6AE3484502C9}" type="presParOf" srcId="{8334C5C3-1706-40DA-B42F-FA1371230340}" destId="{03364990-B714-4EC3-8E26-8D82B0038D9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57DB1-08D6-433C-98B3-963BD0AA3695}">
      <dsp:nvSpPr>
        <dsp:cNvPr id="0" name=""/>
        <dsp:cNvSpPr/>
      </dsp:nvSpPr>
      <dsp:spPr>
        <a:xfrm>
          <a:off x="1092520" y="452627"/>
          <a:ext cx="6806559" cy="5632704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solidFill>
                <a:srgbClr val="FFFF00"/>
              </a:solidFill>
            </a:rPr>
            <a:t>Information Resources &amp;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solidFill>
                <a:srgbClr val="FFFF00"/>
              </a:solidFill>
            </a:rPr>
            <a:t>Services</a:t>
          </a:r>
        </a:p>
      </dsp:txBody>
      <dsp:txXfrm>
        <a:off x="4793181" y="1491996"/>
        <a:ext cx="2309368" cy="1877568"/>
      </dsp:txXfrm>
    </dsp:sp>
    <dsp:sp modelId="{D05A06B2-9352-4CCD-A1D7-3F91B6B7F10B}">
      <dsp:nvSpPr>
        <dsp:cNvPr id="0" name=""/>
        <dsp:cNvSpPr/>
      </dsp:nvSpPr>
      <dsp:spPr>
        <a:xfrm>
          <a:off x="1389095" y="620267"/>
          <a:ext cx="5632704" cy="563270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solidFill>
                <a:srgbClr val="FFFF00"/>
              </a:solidFill>
            </a:rPr>
            <a:t>Electronic</a:t>
          </a:r>
        </a:p>
      </dsp:txBody>
      <dsp:txXfrm>
        <a:off x="2931383" y="4174236"/>
        <a:ext cx="2548128" cy="1743456"/>
      </dsp:txXfrm>
    </dsp:sp>
    <dsp:sp modelId="{644B063C-9074-4770-8E60-095871B453E6}">
      <dsp:nvSpPr>
        <dsp:cNvPr id="0" name=""/>
        <dsp:cNvSpPr/>
      </dsp:nvSpPr>
      <dsp:spPr>
        <a:xfrm>
          <a:off x="1389095" y="620267"/>
          <a:ext cx="5632704" cy="563270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rgbClr val="92D050"/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solidFill>
                <a:srgbClr val="FFFF00"/>
              </a:solidFill>
            </a:rPr>
            <a:t>Traditional</a:t>
          </a:r>
        </a:p>
      </dsp:txBody>
      <dsp:txXfrm>
        <a:off x="1992599" y="1726692"/>
        <a:ext cx="1911096" cy="1877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2B7B6-7D42-47CC-8E95-1A9C134A108C}">
      <dsp:nvSpPr>
        <dsp:cNvPr id="0" name=""/>
        <dsp:cNvSpPr/>
      </dsp:nvSpPr>
      <dsp:spPr>
        <a:xfrm>
          <a:off x="0" y="402540"/>
          <a:ext cx="8001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21862-4409-4F8A-9B20-044D8A125DD1}">
      <dsp:nvSpPr>
        <dsp:cNvPr id="0" name=""/>
        <dsp:cNvSpPr/>
      </dsp:nvSpPr>
      <dsp:spPr>
        <a:xfrm>
          <a:off x="400050" y="48300"/>
          <a:ext cx="56007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</a:rPr>
            <a:t>Books</a:t>
          </a:r>
          <a:r>
            <a:rPr lang="en-IN" sz="2400" kern="1200" dirty="0"/>
            <a:t>	</a:t>
          </a:r>
        </a:p>
      </dsp:txBody>
      <dsp:txXfrm>
        <a:off x="434635" y="82885"/>
        <a:ext cx="5531530" cy="639310"/>
      </dsp:txXfrm>
    </dsp:sp>
    <dsp:sp modelId="{C84B79BD-141C-4E29-A5D8-0BD0559EED36}">
      <dsp:nvSpPr>
        <dsp:cNvPr id="0" name=""/>
        <dsp:cNvSpPr/>
      </dsp:nvSpPr>
      <dsp:spPr>
        <a:xfrm>
          <a:off x="0" y="1491180"/>
          <a:ext cx="8001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2D081-054D-4D35-89D5-0BDDA689FB8F}">
      <dsp:nvSpPr>
        <dsp:cNvPr id="0" name=""/>
        <dsp:cNvSpPr/>
      </dsp:nvSpPr>
      <dsp:spPr>
        <a:xfrm>
          <a:off x="400050" y="1136940"/>
          <a:ext cx="56007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</a:rPr>
            <a:t>Journals</a:t>
          </a:r>
        </a:p>
      </dsp:txBody>
      <dsp:txXfrm>
        <a:off x="434635" y="1171525"/>
        <a:ext cx="5531530" cy="639310"/>
      </dsp:txXfrm>
    </dsp:sp>
    <dsp:sp modelId="{23A7236F-BE09-458E-A4AE-107600D1153C}">
      <dsp:nvSpPr>
        <dsp:cNvPr id="0" name=""/>
        <dsp:cNvSpPr/>
      </dsp:nvSpPr>
      <dsp:spPr>
        <a:xfrm>
          <a:off x="0" y="2579820"/>
          <a:ext cx="8001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8964B-5349-44D9-878A-126943DF3021}">
      <dsp:nvSpPr>
        <dsp:cNvPr id="0" name=""/>
        <dsp:cNvSpPr/>
      </dsp:nvSpPr>
      <dsp:spPr>
        <a:xfrm>
          <a:off x="400050" y="2225580"/>
          <a:ext cx="56007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</a:rPr>
            <a:t>Bound Volumes </a:t>
          </a:r>
          <a:r>
            <a:rPr lang="en-IN" sz="2400" kern="1200" dirty="0">
              <a:solidFill>
                <a:srgbClr val="00B0F0"/>
              </a:solidFill>
            </a:rPr>
            <a:t>	</a:t>
          </a:r>
          <a:endParaRPr lang="en-IN" sz="2400" kern="1200" dirty="0"/>
        </a:p>
      </dsp:txBody>
      <dsp:txXfrm>
        <a:off x="434635" y="2260165"/>
        <a:ext cx="5531530" cy="639310"/>
      </dsp:txXfrm>
    </dsp:sp>
    <dsp:sp modelId="{6E2CDB05-B593-4C5A-8517-F68584E18801}">
      <dsp:nvSpPr>
        <dsp:cNvPr id="0" name=""/>
        <dsp:cNvSpPr/>
      </dsp:nvSpPr>
      <dsp:spPr>
        <a:xfrm>
          <a:off x="0" y="3668460"/>
          <a:ext cx="8001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64D29-0B17-417E-B58D-BC006F92DA8D}">
      <dsp:nvSpPr>
        <dsp:cNvPr id="0" name=""/>
        <dsp:cNvSpPr/>
      </dsp:nvSpPr>
      <dsp:spPr>
        <a:xfrm>
          <a:off x="400050" y="3314220"/>
          <a:ext cx="56007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</a:rPr>
            <a:t>In-house Publications</a:t>
          </a:r>
          <a:endParaRPr lang="en-IN" sz="2400" kern="1200" dirty="0"/>
        </a:p>
      </dsp:txBody>
      <dsp:txXfrm>
        <a:off x="434635" y="3348805"/>
        <a:ext cx="5531530" cy="639310"/>
      </dsp:txXfrm>
    </dsp:sp>
    <dsp:sp modelId="{03364990-B714-4EC3-8E26-8D82B0038D9D}">
      <dsp:nvSpPr>
        <dsp:cNvPr id="0" name=""/>
        <dsp:cNvSpPr/>
      </dsp:nvSpPr>
      <dsp:spPr>
        <a:xfrm>
          <a:off x="0" y="4757099"/>
          <a:ext cx="8001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10AC-B4AF-4FBA-92E6-1638F84580D3}">
      <dsp:nvSpPr>
        <dsp:cNvPr id="0" name=""/>
        <dsp:cNvSpPr/>
      </dsp:nvSpPr>
      <dsp:spPr>
        <a:xfrm>
          <a:off x="400050" y="4402859"/>
          <a:ext cx="56007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</a:rPr>
            <a:t>Theses &amp; Dissertations</a:t>
          </a:r>
          <a:endParaRPr lang="en-IN" sz="2400" kern="1200" dirty="0"/>
        </a:p>
      </dsp:txBody>
      <dsp:txXfrm>
        <a:off x="434635" y="4437444"/>
        <a:ext cx="55315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51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13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7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7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59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91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42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19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809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3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2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25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8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26D0-A256-4468-B9E7-D4C01159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46760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FFFF00"/>
                </a:solidFill>
              </a:rPr>
              <a:t>All India Institute of Speech &amp; Hearing</a:t>
            </a:r>
            <a:br>
              <a:rPr lang="en-IN" b="1" dirty="0">
                <a:solidFill>
                  <a:srgbClr val="FFFF00"/>
                </a:solidFill>
              </a:rPr>
            </a:br>
            <a:r>
              <a:rPr lang="en-IN" b="1" dirty="0">
                <a:solidFill>
                  <a:srgbClr val="FFFF00"/>
                </a:solidFill>
              </a:rPr>
              <a:t>Library and Information Centre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8449D-41CC-47BD-A9E2-66F9B01B9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276600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000" dirty="0"/>
              <a:t>KNOW YOUR LIBRARY</a:t>
            </a:r>
          </a:p>
          <a:p>
            <a:pPr marL="0" indent="0" algn="ctr">
              <a:buNone/>
            </a:pPr>
            <a:r>
              <a:rPr lang="en-IN" sz="4000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272801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5979-7A30-4883-A84A-2C1172BF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4DD0621-D381-47DD-B9E9-3C5B2EAEA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285264"/>
              </p:ext>
            </p:extLst>
          </p:nvPr>
        </p:nvGraphicFramePr>
        <p:xfrm>
          <a:off x="0" y="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13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845B-FCF3-4234-8FB9-C6EF9888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9" y="304800"/>
            <a:ext cx="7848601" cy="838200"/>
          </a:xfrm>
        </p:spPr>
        <p:txBody>
          <a:bodyPr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Print Resources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858B137-5652-4379-A311-5655756C0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753864"/>
              </p:ext>
            </p:extLst>
          </p:nvPr>
        </p:nvGraphicFramePr>
        <p:xfrm>
          <a:off x="838200" y="11430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64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15" y="643467"/>
            <a:ext cx="3152284" cy="1375608"/>
          </a:xfrm>
        </p:spPr>
        <p:txBody>
          <a:bodyPr anchor="ctr">
            <a:norm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42999"/>
            <a:ext cx="4953000" cy="50715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000" dirty="0">
                <a:solidFill>
                  <a:srgbClr val="FF0000"/>
                </a:solidFill>
              </a:rPr>
              <a:t>E-journals</a:t>
            </a:r>
          </a:p>
          <a:p>
            <a:pPr>
              <a:buNone/>
            </a:pPr>
            <a:endParaRPr lang="en-IN" sz="3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3000" dirty="0">
                <a:solidFill>
                  <a:srgbClr val="FF0000"/>
                </a:solidFill>
              </a:rPr>
              <a:t>E-books</a:t>
            </a:r>
          </a:p>
          <a:p>
            <a:pPr>
              <a:buNone/>
            </a:pPr>
            <a:endParaRPr lang="en-IN" sz="3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3000" dirty="0">
                <a:solidFill>
                  <a:srgbClr val="FF0000"/>
                </a:solidFill>
              </a:rPr>
              <a:t>Literature Databases </a:t>
            </a:r>
          </a:p>
          <a:p>
            <a:pPr>
              <a:buNone/>
            </a:pPr>
            <a:endParaRPr lang="en-IN" sz="3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3000" dirty="0">
                <a:solidFill>
                  <a:srgbClr val="FF0000"/>
                </a:solidFill>
              </a:rPr>
              <a:t>Digitized Research  Reports</a:t>
            </a:r>
          </a:p>
          <a:p>
            <a:pPr>
              <a:buNone/>
            </a:pPr>
            <a:endParaRPr lang="en-IN" sz="3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3000" dirty="0">
                <a:solidFill>
                  <a:srgbClr val="FF0000"/>
                </a:solidFill>
              </a:rPr>
              <a:t>Standards</a:t>
            </a:r>
          </a:p>
          <a:p>
            <a:pPr>
              <a:buNone/>
            </a:pP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62D8D9-5810-477E-81EF-F955378D8226}"/>
              </a:ext>
            </a:extLst>
          </p:cNvPr>
          <p:cNvSpPr txBox="1">
            <a:spLocks/>
          </p:cNvSpPr>
          <p:nvPr/>
        </p:nvSpPr>
        <p:spPr>
          <a:xfrm>
            <a:off x="228601" y="315685"/>
            <a:ext cx="49530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dirty="0">
                <a:solidFill>
                  <a:srgbClr val="FFFF00"/>
                </a:solidFill>
              </a:rPr>
              <a:t>Electronic Resources: Types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1137BB-EBA3-42DD-A4D0-B4CF535BC2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8" t="4727" r="-2" b="4362"/>
          <a:stretch/>
        </p:blipFill>
        <p:spPr>
          <a:xfrm>
            <a:off x="0" y="0"/>
            <a:ext cx="944880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319" y="377535"/>
            <a:ext cx="6248400" cy="39396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br>
              <a:rPr lang="en-IN" sz="3600" b="1" dirty="0"/>
            </a:br>
            <a:endParaRPr lang="en-IN" sz="3600" dirty="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0EBDB65-440D-4DBE-9816-6BA4A13A871A}"/>
              </a:ext>
            </a:extLst>
          </p:cNvPr>
          <p:cNvSpPr/>
          <p:nvPr/>
        </p:nvSpPr>
        <p:spPr>
          <a:xfrm>
            <a:off x="5181600" y="1998522"/>
            <a:ext cx="2438400" cy="6976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rgbClr val="00B0F0"/>
                </a:solidFill>
              </a:rPr>
              <a:t>www.aiish.ac.in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DE0A7A-C1CC-480F-B93A-06BDF90AD1F4}"/>
              </a:ext>
            </a:extLst>
          </p:cNvPr>
          <p:cNvSpPr txBox="1">
            <a:spLocks/>
          </p:cNvSpPr>
          <p:nvPr/>
        </p:nvSpPr>
        <p:spPr>
          <a:xfrm>
            <a:off x="0" y="285355"/>
            <a:ext cx="49530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dirty="0">
                <a:solidFill>
                  <a:srgbClr val="FFFF00"/>
                </a:solidFill>
              </a:rPr>
              <a:t>Electronic Resources: Access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85F5F6D5-625F-4808-AEDE-A327478AB90F}"/>
              </a:ext>
            </a:extLst>
          </p:cNvPr>
          <p:cNvSpPr txBox="1">
            <a:spLocks/>
          </p:cNvSpPr>
          <p:nvPr/>
        </p:nvSpPr>
        <p:spPr>
          <a:xfrm>
            <a:off x="3831711" y="4409386"/>
            <a:ext cx="5646016" cy="3057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71475" algn="l"/>
              </a:tabLst>
            </a:pPr>
            <a:r>
              <a:rPr lang="en-IN" sz="3200" b="1" dirty="0">
                <a:solidFill>
                  <a:srgbClr val="FFFF00"/>
                </a:solidFill>
              </a:rPr>
              <a:t>#</a:t>
            </a:r>
            <a:r>
              <a:rPr lang="en-IN" sz="3200" b="1" dirty="0">
                <a:solidFill>
                  <a:srgbClr val="FF0000"/>
                </a:solidFill>
              </a:rPr>
              <a:t> Intranet Vs Internet</a:t>
            </a:r>
          </a:p>
          <a:p>
            <a:pPr algn="l"/>
            <a:r>
              <a:rPr lang="en-IN" sz="3200" b="1" dirty="0">
                <a:solidFill>
                  <a:srgbClr val="FFFF00"/>
                </a:solidFill>
              </a:rPr>
              <a:t>#</a:t>
            </a:r>
            <a:r>
              <a:rPr lang="en-IN" sz="3200" b="1" dirty="0">
                <a:solidFill>
                  <a:srgbClr val="FF0000"/>
                </a:solidFill>
              </a:rPr>
              <a:t> Username &amp; password</a:t>
            </a:r>
            <a:endParaRPr lang="en-IN" sz="3200" dirty="0">
              <a:solidFill>
                <a:srgbClr val="FF0000"/>
              </a:solidFill>
            </a:endParaRPr>
          </a:p>
          <a:p>
            <a:pPr algn="l"/>
            <a:r>
              <a:rPr lang="en-IN" sz="3200" b="1" dirty="0">
                <a:solidFill>
                  <a:srgbClr val="FFFF00"/>
                </a:solidFill>
              </a:rPr>
              <a:t># </a:t>
            </a:r>
            <a:r>
              <a:rPr lang="en-IN" sz="3200" b="1" dirty="0">
                <a:solidFill>
                  <a:srgbClr val="FF0000"/>
                </a:solidFill>
              </a:rPr>
              <a:t>Access Restrictions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tting, clock, white, light&#10;&#10;Description automatically generated">
            <a:extLst>
              <a:ext uri="{FF2B5EF4-FFF2-40B4-BE49-F238E27FC236}">
                <a16:creationId xmlns:a16="http://schemas.microsoft.com/office/drawing/2014/main" id="{8F8535EC-6D99-4D09-AB3A-DE5E2CDA23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00"/>
                </a:solidFill>
              </a:rPr>
              <a:t>Information Services…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52242"/>
            <a:ext cx="9448780" cy="685798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IN" sz="2800" dirty="0">
              <a:solidFill>
                <a:srgbClr val="FFFFFF"/>
              </a:solidFill>
            </a:endParaRP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1) Book Lending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2) ERMED Service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3) Institutional Repository 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4) ISBN 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5) Indian Lit. Database on </a:t>
            </a:r>
            <a:r>
              <a:rPr lang="en-IN" sz="3200" dirty="0" err="1">
                <a:solidFill>
                  <a:srgbClr val="FFFFFF"/>
                </a:solidFill>
              </a:rPr>
              <a:t>Comm.Dis</a:t>
            </a:r>
            <a:endParaRPr lang="en-IN" sz="3200" dirty="0">
              <a:solidFill>
                <a:srgbClr val="FFFFFF"/>
              </a:solidFill>
            </a:endParaRP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6) JAIISH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en-IN" sz="700" dirty="0">
                <a:solidFill>
                  <a:srgbClr val="FFFFF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IN" sz="700" dirty="0">
                <a:solidFill>
                  <a:srgbClr val="FFFFF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IN" sz="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IN" sz="7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0638-C531-4329-AF42-4C2B9212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…Information Services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265F9-E7FE-49E8-AB28-DF36BE90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1488613"/>
            <a:ext cx="7924803" cy="5064587"/>
          </a:xfrm>
        </p:spPr>
        <p:txBody>
          <a:bodyPr>
            <a:normAutofit lnSpcReduction="10000"/>
          </a:bodyPr>
          <a:lstStyle/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7) N-LIST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8) Online Public Access Catalogue 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9) Plagiarism detection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10) Reference management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11) Remote login 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12) Scholarly writing support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82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0528-8C2B-4927-ACF6-9309FBF2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F8A2FE-CEF0-4927-97AE-A902C920E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8771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D491-60E5-4783-B6DA-25FBD5C4C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1282" y="1220932"/>
            <a:ext cx="3304310" cy="6083876"/>
          </a:xfrm>
        </p:spPr>
        <p:txBody>
          <a:bodyPr>
            <a:normAutofit fontScale="90000"/>
          </a:bodyPr>
          <a:lstStyle/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ti:title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au:author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kw:keyword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su:subject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pb:publisher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nb:ISBN</a:t>
            </a: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endParaRPr lang="en-IN" sz="1200" dirty="0">
              <a:solidFill>
                <a:srgbClr val="FFFF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8CF545-0FAB-4BFB-93A9-1A61448AE075}"/>
              </a:ext>
            </a:extLst>
          </p:cNvPr>
          <p:cNvSpPr txBox="1">
            <a:spLocks/>
          </p:cNvSpPr>
          <p:nvPr/>
        </p:nvSpPr>
        <p:spPr>
          <a:xfrm>
            <a:off x="1153391" y="971550"/>
            <a:ext cx="3304310" cy="6083876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IN" sz="3600" dirty="0" err="1">
                <a:solidFill>
                  <a:srgbClr val="FFFF00"/>
                </a:solidFill>
              </a:rPr>
              <a:t>ti</a:t>
            </a:r>
            <a:r>
              <a:rPr lang="en-IN" sz="3600" dirty="0">
                <a:solidFill>
                  <a:srgbClr val="FFFF00"/>
                </a:solidFill>
              </a:rPr>
              <a:t>=title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>
                <a:solidFill>
                  <a:srgbClr val="FFFF00"/>
                </a:solidFill>
              </a:rPr>
              <a:t>au=author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>
                <a:solidFill>
                  <a:srgbClr val="FFFF00"/>
                </a:solidFill>
              </a:rPr>
              <a:t>kw=keyword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su</a:t>
            </a:r>
            <a:r>
              <a:rPr lang="en-IN" sz="3600" dirty="0">
                <a:solidFill>
                  <a:srgbClr val="FFFF00"/>
                </a:solidFill>
              </a:rPr>
              <a:t>=subject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>
                <a:solidFill>
                  <a:srgbClr val="FFFF00"/>
                </a:solidFill>
              </a:rPr>
              <a:t>pb=publisher</a:t>
            </a:r>
            <a:br>
              <a:rPr lang="en-IN" sz="3600" dirty="0">
                <a:solidFill>
                  <a:srgbClr val="FFFF00"/>
                </a:solidFill>
              </a:rPr>
            </a:br>
            <a:r>
              <a:rPr lang="en-IN" sz="3600" dirty="0" err="1">
                <a:solidFill>
                  <a:srgbClr val="FFFF00"/>
                </a:solidFill>
              </a:rPr>
              <a:t>nb</a:t>
            </a:r>
            <a:r>
              <a:rPr lang="en-IN" sz="3600" dirty="0">
                <a:solidFill>
                  <a:srgbClr val="FFFF00"/>
                </a:solidFill>
              </a:rPr>
              <a:t>=ISBN</a:t>
            </a:r>
            <a:br>
              <a:rPr lang="en-IN" sz="36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br>
              <a:rPr lang="en-IN" sz="1200" dirty="0">
                <a:solidFill>
                  <a:srgbClr val="FFFF00"/>
                </a:solidFill>
              </a:rPr>
            </a:br>
            <a:endParaRPr lang="en-IN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71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8aa2391-8812-4a3e-819a-5a4a8763b515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11236</TotalTime>
  <Words>219</Words>
  <Application>Microsoft Office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All India Institute of Speech &amp; Hearing Library and Information Centre</vt:lpstr>
      <vt:lpstr>PowerPoint Presentation</vt:lpstr>
      <vt:lpstr>Print Resources</vt:lpstr>
      <vt:lpstr>E-Resources</vt:lpstr>
      <vt:lpstr>             </vt:lpstr>
      <vt:lpstr>Information Services…</vt:lpstr>
      <vt:lpstr>…Information Services</vt:lpstr>
      <vt:lpstr>PowerPoint Presentation</vt:lpstr>
      <vt:lpstr>           ti:title au:author kw:keyword su:subject pb:publisher nb:ISBN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&amp; Information Resources &amp; Services @ AIISH</dc:title>
  <dc:creator>Shijith Kumar</dc:creator>
  <cp:lastModifiedBy>Shijith Kumar</cp:lastModifiedBy>
  <cp:revision>75</cp:revision>
  <dcterms:created xsi:type="dcterms:W3CDTF">2020-02-18T02:23:54Z</dcterms:created>
  <dcterms:modified xsi:type="dcterms:W3CDTF">2022-11-22T04:16:14Z</dcterms:modified>
</cp:coreProperties>
</file>