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1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33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3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37FB30-DB93-4543-AA4A-300C7EB7E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55536-1A31-4B9E-BB6A-7E03D8D00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EEBDA-7A04-4909-AD18-14252013D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B2F2D-CBF7-4148-B837-740948C8E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71923-E9FC-484F-ADA5-7F3CF35C6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9C495-ACEE-4AD1-95F6-AF2CDEDC2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48167-5BA6-4074-B8C7-00656A984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CF9F4-1120-4F54-B966-B54C0EF04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A943F-1EA5-432C-BBEF-C372BD7D5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F3930-50DA-4A6A-97CC-284859968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C7BDA-770F-4CA6-9999-00CD03731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D7D4C-3355-4F55-B50C-18EB6DEEA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18EC6A1F-DA01-43FC-8340-17EC35CF7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3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Elements of Advertisements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/>
              <a:t>7</a:t>
            </a:r>
            <a:r>
              <a:rPr lang="en-US" sz="2600" baseline="30000" dirty="0"/>
              <a:t>th</a:t>
            </a:r>
            <a:r>
              <a:rPr lang="en-US" sz="2600" dirty="0"/>
              <a:t> Grade 2.10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sz="2200" dirty="0"/>
              <a:t>To understand the key elements of a print advertisement and the intended effects on an audience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sz="2200" dirty="0"/>
              <a:t>To create an advertisement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Five common elements of print advertising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800"/>
              <a:t>Headline – A short piece of text; usually larger in type; designed to be the first words the audience reads; NOT the slogan but unique to the brand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895600" y="3352800"/>
            <a:ext cx="5105400" cy="3100388"/>
          </a:xfrm>
        </p:spPr>
      </p:pic>
      <p:sp>
        <p:nvSpPr>
          <p:cNvPr id="3" name="Oval 2"/>
          <p:cNvSpPr/>
          <p:nvPr/>
        </p:nvSpPr>
        <p:spPr>
          <a:xfrm>
            <a:off x="2895600" y="3505200"/>
            <a:ext cx="41910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Five common elements of print advertising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800"/>
              <a:t>Image – any drawing, photograph, illustration, chart, or other graphic designed to affect the audience in a purposeful way</a:t>
            </a:r>
          </a:p>
        </p:txBody>
      </p:sp>
      <p:pic>
        <p:nvPicPr>
          <p:cNvPr id="5124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3276600"/>
            <a:ext cx="5334000" cy="3238500"/>
          </a:xfrm>
        </p:spPr>
      </p:pic>
      <p:sp>
        <p:nvSpPr>
          <p:cNvPr id="3" name="Oval 2"/>
          <p:cNvSpPr/>
          <p:nvPr/>
        </p:nvSpPr>
        <p:spPr>
          <a:xfrm>
            <a:off x="1600200" y="4621213"/>
            <a:ext cx="2362200" cy="1981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Five common elements of print advertising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 startAt="3"/>
            </a:pPr>
            <a:r>
              <a:rPr lang="en-US" sz="2800"/>
              <a:t>Copy – actual text of an ad; particular claims are usually made and specific persuasive words are used</a:t>
            </a:r>
          </a:p>
        </p:txBody>
      </p:sp>
      <p:pic>
        <p:nvPicPr>
          <p:cNvPr id="6148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133600" y="3352800"/>
            <a:ext cx="5257800" cy="3192463"/>
          </a:xfrm>
        </p:spPr>
      </p:pic>
      <p:sp>
        <p:nvSpPr>
          <p:cNvPr id="3" name="Oval 2"/>
          <p:cNvSpPr/>
          <p:nvPr/>
        </p:nvSpPr>
        <p:spPr>
          <a:xfrm rot="240834">
            <a:off x="3581400" y="6030913"/>
            <a:ext cx="3119438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Five common elements of print advertising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 startAt="4"/>
            </a:pPr>
            <a:r>
              <a:rPr lang="en-US" sz="2800"/>
              <a:t>Slogan – A catchphrase that evokes some kind of feeling about the company and product; are usually motivating and empowering; rarely change</a:t>
            </a:r>
          </a:p>
        </p:txBody>
      </p:sp>
      <p:pic>
        <p:nvPicPr>
          <p:cNvPr id="717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590800" y="3352800"/>
            <a:ext cx="5486400" cy="3330575"/>
          </a:xfrm>
        </p:spPr>
      </p:pic>
      <p:sp>
        <p:nvSpPr>
          <p:cNvPr id="3" name="Oval 2"/>
          <p:cNvSpPr/>
          <p:nvPr/>
        </p:nvSpPr>
        <p:spPr>
          <a:xfrm rot="227010">
            <a:off x="4276725" y="5791200"/>
            <a:ext cx="2667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Five common elements of print advertising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 startAt="5"/>
            </a:pPr>
            <a:r>
              <a:rPr lang="en-US" sz="2800"/>
              <a:t>Logo – unique design symbol that helps identify the company visually; sometimes the company name is written distinctively and used as the logo</a:t>
            </a:r>
          </a:p>
        </p:txBody>
      </p:sp>
      <p:pic>
        <p:nvPicPr>
          <p:cNvPr id="8196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3276600"/>
            <a:ext cx="5397500" cy="3276600"/>
          </a:xfrm>
        </p:spPr>
      </p:pic>
      <p:sp>
        <p:nvSpPr>
          <p:cNvPr id="3" name="Oval 2"/>
          <p:cNvSpPr/>
          <p:nvPr/>
        </p:nvSpPr>
        <p:spPr>
          <a:xfrm>
            <a:off x="4267200" y="4953000"/>
            <a:ext cx="18288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Ad Scavenger Hunt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Skim through the magazines and analyze how color is used persuasively in advertisements.</a:t>
            </a:r>
          </a:p>
          <a:p>
            <a:pPr eaLnBrk="1" hangingPunct="1"/>
            <a:r>
              <a:rPr lang="en-US" sz="2800"/>
              <a:t>Select three different types of advertisements and explain how color is used to sell the product</a:t>
            </a:r>
          </a:p>
          <a:p>
            <a:pPr lvl="1" eaLnBrk="1" hangingPunct="1"/>
            <a:r>
              <a:rPr lang="en-US" sz="2400"/>
              <a:t>Reds and blues may be used to convey energy and vibrancy</a:t>
            </a:r>
          </a:p>
          <a:p>
            <a:pPr lvl="1" eaLnBrk="1" hangingPunct="1"/>
            <a:r>
              <a:rPr lang="en-US" sz="2400"/>
              <a:t>Earth tones (tan and brown) may be used to show stability and security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Create an Advertisement for a Common Object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Using the five elements of advertising, create an ad for a common object.  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Include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the product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company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the purpose of the ad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the target audience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headline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image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copy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slogan,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Essential Questions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How do advertisers attempt to influence consumers?</a:t>
            </a:r>
          </a:p>
          <a:p>
            <a:pPr eaLnBrk="1" hangingPunct="1"/>
            <a:r>
              <a:rPr lang="en-US"/>
              <a:t>How do the purpose and audience shape the content in a persuasive text?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60</TotalTime>
  <Words>300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Times New Roman</vt:lpstr>
      <vt:lpstr>Wingdings</vt:lpstr>
      <vt:lpstr>Pixel</vt:lpstr>
      <vt:lpstr>Elements of Advertisements</vt:lpstr>
      <vt:lpstr>Five common elements of print advertising</vt:lpstr>
      <vt:lpstr>Five common elements of print advertising</vt:lpstr>
      <vt:lpstr>Five common elements of print advertising</vt:lpstr>
      <vt:lpstr>Five common elements of print advertising</vt:lpstr>
      <vt:lpstr>Five common elements of print advertising</vt:lpstr>
      <vt:lpstr>Ad Scavenger Hunt</vt:lpstr>
      <vt:lpstr>Create an Advertisement for a Common Object</vt:lpstr>
      <vt:lpstr>Essential Questions</vt:lpstr>
    </vt:vector>
  </TitlesOfParts>
  <Company>default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Advertisements</dc:title>
  <dc:creator>default</dc:creator>
  <cp:lastModifiedBy>Shijith Kumar</cp:lastModifiedBy>
  <cp:revision>10</cp:revision>
  <dcterms:created xsi:type="dcterms:W3CDTF">2012-11-08T13:04:24Z</dcterms:created>
  <dcterms:modified xsi:type="dcterms:W3CDTF">2019-11-08T17:56:55Z</dcterms:modified>
</cp:coreProperties>
</file>