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40"/>
  </p:notesMasterIdLst>
  <p:sldIdLst>
    <p:sldId id="256" r:id="rId2"/>
    <p:sldId id="257" r:id="rId3"/>
    <p:sldId id="289" r:id="rId4"/>
    <p:sldId id="262" r:id="rId5"/>
    <p:sldId id="291" r:id="rId6"/>
    <p:sldId id="274" r:id="rId7"/>
    <p:sldId id="290" r:id="rId8"/>
    <p:sldId id="275" r:id="rId9"/>
    <p:sldId id="292" r:id="rId10"/>
    <p:sldId id="263" r:id="rId11"/>
    <p:sldId id="264" r:id="rId12"/>
    <p:sldId id="265" r:id="rId13"/>
    <p:sldId id="268" r:id="rId14"/>
    <p:sldId id="276" r:id="rId15"/>
    <p:sldId id="269" r:id="rId16"/>
    <p:sldId id="277" r:id="rId17"/>
    <p:sldId id="270" r:id="rId18"/>
    <p:sldId id="297" r:id="rId19"/>
    <p:sldId id="299" r:id="rId20"/>
    <p:sldId id="271" r:id="rId21"/>
    <p:sldId id="278" r:id="rId22"/>
    <p:sldId id="293" r:id="rId23"/>
    <p:sldId id="279" r:id="rId24"/>
    <p:sldId id="294" r:id="rId25"/>
    <p:sldId id="298" r:id="rId26"/>
    <p:sldId id="272" r:id="rId27"/>
    <p:sldId id="280" r:id="rId28"/>
    <p:sldId id="281" r:id="rId29"/>
    <p:sldId id="282" r:id="rId30"/>
    <p:sldId id="283" r:id="rId31"/>
    <p:sldId id="284" r:id="rId32"/>
    <p:sldId id="285" r:id="rId33"/>
    <p:sldId id="286" r:id="rId34"/>
    <p:sldId id="287" r:id="rId35"/>
    <p:sldId id="295" r:id="rId36"/>
    <p:sldId id="288" r:id="rId37"/>
    <p:sldId id="273" r:id="rId38"/>
    <p:sldId id="296" r:id="rId39"/>
  </p:sldIdLst>
  <p:sldSz cx="9144000" cy="6858000" type="screen4x3"/>
  <p:notesSz cx="6858000" cy="9144000"/>
  <p:defaultTextStyle>
    <a:defPPr>
      <a:defRPr lang="en-IN"/>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CCECFF"/>
    <a:srgbClr val="CCFFFF"/>
    <a:srgbClr val="FFCCCC"/>
    <a:srgbClr val="ECECEC"/>
    <a:srgbClr val="000000"/>
    <a:srgbClr val="FF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756" autoAdjust="0"/>
    <p:restoredTop sz="94679" autoAdjust="0"/>
  </p:normalViewPr>
  <p:slideViewPr>
    <p:cSldViewPr>
      <p:cViewPr varScale="1">
        <p:scale>
          <a:sx n="46" d="100"/>
          <a:sy n="46" d="100"/>
        </p:scale>
        <p:origin x="90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243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IN"/>
          </a:p>
        </p:txBody>
      </p:sp>
      <p:sp>
        <p:nvSpPr>
          <p:cNvPr id="583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IN"/>
          </a:p>
        </p:txBody>
      </p:sp>
      <p:sp>
        <p:nvSpPr>
          <p:cNvPr id="583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83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IN"/>
              <a:t>Click to edit Master text styles</a:t>
            </a:r>
          </a:p>
          <a:p>
            <a:pPr lvl="1"/>
            <a:r>
              <a:rPr lang="en-IN"/>
              <a:t>Second level</a:t>
            </a:r>
          </a:p>
          <a:p>
            <a:pPr lvl="2"/>
            <a:r>
              <a:rPr lang="en-IN"/>
              <a:t>Third level</a:t>
            </a:r>
          </a:p>
          <a:p>
            <a:pPr lvl="3"/>
            <a:r>
              <a:rPr lang="en-IN"/>
              <a:t>Fourth level</a:t>
            </a:r>
          </a:p>
          <a:p>
            <a:pPr lvl="4"/>
            <a:r>
              <a:rPr lang="en-IN"/>
              <a:t>Fifth level</a:t>
            </a:r>
          </a:p>
        </p:txBody>
      </p:sp>
      <p:sp>
        <p:nvSpPr>
          <p:cNvPr id="583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IN"/>
          </a:p>
        </p:txBody>
      </p:sp>
      <p:sp>
        <p:nvSpPr>
          <p:cNvPr id="583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1E31151-D7A7-4BD1-A8A9-6120B53DDBB4}" type="slidenum">
              <a:rPr lang="en-IN"/>
              <a:pPr/>
              <a:t>‹#›</a:t>
            </a:fld>
            <a:endParaRPr lang="en-IN"/>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B29EF2-F055-4789-98C2-99E5A29379FB}" type="slidenum">
              <a:rPr lang="en-IN"/>
              <a:pPr/>
              <a:t>1</a:t>
            </a:fld>
            <a:endParaRPr lang="en-IN"/>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8D336E42-0D61-47FD-888D-0CDFBB723EAD}" type="datetime1">
              <a:rPr lang="en-IN"/>
              <a:pPr/>
              <a:t>08-11-2019</a:t>
            </a:fld>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791660F3-BB0B-44E5-9B5A-8BC5E2441FD2}" type="slidenum">
              <a:rPr lang="en-IN"/>
              <a:pPr/>
              <a:t>‹#›</a:t>
            </a:fld>
            <a:endParaRPr lang="en-IN"/>
          </a:p>
        </p:txBody>
      </p:sp>
    </p:spTree>
  </p:cSld>
  <p:clrMapOvr>
    <a:masterClrMapping/>
  </p:clrMapOvr>
  <p:transition>
    <p:pull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D6077506-553D-48E6-8822-9B5DF4CA18A4}" type="datetime1">
              <a:rPr lang="en-IN"/>
              <a:pPr/>
              <a:t>08-11-2019</a:t>
            </a:fld>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39ADADC0-2140-4999-A2FB-27E593EF7FDB}" type="slidenum">
              <a:rPr lang="en-IN"/>
              <a:pPr/>
              <a:t>‹#›</a:t>
            </a:fld>
            <a:endParaRPr lang="en-IN"/>
          </a:p>
        </p:txBody>
      </p:sp>
    </p:spTree>
  </p:cSld>
  <p:clrMapOvr>
    <a:masterClrMapping/>
  </p:clrMapOvr>
  <p:transition>
    <p:pull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0513" y="260350"/>
            <a:ext cx="2057400" cy="58943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68313" y="260350"/>
            <a:ext cx="6019800" cy="58943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05F1A962-2DF0-4262-8D57-4BD7E4FD903D}" type="datetime1">
              <a:rPr lang="en-IN"/>
              <a:pPr/>
              <a:t>08-11-2019</a:t>
            </a:fld>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6810F25B-B8EF-455F-9F70-DF29916D1C8D}" type="slidenum">
              <a:rPr lang="en-IN"/>
              <a:pPr/>
              <a:t>‹#›</a:t>
            </a:fld>
            <a:endParaRPr lang="en-IN"/>
          </a:p>
        </p:txBody>
      </p:sp>
    </p:spTree>
  </p:cSld>
  <p:clrMapOvr>
    <a:masterClrMapping/>
  </p:clrMapOvr>
  <p:transition>
    <p:pull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D49C84B3-1970-4864-97CA-9F4BC7408CB9}" type="datetime1">
              <a:rPr lang="en-IN"/>
              <a:pPr/>
              <a:t>08-11-2019</a:t>
            </a:fld>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98BBA9D0-52F2-4C9F-9C64-28A8960FFD44}" type="slidenum">
              <a:rPr lang="en-IN"/>
              <a:pPr/>
              <a:t>‹#›</a:t>
            </a:fld>
            <a:endParaRPr lang="en-IN"/>
          </a:p>
        </p:txBody>
      </p:sp>
    </p:spTree>
  </p:cSld>
  <p:clrMapOvr>
    <a:masterClrMapping/>
  </p:clrMapOvr>
  <p:transition>
    <p:pull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15F1D77B-812C-4E81-BF58-A44AE6836F3B}" type="datetime1">
              <a:rPr lang="en-IN"/>
              <a:pPr/>
              <a:t>08-11-2019</a:t>
            </a:fld>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5DE964A0-2AB3-4FD2-B045-9B5A0126D731}" type="slidenum">
              <a:rPr lang="en-IN"/>
              <a:pPr/>
              <a:t>‹#›</a:t>
            </a:fld>
            <a:endParaRPr lang="en-IN"/>
          </a:p>
        </p:txBody>
      </p:sp>
    </p:spTree>
  </p:cSld>
  <p:clrMapOvr>
    <a:masterClrMapping/>
  </p:clrMapOvr>
  <p:transition>
    <p:pull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68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9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AAC7700A-D753-43E1-9BF6-B1CA9BB52CBA}" type="datetime1">
              <a:rPr lang="en-IN"/>
              <a:pPr/>
              <a:t>08-11-2019</a:t>
            </a:fld>
            <a:endParaRPr lang="en-IN"/>
          </a:p>
        </p:txBody>
      </p:sp>
      <p:sp>
        <p:nvSpPr>
          <p:cNvPr id="6" name="Footer Placeholder 5"/>
          <p:cNvSpPr>
            <a:spLocks noGrp="1"/>
          </p:cNvSpPr>
          <p:nvPr>
            <p:ph type="ftr" sz="quarter" idx="11"/>
          </p:nvPr>
        </p:nvSpPr>
        <p:spPr/>
        <p:txBody>
          <a:bodyPr/>
          <a:lstStyle>
            <a:lvl1pPr>
              <a:defRPr/>
            </a:lvl1pPr>
          </a:lstStyle>
          <a:p>
            <a:endParaRPr lang="en-IN"/>
          </a:p>
        </p:txBody>
      </p:sp>
      <p:sp>
        <p:nvSpPr>
          <p:cNvPr id="7" name="Slide Number Placeholder 6"/>
          <p:cNvSpPr>
            <a:spLocks noGrp="1"/>
          </p:cNvSpPr>
          <p:nvPr>
            <p:ph type="sldNum" sz="quarter" idx="12"/>
          </p:nvPr>
        </p:nvSpPr>
        <p:spPr/>
        <p:txBody>
          <a:bodyPr/>
          <a:lstStyle>
            <a:lvl1pPr>
              <a:defRPr/>
            </a:lvl1pPr>
          </a:lstStyle>
          <a:p>
            <a:fld id="{32863738-B67D-4AD2-AAFE-AE41E6B02AD8}" type="slidenum">
              <a:rPr lang="en-IN"/>
              <a:pPr/>
              <a:t>‹#›</a:t>
            </a:fld>
            <a:endParaRPr lang="en-IN"/>
          </a:p>
        </p:txBody>
      </p:sp>
    </p:spTree>
  </p:cSld>
  <p:clrMapOvr>
    <a:masterClrMapping/>
  </p:clrMapOvr>
  <p:transition>
    <p:pull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116A17B2-9712-4D05-9E21-9686A401A516}" type="datetime1">
              <a:rPr lang="en-IN"/>
              <a:pPr/>
              <a:t>08-11-2019</a:t>
            </a:fld>
            <a:endParaRPr lang="en-IN"/>
          </a:p>
        </p:txBody>
      </p:sp>
      <p:sp>
        <p:nvSpPr>
          <p:cNvPr id="8" name="Footer Placeholder 7"/>
          <p:cNvSpPr>
            <a:spLocks noGrp="1"/>
          </p:cNvSpPr>
          <p:nvPr>
            <p:ph type="ftr" sz="quarter" idx="11"/>
          </p:nvPr>
        </p:nvSpPr>
        <p:spPr/>
        <p:txBody>
          <a:bodyPr/>
          <a:lstStyle>
            <a:lvl1pPr>
              <a:defRPr/>
            </a:lvl1pPr>
          </a:lstStyle>
          <a:p>
            <a:endParaRPr lang="en-IN"/>
          </a:p>
        </p:txBody>
      </p:sp>
      <p:sp>
        <p:nvSpPr>
          <p:cNvPr id="9" name="Slide Number Placeholder 8"/>
          <p:cNvSpPr>
            <a:spLocks noGrp="1"/>
          </p:cNvSpPr>
          <p:nvPr>
            <p:ph type="sldNum" sz="quarter" idx="12"/>
          </p:nvPr>
        </p:nvSpPr>
        <p:spPr/>
        <p:txBody>
          <a:bodyPr/>
          <a:lstStyle>
            <a:lvl1pPr>
              <a:defRPr/>
            </a:lvl1pPr>
          </a:lstStyle>
          <a:p>
            <a:fld id="{026402BE-F5CD-46BC-B4CD-58EBA7950D60}" type="slidenum">
              <a:rPr lang="en-IN"/>
              <a:pPr/>
              <a:t>‹#›</a:t>
            </a:fld>
            <a:endParaRPr lang="en-IN"/>
          </a:p>
        </p:txBody>
      </p:sp>
    </p:spTree>
  </p:cSld>
  <p:clrMapOvr>
    <a:masterClrMapping/>
  </p:clrMapOvr>
  <p:transition>
    <p:pull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C8CB67A7-B2DE-43CD-8CC1-246836311BAA}" type="datetime1">
              <a:rPr lang="en-IN"/>
              <a:pPr/>
              <a:t>08-11-2019</a:t>
            </a:fld>
            <a:endParaRPr lang="en-IN"/>
          </a:p>
        </p:txBody>
      </p:sp>
      <p:sp>
        <p:nvSpPr>
          <p:cNvPr id="4" name="Footer Placeholder 3"/>
          <p:cNvSpPr>
            <a:spLocks noGrp="1"/>
          </p:cNvSpPr>
          <p:nvPr>
            <p:ph type="ftr" sz="quarter" idx="11"/>
          </p:nvPr>
        </p:nvSpPr>
        <p:spPr/>
        <p:txBody>
          <a:bodyPr/>
          <a:lstStyle>
            <a:lvl1pPr>
              <a:defRPr/>
            </a:lvl1pPr>
          </a:lstStyle>
          <a:p>
            <a:endParaRPr lang="en-IN"/>
          </a:p>
        </p:txBody>
      </p:sp>
      <p:sp>
        <p:nvSpPr>
          <p:cNvPr id="5" name="Slide Number Placeholder 4"/>
          <p:cNvSpPr>
            <a:spLocks noGrp="1"/>
          </p:cNvSpPr>
          <p:nvPr>
            <p:ph type="sldNum" sz="quarter" idx="12"/>
          </p:nvPr>
        </p:nvSpPr>
        <p:spPr/>
        <p:txBody>
          <a:bodyPr/>
          <a:lstStyle>
            <a:lvl1pPr>
              <a:defRPr/>
            </a:lvl1pPr>
          </a:lstStyle>
          <a:p>
            <a:fld id="{C88E6709-C2C9-437F-82E7-CA8DA14E70F8}" type="slidenum">
              <a:rPr lang="en-IN"/>
              <a:pPr/>
              <a:t>‹#›</a:t>
            </a:fld>
            <a:endParaRPr lang="en-IN"/>
          </a:p>
        </p:txBody>
      </p:sp>
    </p:spTree>
  </p:cSld>
  <p:clrMapOvr>
    <a:masterClrMapping/>
  </p:clrMapOvr>
  <p:transition>
    <p:pull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87333BBC-1E0D-4E95-897D-9958FDE3EE6D}" type="datetime1">
              <a:rPr lang="en-IN"/>
              <a:pPr/>
              <a:t>08-11-2019</a:t>
            </a:fld>
            <a:endParaRPr lang="en-IN"/>
          </a:p>
        </p:txBody>
      </p:sp>
      <p:sp>
        <p:nvSpPr>
          <p:cNvPr id="3" name="Footer Placeholder 2"/>
          <p:cNvSpPr>
            <a:spLocks noGrp="1"/>
          </p:cNvSpPr>
          <p:nvPr>
            <p:ph type="ftr" sz="quarter" idx="11"/>
          </p:nvPr>
        </p:nvSpPr>
        <p:spPr/>
        <p:txBody>
          <a:bodyPr/>
          <a:lstStyle>
            <a:lvl1pPr>
              <a:defRPr/>
            </a:lvl1pPr>
          </a:lstStyle>
          <a:p>
            <a:endParaRPr lang="en-IN"/>
          </a:p>
        </p:txBody>
      </p:sp>
      <p:sp>
        <p:nvSpPr>
          <p:cNvPr id="4" name="Slide Number Placeholder 3"/>
          <p:cNvSpPr>
            <a:spLocks noGrp="1"/>
          </p:cNvSpPr>
          <p:nvPr>
            <p:ph type="sldNum" sz="quarter" idx="12"/>
          </p:nvPr>
        </p:nvSpPr>
        <p:spPr/>
        <p:txBody>
          <a:bodyPr/>
          <a:lstStyle>
            <a:lvl1pPr>
              <a:defRPr/>
            </a:lvl1pPr>
          </a:lstStyle>
          <a:p>
            <a:fld id="{1A30D760-BEFB-4BEB-8155-0FF2028B8564}" type="slidenum">
              <a:rPr lang="en-IN"/>
              <a:pPr/>
              <a:t>‹#›</a:t>
            </a:fld>
            <a:endParaRPr lang="en-IN"/>
          </a:p>
        </p:txBody>
      </p:sp>
    </p:spTree>
  </p:cSld>
  <p:clrMapOvr>
    <a:masterClrMapping/>
  </p:clrMapOvr>
  <p:transition>
    <p:pull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A7C249DD-2003-41DB-9C04-637B365AAC37}" type="datetime1">
              <a:rPr lang="en-IN"/>
              <a:pPr/>
              <a:t>08-11-2019</a:t>
            </a:fld>
            <a:endParaRPr lang="en-IN"/>
          </a:p>
        </p:txBody>
      </p:sp>
      <p:sp>
        <p:nvSpPr>
          <p:cNvPr id="6" name="Footer Placeholder 5"/>
          <p:cNvSpPr>
            <a:spLocks noGrp="1"/>
          </p:cNvSpPr>
          <p:nvPr>
            <p:ph type="ftr" sz="quarter" idx="11"/>
          </p:nvPr>
        </p:nvSpPr>
        <p:spPr/>
        <p:txBody>
          <a:bodyPr/>
          <a:lstStyle>
            <a:lvl1pPr>
              <a:defRPr/>
            </a:lvl1pPr>
          </a:lstStyle>
          <a:p>
            <a:endParaRPr lang="en-IN"/>
          </a:p>
        </p:txBody>
      </p:sp>
      <p:sp>
        <p:nvSpPr>
          <p:cNvPr id="7" name="Slide Number Placeholder 6"/>
          <p:cNvSpPr>
            <a:spLocks noGrp="1"/>
          </p:cNvSpPr>
          <p:nvPr>
            <p:ph type="sldNum" sz="quarter" idx="12"/>
          </p:nvPr>
        </p:nvSpPr>
        <p:spPr/>
        <p:txBody>
          <a:bodyPr/>
          <a:lstStyle>
            <a:lvl1pPr>
              <a:defRPr/>
            </a:lvl1pPr>
          </a:lstStyle>
          <a:p>
            <a:fld id="{7742C289-88C8-486B-8191-9EC38CF6C3E2}" type="slidenum">
              <a:rPr lang="en-IN"/>
              <a:pPr/>
              <a:t>‹#›</a:t>
            </a:fld>
            <a:endParaRPr lang="en-IN"/>
          </a:p>
        </p:txBody>
      </p:sp>
    </p:spTree>
  </p:cSld>
  <p:clrMapOvr>
    <a:masterClrMapping/>
  </p:clrMapOvr>
  <p:transition>
    <p:pull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C6C98F20-F382-441E-B1E6-14153D615111}" type="datetime1">
              <a:rPr lang="en-IN"/>
              <a:pPr/>
              <a:t>08-11-2019</a:t>
            </a:fld>
            <a:endParaRPr lang="en-IN"/>
          </a:p>
        </p:txBody>
      </p:sp>
      <p:sp>
        <p:nvSpPr>
          <p:cNvPr id="6" name="Footer Placeholder 5"/>
          <p:cNvSpPr>
            <a:spLocks noGrp="1"/>
          </p:cNvSpPr>
          <p:nvPr>
            <p:ph type="ftr" sz="quarter" idx="11"/>
          </p:nvPr>
        </p:nvSpPr>
        <p:spPr/>
        <p:txBody>
          <a:bodyPr/>
          <a:lstStyle>
            <a:lvl1pPr>
              <a:defRPr/>
            </a:lvl1pPr>
          </a:lstStyle>
          <a:p>
            <a:endParaRPr lang="en-IN"/>
          </a:p>
        </p:txBody>
      </p:sp>
      <p:sp>
        <p:nvSpPr>
          <p:cNvPr id="7" name="Slide Number Placeholder 6"/>
          <p:cNvSpPr>
            <a:spLocks noGrp="1"/>
          </p:cNvSpPr>
          <p:nvPr>
            <p:ph type="sldNum" sz="quarter" idx="12"/>
          </p:nvPr>
        </p:nvSpPr>
        <p:spPr/>
        <p:txBody>
          <a:bodyPr/>
          <a:lstStyle>
            <a:lvl1pPr>
              <a:defRPr/>
            </a:lvl1pPr>
          </a:lstStyle>
          <a:p>
            <a:fld id="{45ECFB3E-4548-41F7-93AB-C8AA399A1A24}" type="slidenum">
              <a:rPr lang="en-IN"/>
              <a:pPr/>
              <a:t>‹#›</a:t>
            </a:fld>
            <a:endParaRPr lang="en-IN"/>
          </a:p>
        </p:txBody>
      </p:sp>
    </p:spTree>
  </p:cSld>
  <p:clrMapOvr>
    <a:masterClrMapping/>
  </p:clrMapOvr>
  <p:transition>
    <p:pull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bwMode="auto">
          <a:xfrm>
            <a:off x="468313" y="26035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IN"/>
              <a:t>Click to edit Master title style</a:t>
            </a:r>
          </a:p>
        </p:txBody>
      </p:sp>
      <p:sp>
        <p:nvSpPr>
          <p:cNvPr id="44035" name="Rectangle 3"/>
          <p:cNvSpPr>
            <a:spLocks noGrp="1" noChangeArrowheads="1"/>
          </p:cNvSpPr>
          <p:nvPr>
            <p:ph type="body" idx="1"/>
          </p:nvPr>
        </p:nvSpPr>
        <p:spPr bwMode="auto">
          <a:xfrm>
            <a:off x="468313" y="1628775"/>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IN"/>
              <a:t>Click to edit Master text styles</a:t>
            </a:r>
          </a:p>
          <a:p>
            <a:pPr lvl="1"/>
            <a:r>
              <a:rPr lang="en-IN"/>
              <a:t>Second level</a:t>
            </a:r>
          </a:p>
          <a:p>
            <a:pPr lvl="2"/>
            <a:r>
              <a:rPr lang="en-IN"/>
              <a:t>Third level</a:t>
            </a:r>
          </a:p>
          <a:p>
            <a:pPr lvl="3"/>
            <a:r>
              <a:rPr lang="en-IN"/>
              <a:t>Fourth level</a:t>
            </a:r>
          </a:p>
          <a:p>
            <a:pPr lvl="4"/>
            <a:r>
              <a:rPr lang="en-IN"/>
              <a:t>Fifth level</a:t>
            </a:r>
          </a:p>
        </p:txBody>
      </p:sp>
      <p:sp>
        <p:nvSpPr>
          <p:cNvPr id="440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9F712DEC-7E22-4DBB-8094-B4165953CFDA}" type="datetime1">
              <a:rPr lang="en-IN"/>
              <a:pPr/>
              <a:t>08-11-2019</a:t>
            </a:fld>
            <a:endParaRPr lang="en-IN"/>
          </a:p>
        </p:txBody>
      </p:sp>
      <p:sp>
        <p:nvSpPr>
          <p:cNvPr id="440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IN"/>
          </a:p>
        </p:txBody>
      </p:sp>
      <p:sp>
        <p:nvSpPr>
          <p:cNvPr id="44038" name="Rectangle 6"/>
          <p:cNvSpPr>
            <a:spLocks noGrp="1" noChangeArrowheads="1"/>
          </p:cNvSpPr>
          <p:nvPr>
            <p:ph type="sldNum" sz="quarter" idx="4"/>
          </p:nvPr>
        </p:nvSpPr>
        <p:spPr bwMode="auto">
          <a:xfrm>
            <a:off x="6588125" y="63087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fld id="{1B907802-9B46-4A0F-88F1-08E2A1CEEF03}" type="slidenum">
              <a:rPr lang="en-IN"/>
              <a:pPr/>
              <a:t>‹#›</a:t>
            </a:fld>
            <a:endParaRPr lang="en-IN"/>
          </a:p>
        </p:txBody>
      </p:sp>
      <p:sp>
        <p:nvSpPr>
          <p:cNvPr id="44039" name="Line 7"/>
          <p:cNvSpPr>
            <a:spLocks noChangeShapeType="1"/>
          </p:cNvSpPr>
          <p:nvPr userDrawn="1"/>
        </p:nvSpPr>
        <p:spPr bwMode="auto">
          <a:xfrm>
            <a:off x="539750" y="1268413"/>
            <a:ext cx="8064500" cy="0"/>
          </a:xfrm>
          <a:prstGeom prst="line">
            <a:avLst/>
          </a:prstGeom>
          <a:noFill/>
          <a:ln w="12700">
            <a:solidFill>
              <a:srgbClr val="FF0000"/>
            </a:solidFill>
            <a:round/>
            <a:headEnd/>
            <a:tailEnd/>
          </a:ln>
          <a:effectLst/>
        </p:spPr>
        <p:txBody>
          <a:bodyPr/>
          <a:lstStyle/>
          <a:p>
            <a:endParaRPr lang="en-US"/>
          </a:p>
        </p:txBody>
      </p:sp>
      <p:sp>
        <p:nvSpPr>
          <p:cNvPr id="44040" name="Line 8"/>
          <p:cNvSpPr>
            <a:spLocks noChangeShapeType="1"/>
          </p:cNvSpPr>
          <p:nvPr userDrawn="1"/>
        </p:nvSpPr>
        <p:spPr bwMode="auto">
          <a:xfrm>
            <a:off x="250825" y="188913"/>
            <a:ext cx="0" cy="6453187"/>
          </a:xfrm>
          <a:prstGeom prst="line">
            <a:avLst/>
          </a:prstGeom>
          <a:noFill/>
          <a:ln w="63500" cmpd="thinThick">
            <a:solidFill>
              <a:srgbClr val="ECECEC"/>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ransition>
    <p:pull dir="ru"/>
  </p:transition>
  <p:hf hdr="0" ftr="0" dt="0"/>
  <p:txStyles>
    <p:titleStyle>
      <a:lvl1pPr algn="ctr" rtl="0" fontAlgn="base">
        <a:spcBef>
          <a:spcPct val="0"/>
        </a:spcBef>
        <a:spcAft>
          <a:spcPct val="0"/>
        </a:spcAft>
        <a:defRPr sz="4400">
          <a:solidFill>
            <a:srgbClr val="FF0000"/>
          </a:solidFill>
          <a:latin typeface="+mj-lt"/>
          <a:ea typeface="+mj-ea"/>
          <a:cs typeface="+mj-cs"/>
        </a:defRPr>
      </a:lvl1pPr>
      <a:lvl2pPr algn="ctr" rtl="0" fontAlgn="base">
        <a:spcBef>
          <a:spcPct val="0"/>
        </a:spcBef>
        <a:spcAft>
          <a:spcPct val="0"/>
        </a:spcAft>
        <a:defRPr sz="4400">
          <a:solidFill>
            <a:srgbClr val="FF0000"/>
          </a:solidFill>
          <a:latin typeface="Comic Sans MS" pitchFamily="66" charset="0"/>
          <a:cs typeface="Arial" charset="0"/>
        </a:defRPr>
      </a:lvl2pPr>
      <a:lvl3pPr algn="ctr" rtl="0" fontAlgn="base">
        <a:spcBef>
          <a:spcPct val="0"/>
        </a:spcBef>
        <a:spcAft>
          <a:spcPct val="0"/>
        </a:spcAft>
        <a:defRPr sz="4400">
          <a:solidFill>
            <a:srgbClr val="FF0000"/>
          </a:solidFill>
          <a:latin typeface="Comic Sans MS" pitchFamily="66" charset="0"/>
          <a:cs typeface="Arial" charset="0"/>
        </a:defRPr>
      </a:lvl3pPr>
      <a:lvl4pPr algn="ctr" rtl="0" fontAlgn="base">
        <a:spcBef>
          <a:spcPct val="0"/>
        </a:spcBef>
        <a:spcAft>
          <a:spcPct val="0"/>
        </a:spcAft>
        <a:defRPr sz="4400">
          <a:solidFill>
            <a:srgbClr val="FF0000"/>
          </a:solidFill>
          <a:latin typeface="Comic Sans MS" pitchFamily="66" charset="0"/>
          <a:cs typeface="Arial" charset="0"/>
        </a:defRPr>
      </a:lvl4pPr>
      <a:lvl5pPr algn="ctr" rtl="0" fontAlgn="base">
        <a:spcBef>
          <a:spcPct val="0"/>
        </a:spcBef>
        <a:spcAft>
          <a:spcPct val="0"/>
        </a:spcAft>
        <a:defRPr sz="4400">
          <a:solidFill>
            <a:srgbClr val="FF0000"/>
          </a:solidFill>
          <a:latin typeface="Comic Sans MS" pitchFamily="66" charset="0"/>
          <a:cs typeface="Arial" charset="0"/>
        </a:defRPr>
      </a:lvl5pPr>
      <a:lvl6pPr marL="457200" algn="ctr" rtl="0" fontAlgn="base">
        <a:spcBef>
          <a:spcPct val="0"/>
        </a:spcBef>
        <a:spcAft>
          <a:spcPct val="0"/>
        </a:spcAft>
        <a:defRPr sz="4400">
          <a:solidFill>
            <a:srgbClr val="FF0000"/>
          </a:solidFill>
          <a:latin typeface="Comic Sans MS" pitchFamily="66" charset="0"/>
          <a:cs typeface="Arial" charset="0"/>
        </a:defRPr>
      </a:lvl6pPr>
      <a:lvl7pPr marL="914400" algn="ctr" rtl="0" fontAlgn="base">
        <a:spcBef>
          <a:spcPct val="0"/>
        </a:spcBef>
        <a:spcAft>
          <a:spcPct val="0"/>
        </a:spcAft>
        <a:defRPr sz="4400">
          <a:solidFill>
            <a:srgbClr val="FF0000"/>
          </a:solidFill>
          <a:latin typeface="Comic Sans MS" pitchFamily="66" charset="0"/>
          <a:cs typeface="Arial" charset="0"/>
        </a:defRPr>
      </a:lvl7pPr>
      <a:lvl8pPr marL="1371600" algn="ctr" rtl="0" fontAlgn="base">
        <a:spcBef>
          <a:spcPct val="0"/>
        </a:spcBef>
        <a:spcAft>
          <a:spcPct val="0"/>
        </a:spcAft>
        <a:defRPr sz="4400">
          <a:solidFill>
            <a:srgbClr val="FF0000"/>
          </a:solidFill>
          <a:latin typeface="Comic Sans MS" pitchFamily="66" charset="0"/>
          <a:cs typeface="Arial" charset="0"/>
        </a:defRPr>
      </a:lvl8pPr>
      <a:lvl9pPr marL="1828800" algn="ctr" rtl="0" fontAlgn="base">
        <a:spcBef>
          <a:spcPct val="0"/>
        </a:spcBef>
        <a:spcAft>
          <a:spcPct val="0"/>
        </a:spcAft>
        <a:defRPr sz="4400">
          <a:solidFill>
            <a:srgbClr val="FF0000"/>
          </a:solidFill>
          <a:latin typeface="Comic Sans MS" pitchFamily="66" charset="0"/>
          <a:cs typeface="Arial" charset="0"/>
        </a:defRPr>
      </a:lvl9pPr>
    </p:titleStyle>
    <p:bodyStyle>
      <a:lvl1pPr marL="342900" indent="-342900" algn="just" rtl="0" fontAlgn="base">
        <a:lnSpc>
          <a:spcPct val="125000"/>
        </a:lnSpc>
        <a:spcBef>
          <a:spcPct val="20000"/>
        </a:spcBef>
        <a:spcAft>
          <a:spcPct val="0"/>
        </a:spcAft>
        <a:buBlip>
          <a:blip r:embed="rId13"/>
        </a:buBlip>
        <a:defRPr sz="2800" b="1">
          <a:solidFill>
            <a:schemeClr val="bg1"/>
          </a:solidFill>
          <a:latin typeface="+mn-lt"/>
          <a:ea typeface="+mn-ea"/>
          <a:cs typeface="+mn-cs"/>
        </a:defRPr>
      </a:lvl1pPr>
      <a:lvl2pPr marL="742950" indent="-285750" algn="l" rtl="0" fontAlgn="base">
        <a:lnSpc>
          <a:spcPct val="125000"/>
        </a:lnSpc>
        <a:spcBef>
          <a:spcPct val="20000"/>
        </a:spcBef>
        <a:spcAft>
          <a:spcPct val="0"/>
        </a:spcAft>
        <a:buBlip>
          <a:blip r:embed="rId14"/>
        </a:buBlip>
        <a:defRPr sz="2600" b="1">
          <a:solidFill>
            <a:schemeClr val="bg1"/>
          </a:solidFill>
          <a:latin typeface="+mn-lt"/>
          <a:cs typeface="+mn-cs"/>
        </a:defRPr>
      </a:lvl2pPr>
      <a:lvl3pPr marL="1143000" indent="-228600" algn="l" rtl="0" fontAlgn="base">
        <a:lnSpc>
          <a:spcPct val="125000"/>
        </a:lnSpc>
        <a:spcBef>
          <a:spcPct val="20000"/>
        </a:spcBef>
        <a:spcAft>
          <a:spcPct val="0"/>
        </a:spcAft>
        <a:buChar char="•"/>
        <a:defRPr sz="2600" b="1">
          <a:solidFill>
            <a:schemeClr val="bg1"/>
          </a:solidFill>
          <a:latin typeface="+mn-lt"/>
          <a:cs typeface="+mn-cs"/>
        </a:defRPr>
      </a:lvl3pPr>
      <a:lvl4pPr marL="1600200" indent="-228600" algn="l" rtl="0" fontAlgn="base">
        <a:lnSpc>
          <a:spcPct val="125000"/>
        </a:lnSpc>
        <a:spcBef>
          <a:spcPct val="20000"/>
        </a:spcBef>
        <a:spcAft>
          <a:spcPct val="0"/>
        </a:spcAft>
        <a:buChar char="–"/>
        <a:defRPr sz="2600" b="1">
          <a:solidFill>
            <a:schemeClr val="bg1"/>
          </a:solidFill>
          <a:latin typeface="+mn-lt"/>
          <a:cs typeface="+mn-cs"/>
        </a:defRPr>
      </a:lvl4pPr>
      <a:lvl5pPr marL="2057400" indent="-228600" algn="l" rtl="0" fontAlgn="base">
        <a:lnSpc>
          <a:spcPct val="125000"/>
        </a:lnSpc>
        <a:spcBef>
          <a:spcPct val="20000"/>
        </a:spcBef>
        <a:spcAft>
          <a:spcPct val="0"/>
        </a:spcAft>
        <a:buChar char="»"/>
        <a:defRPr sz="2600" b="1">
          <a:solidFill>
            <a:schemeClr val="bg1"/>
          </a:solidFill>
          <a:latin typeface="+mn-lt"/>
          <a:cs typeface="+mn-cs"/>
        </a:defRPr>
      </a:lvl5pPr>
      <a:lvl6pPr marL="2514600" indent="-228600" algn="l" rtl="0" fontAlgn="base">
        <a:lnSpc>
          <a:spcPct val="125000"/>
        </a:lnSpc>
        <a:spcBef>
          <a:spcPct val="20000"/>
        </a:spcBef>
        <a:spcAft>
          <a:spcPct val="0"/>
        </a:spcAft>
        <a:buChar char="»"/>
        <a:defRPr sz="2600" b="1">
          <a:solidFill>
            <a:schemeClr val="bg1"/>
          </a:solidFill>
          <a:latin typeface="+mn-lt"/>
          <a:cs typeface="+mn-cs"/>
        </a:defRPr>
      </a:lvl6pPr>
      <a:lvl7pPr marL="2971800" indent="-228600" algn="l" rtl="0" fontAlgn="base">
        <a:lnSpc>
          <a:spcPct val="125000"/>
        </a:lnSpc>
        <a:spcBef>
          <a:spcPct val="20000"/>
        </a:spcBef>
        <a:spcAft>
          <a:spcPct val="0"/>
        </a:spcAft>
        <a:buChar char="»"/>
        <a:defRPr sz="2600" b="1">
          <a:solidFill>
            <a:schemeClr val="bg1"/>
          </a:solidFill>
          <a:latin typeface="+mn-lt"/>
          <a:cs typeface="+mn-cs"/>
        </a:defRPr>
      </a:lvl7pPr>
      <a:lvl8pPr marL="3429000" indent="-228600" algn="l" rtl="0" fontAlgn="base">
        <a:lnSpc>
          <a:spcPct val="125000"/>
        </a:lnSpc>
        <a:spcBef>
          <a:spcPct val="20000"/>
        </a:spcBef>
        <a:spcAft>
          <a:spcPct val="0"/>
        </a:spcAft>
        <a:buChar char="»"/>
        <a:defRPr sz="2600" b="1">
          <a:solidFill>
            <a:schemeClr val="bg1"/>
          </a:solidFill>
          <a:latin typeface="+mn-lt"/>
          <a:cs typeface="+mn-cs"/>
        </a:defRPr>
      </a:lvl8pPr>
      <a:lvl9pPr marL="3886200" indent="-228600" algn="l" rtl="0" fontAlgn="base">
        <a:lnSpc>
          <a:spcPct val="125000"/>
        </a:lnSpc>
        <a:spcBef>
          <a:spcPct val="20000"/>
        </a:spcBef>
        <a:spcAft>
          <a:spcPct val="0"/>
        </a:spcAft>
        <a:buChar char="»"/>
        <a:defRPr sz="2600" b="1">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2660633-0D5E-456C-83CC-8BDDF1B08309}" type="slidenum">
              <a:rPr lang="en-IN"/>
              <a:pPr/>
              <a:t>1</a:t>
            </a:fld>
            <a:endParaRPr lang="en-IN"/>
          </a:p>
        </p:txBody>
      </p:sp>
      <p:sp>
        <p:nvSpPr>
          <p:cNvPr id="2050" name="Rectangle 2"/>
          <p:cNvSpPr>
            <a:spLocks noGrp="1" noChangeArrowheads="1"/>
          </p:cNvSpPr>
          <p:nvPr>
            <p:ph type="ctrTitle"/>
          </p:nvPr>
        </p:nvSpPr>
        <p:spPr>
          <a:xfrm>
            <a:off x="1187450" y="-315913"/>
            <a:ext cx="6781800" cy="1739901"/>
          </a:xfrm>
        </p:spPr>
        <p:txBody>
          <a:bodyPr/>
          <a:lstStyle/>
          <a:p>
            <a:r>
              <a:rPr lang="en-US"/>
              <a:t>The stages of PR</a:t>
            </a:r>
            <a:endParaRPr lang="en-IN"/>
          </a:p>
        </p:txBody>
      </p:sp>
      <p:pic>
        <p:nvPicPr>
          <p:cNvPr id="2056" name="Picture 8" descr="106-l"/>
          <p:cNvPicPr>
            <a:picLocks noChangeAspect="1" noChangeArrowheads="1"/>
          </p:cNvPicPr>
          <p:nvPr/>
        </p:nvPicPr>
        <p:blipFill>
          <a:blip r:embed="rId3"/>
          <a:srcRect l="2068" t="5540" b="8388"/>
          <a:stretch>
            <a:fillRect/>
          </a:stretch>
        </p:blipFill>
        <p:spPr bwMode="auto">
          <a:xfrm>
            <a:off x="755650" y="1839913"/>
            <a:ext cx="4537075" cy="4397375"/>
          </a:xfrm>
          <a:prstGeom prst="rect">
            <a:avLst/>
          </a:prstGeom>
          <a:noFill/>
        </p:spPr>
      </p:pic>
      <p:sp>
        <p:nvSpPr>
          <p:cNvPr id="2058" name="Rectangle 10"/>
          <p:cNvSpPr>
            <a:spLocks noChangeArrowheads="1"/>
          </p:cNvSpPr>
          <p:nvPr/>
        </p:nvSpPr>
        <p:spPr bwMode="auto">
          <a:xfrm>
            <a:off x="5508625" y="2997200"/>
            <a:ext cx="3635375" cy="1890713"/>
          </a:xfrm>
          <a:prstGeom prst="rect">
            <a:avLst/>
          </a:prstGeom>
          <a:noFill/>
          <a:ln w="9525">
            <a:noFill/>
            <a:miter lim="800000"/>
            <a:headEnd/>
            <a:tailEnd/>
          </a:ln>
          <a:effectLst/>
        </p:spPr>
        <p:txBody>
          <a:bodyPr>
            <a:spAutoFit/>
          </a:bodyPr>
          <a:lstStyle/>
          <a:p>
            <a:pPr algn="ctr"/>
            <a:r>
              <a:rPr lang="en-US" sz="2800" b="1">
                <a:solidFill>
                  <a:schemeClr val="bg1"/>
                </a:solidFill>
                <a:latin typeface="Comic Sans MS" pitchFamily="66" charset="0"/>
              </a:rPr>
              <a:t>Brought to you by,</a:t>
            </a:r>
          </a:p>
          <a:p>
            <a:pPr algn="ctr"/>
            <a:r>
              <a:rPr lang="en-US" sz="3000" b="1">
                <a:solidFill>
                  <a:schemeClr val="bg1"/>
                </a:solidFill>
                <a:latin typeface="Comic Sans MS" pitchFamily="66" charset="0"/>
              </a:rPr>
              <a:t>Vinay </a:t>
            </a:r>
          </a:p>
          <a:p>
            <a:pPr algn="ctr"/>
            <a:r>
              <a:rPr lang="en-US" sz="3000" b="1">
                <a:solidFill>
                  <a:schemeClr val="bg1"/>
                </a:solidFill>
                <a:latin typeface="Comic Sans MS" pitchFamily="66" charset="0"/>
              </a:rPr>
              <a:t>and</a:t>
            </a:r>
          </a:p>
          <a:p>
            <a:pPr algn="ctr"/>
            <a:r>
              <a:rPr lang="en-US" sz="3000" b="1">
                <a:solidFill>
                  <a:schemeClr val="bg1"/>
                </a:solidFill>
                <a:latin typeface="Comic Sans MS" pitchFamily="66" charset="0"/>
              </a:rPr>
              <a:t>Kavitha</a:t>
            </a:r>
            <a:endParaRPr lang="en-IN" sz="3000" b="1">
              <a:solidFill>
                <a:schemeClr val="bg1"/>
              </a:solidFill>
              <a:latin typeface="Comic Sans MS" pitchFamily="66" charset="0"/>
            </a:endParaRPr>
          </a:p>
        </p:txBody>
      </p:sp>
    </p:spTree>
  </p:cSld>
  <p:clrMapOvr>
    <a:masterClrMapping/>
  </p:clrMapOvr>
  <p:transition>
    <p:pull dir="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977D0F6-AE7E-49FF-B1D8-3283253DA7A0}" type="slidenum">
              <a:rPr lang="en-IN"/>
              <a:pPr/>
              <a:t>10</a:t>
            </a:fld>
            <a:endParaRPr lang="en-IN"/>
          </a:p>
        </p:txBody>
      </p:sp>
      <p:sp>
        <p:nvSpPr>
          <p:cNvPr id="13314" name="Rectangle 2"/>
          <p:cNvSpPr>
            <a:spLocks noGrp="1" noChangeArrowheads="1"/>
          </p:cNvSpPr>
          <p:nvPr>
            <p:ph type="title"/>
          </p:nvPr>
        </p:nvSpPr>
        <p:spPr/>
        <p:txBody>
          <a:bodyPr/>
          <a:lstStyle/>
          <a:p>
            <a:r>
              <a:rPr lang="en-US"/>
              <a:t>THE 4 STAGES OF PR</a:t>
            </a:r>
            <a:endParaRPr lang="en-IN"/>
          </a:p>
        </p:txBody>
      </p:sp>
      <p:sp>
        <p:nvSpPr>
          <p:cNvPr id="13315" name="Rectangle 3"/>
          <p:cNvSpPr>
            <a:spLocks noGrp="1" noChangeArrowheads="1"/>
          </p:cNvSpPr>
          <p:nvPr>
            <p:ph type="body" idx="1"/>
          </p:nvPr>
        </p:nvSpPr>
        <p:spPr>
          <a:xfrm>
            <a:off x="595313" y="1916113"/>
            <a:ext cx="8153400" cy="4248150"/>
          </a:xfrm>
        </p:spPr>
        <p:txBody>
          <a:bodyPr/>
          <a:lstStyle/>
          <a:p>
            <a:pPr algn="ctr">
              <a:lnSpc>
                <a:spcPct val="105000"/>
              </a:lnSpc>
              <a:buFontTx/>
              <a:buNone/>
            </a:pPr>
            <a:r>
              <a:rPr lang="en-US">
                <a:solidFill>
                  <a:srgbClr val="FFCCCC"/>
                </a:solidFill>
                <a:latin typeface="Comic Sans MS" pitchFamily="66" charset="0"/>
              </a:rPr>
              <a:t>DEFINING THE CHALLENGE / RESEARCH</a:t>
            </a:r>
          </a:p>
          <a:p>
            <a:pPr algn="ctr">
              <a:lnSpc>
                <a:spcPct val="105000"/>
              </a:lnSpc>
              <a:buFontTx/>
              <a:buNone/>
            </a:pPr>
            <a:endParaRPr lang="en-US">
              <a:solidFill>
                <a:srgbClr val="FFCCCC"/>
              </a:solidFill>
              <a:latin typeface="Comic Sans MS" pitchFamily="66" charset="0"/>
            </a:endParaRPr>
          </a:p>
          <a:p>
            <a:pPr algn="ctr">
              <a:lnSpc>
                <a:spcPct val="105000"/>
              </a:lnSpc>
              <a:buFontTx/>
              <a:buNone/>
            </a:pPr>
            <a:r>
              <a:rPr lang="en-US">
                <a:solidFill>
                  <a:srgbClr val="FFCCCC"/>
                </a:solidFill>
                <a:latin typeface="Comic Sans MS" pitchFamily="66" charset="0"/>
              </a:rPr>
              <a:t>PROGRAMMING / PLANNING / SETTING OBJECTIVES</a:t>
            </a:r>
          </a:p>
          <a:p>
            <a:pPr algn="ctr">
              <a:lnSpc>
                <a:spcPct val="105000"/>
              </a:lnSpc>
              <a:buFontTx/>
              <a:buNone/>
            </a:pPr>
            <a:endParaRPr lang="en-US">
              <a:solidFill>
                <a:srgbClr val="FFCCCC"/>
              </a:solidFill>
              <a:latin typeface="Comic Sans MS" pitchFamily="66" charset="0"/>
            </a:endParaRPr>
          </a:p>
          <a:p>
            <a:pPr algn="ctr">
              <a:lnSpc>
                <a:spcPct val="105000"/>
              </a:lnSpc>
              <a:buFontTx/>
              <a:buNone/>
            </a:pPr>
            <a:r>
              <a:rPr lang="en-US">
                <a:solidFill>
                  <a:srgbClr val="FFCCCC"/>
                </a:solidFill>
                <a:latin typeface="Comic Sans MS" pitchFamily="66" charset="0"/>
              </a:rPr>
              <a:t>IMPLEMENTATION OF PLANS</a:t>
            </a:r>
          </a:p>
          <a:p>
            <a:pPr algn="ctr">
              <a:lnSpc>
                <a:spcPct val="105000"/>
              </a:lnSpc>
              <a:buFontTx/>
              <a:buNone/>
            </a:pPr>
            <a:endParaRPr lang="en-US">
              <a:solidFill>
                <a:srgbClr val="FFCCCC"/>
              </a:solidFill>
              <a:latin typeface="Comic Sans MS" pitchFamily="66" charset="0"/>
            </a:endParaRPr>
          </a:p>
          <a:p>
            <a:pPr algn="ctr">
              <a:lnSpc>
                <a:spcPct val="105000"/>
              </a:lnSpc>
              <a:buFontTx/>
              <a:buNone/>
            </a:pPr>
            <a:r>
              <a:rPr lang="en-US">
                <a:solidFill>
                  <a:srgbClr val="FFCCCC"/>
                </a:solidFill>
                <a:latin typeface="Comic Sans MS" pitchFamily="66" charset="0"/>
              </a:rPr>
              <a:t>EVALUATION</a:t>
            </a:r>
            <a:endParaRPr lang="en-IN">
              <a:solidFill>
                <a:srgbClr val="FFCCCC"/>
              </a:solidFill>
              <a:latin typeface="Comic Sans MS" pitchFamily="66" charset="0"/>
            </a:endParaRPr>
          </a:p>
        </p:txBody>
      </p:sp>
    </p:spTree>
  </p:cSld>
  <p:clrMapOvr>
    <a:masterClrMapping/>
  </p:clrMapOvr>
  <p:transition>
    <p:pull dir="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5"/>
          <p:cNvSpPr>
            <a:spLocks noGrp="1"/>
          </p:cNvSpPr>
          <p:nvPr>
            <p:ph type="sldNum" sz="quarter" idx="12"/>
          </p:nvPr>
        </p:nvSpPr>
        <p:spPr/>
        <p:txBody>
          <a:bodyPr/>
          <a:lstStyle/>
          <a:p>
            <a:fld id="{9AD08F80-91D2-4001-A9B1-A09A5BA20721}" type="slidenum">
              <a:rPr lang="en-IN"/>
              <a:pPr/>
              <a:t>11</a:t>
            </a:fld>
            <a:endParaRPr lang="en-IN"/>
          </a:p>
        </p:txBody>
      </p:sp>
      <p:sp>
        <p:nvSpPr>
          <p:cNvPr id="15368" name="Rectangle 8"/>
          <p:cNvSpPr>
            <a:spLocks noGrp="1" noChangeArrowheads="1"/>
          </p:cNvSpPr>
          <p:nvPr>
            <p:ph type="title"/>
          </p:nvPr>
        </p:nvSpPr>
        <p:spPr>
          <a:xfrm>
            <a:off x="539750" y="333375"/>
            <a:ext cx="8153400" cy="1143000"/>
          </a:xfrm>
        </p:spPr>
        <p:txBody>
          <a:bodyPr/>
          <a:lstStyle/>
          <a:p>
            <a:r>
              <a:rPr lang="en-US" sz="4000"/>
              <a:t>Dynamic model of the 4 stages</a:t>
            </a:r>
            <a:endParaRPr lang="en-IN" sz="4000"/>
          </a:p>
        </p:txBody>
      </p:sp>
      <p:sp>
        <p:nvSpPr>
          <p:cNvPr id="15371" name="Rectangle 11"/>
          <p:cNvSpPr>
            <a:spLocks noChangeArrowheads="1"/>
          </p:cNvSpPr>
          <p:nvPr/>
        </p:nvSpPr>
        <p:spPr bwMode="auto">
          <a:xfrm>
            <a:off x="3492500" y="1916113"/>
            <a:ext cx="2089150" cy="792162"/>
          </a:xfrm>
          <a:prstGeom prst="rect">
            <a:avLst/>
          </a:prstGeom>
          <a:solidFill>
            <a:srgbClr val="800000"/>
          </a:solidFill>
          <a:ln w="9525">
            <a:solidFill>
              <a:schemeClr val="tx1"/>
            </a:solidFill>
            <a:miter lim="800000"/>
            <a:headEnd/>
            <a:tailEnd/>
          </a:ln>
          <a:effectLst/>
        </p:spPr>
        <p:txBody>
          <a:bodyPr wrap="none" anchor="ctr"/>
          <a:lstStyle/>
          <a:p>
            <a:endParaRPr lang="en-US"/>
          </a:p>
        </p:txBody>
      </p:sp>
      <p:sp>
        <p:nvSpPr>
          <p:cNvPr id="15373" name="Rectangle 13"/>
          <p:cNvSpPr>
            <a:spLocks noChangeArrowheads="1"/>
          </p:cNvSpPr>
          <p:nvPr/>
        </p:nvSpPr>
        <p:spPr bwMode="auto">
          <a:xfrm>
            <a:off x="468313" y="3500438"/>
            <a:ext cx="2590800" cy="792162"/>
          </a:xfrm>
          <a:prstGeom prst="rect">
            <a:avLst/>
          </a:prstGeom>
          <a:solidFill>
            <a:srgbClr val="800000"/>
          </a:solidFill>
          <a:ln w="9525">
            <a:solidFill>
              <a:schemeClr val="tx1"/>
            </a:solidFill>
            <a:miter lim="800000"/>
            <a:headEnd/>
            <a:tailEnd/>
          </a:ln>
          <a:effectLst/>
        </p:spPr>
        <p:txBody>
          <a:bodyPr wrap="none" anchor="ctr"/>
          <a:lstStyle/>
          <a:p>
            <a:endParaRPr lang="en-US"/>
          </a:p>
        </p:txBody>
      </p:sp>
      <p:sp>
        <p:nvSpPr>
          <p:cNvPr id="15374" name="Rectangle 14"/>
          <p:cNvSpPr>
            <a:spLocks noChangeArrowheads="1"/>
          </p:cNvSpPr>
          <p:nvPr/>
        </p:nvSpPr>
        <p:spPr bwMode="auto">
          <a:xfrm>
            <a:off x="6372225" y="3500438"/>
            <a:ext cx="2305050" cy="792162"/>
          </a:xfrm>
          <a:prstGeom prst="rect">
            <a:avLst/>
          </a:prstGeom>
          <a:solidFill>
            <a:srgbClr val="800000"/>
          </a:solidFill>
          <a:ln w="9525">
            <a:solidFill>
              <a:schemeClr val="tx1"/>
            </a:solidFill>
            <a:miter lim="800000"/>
            <a:headEnd/>
            <a:tailEnd/>
          </a:ln>
          <a:effectLst/>
        </p:spPr>
        <p:txBody>
          <a:bodyPr wrap="none" anchor="ctr"/>
          <a:lstStyle/>
          <a:p>
            <a:endParaRPr lang="en-US"/>
          </a:p>
        </p:txBody>
      </p:sp>
      <p:sp>
        <p:nvSpPr>
          <p:cNvPr id="15375" name="Rectangle 15"/>
          <p:cNvSpPr>
            <a:spLocks noChangeArrowheads="1"/>
          </p:cNvSpPr>
          <p:nvPr/>
        </p:nvSpPr>
        <p:spPr bwMode="auto">
          <a:xfrm>
            <a:off x="3059113" y="5084763"/>
            <a:ext cx="2952750" cy="792162"/>
          </a:xfrm>
          <a:prstGeom prst="rect">
            <a:avLst/>
          </a:prstGeom>
          <a:solidFill>
            <a:srgbClr val="800000"/>
          </a:solidFill>
          <a:ln w="9525">
            <a:solidFill>
              <a:schemeClr val="tx1"/>
            </a:solidFill>
            <a:miter lim="800000"/>
            <a:headEnd/>
            <a:tailEnd/>
          </a:ln>
          <a:effectLst/>
        </p:spPr>
        <p:txBody>
          <a:bodyPr wrap="none" anchor="ctr"/>
          <a:lstStyle/>
          <a:p>
            <a:endParaRPr lang="en-US"/>
          </a:p>
        </p:txBody>
      </p:sp>
      <p:sp>
        <p:nvSpPr>
          <p:cNvPr id="15376" name="Text Box 16"/>
          <p:cNvSpPr txBox="1">
            <a:spLocks noChangeArrowheads="1"/>
          </p:cNvSpPr>
          <p:nvPr/>
        </p:nvSpPr>
        <p:spPr bwMode="auto">
          <a:xfrm>
            <a:off x="3563938" y="2060575"/>
            <a:ext cx="1873250" cy="519113"/>
          </a:xfrm>
          <a:prstGeom prst="rect">
            <a:avLst/>
          </a:prstGeom>
          <a:noFill/>
          <a:ln w="9525">
            <a:noFill/>
            <a:miter lim="800000"/>
            <a:headEnd/>
            <a:tailEnd/>
          </a:ln>
          <a:effectLst/>
        </p:spPr>
        <p:txBody>
          <a:bodyPr>
            <a:spAutoFit/>
          </a:bodyPr>
          <a:lstStyle/>
          <a:p>
            <a:pPr algn="ctr" eaLnBrk="0" hangingPunct="0">
              <a:spcBef>
                <a:spcPct val="50000"/>
              </a:spcBef>
            </a:pPr>
            <a:r>
              <a:rPr lang="en-US" sz="2800">
                <a:solidFill>
                  <a:srgbClr val="FFCCCC"/>
                </a:solidFill>
                <a:latin typeface="Comic Sans MS" pitchFamily="66" charset="0"/>
              </a:rPr>
              <a:t>Research</a:t>
            </a:r>
            <a:endParaRPr lang="en-IN" sz="2800">
              <a:solidFill>
                <a:srgbClr val="FFCCCC"/>
              </a:solidFill>
              <a:latin typeface="Comic Sans MS" pitchFamily="66" charset="0"/>
            </a:endParaRPr>
          </a:p>
        </p:txBody>
      </p:sp>
      <p:sp>
        <p:nvSpPr>
          <p:cNvPr id="15377" name="Text Box 17"/>
          <p:cNvSpPr txBox="1">
            <a:spLocks noChangeArrowheads="1"/>
          </p:cNvSpPr>
          <p:nvPr/>
        </p:nvSpPr>
        <p:spPr bwMode="auto">
          <a:xfrm>
            <a:off x="468313" y="3629025"/>
            <a:ext cx="2447925" cy="519113"/>
          </a:xfrm>
          <a:prstGeom prst="rect">
            <a:avLst/>
          </a:prstGeom>
          <a:noFill/>
          <a:ln w="9525">
            <a:noFill/>
            <a:miter lim="800000"/>
            <a:headEnd/>
            <a:tailEnd/>
          </a:ln>
          <a:effectLst/>
        </p:spPr>
        <p:txBody>
          <a:bodyPr>
            <a:spAutoFit/>
          </a:bodyPr>
          <a:lstStyle/>
          <a:p>
            <a:pPr algn="ctr" eaLnBrk="0" hangingPunct="0">
              <a:spcBef>
                <a:spcPct val="50000"/>
              </a:spcBef>
            </a:pPr>
            <a:r>
              <a:rPr lang="en-US" sz="2800">
                <a:solidFill>
                  <a:srgbClr val="FFCCCC"/>
                </a:solidFill>
                <a:latin typeface="Comic Sans MS" pitchFamily="66" charset="0"/>
              </a:rPr>
              <a:t> Programming</a:t>
            </a:r>
            <a:endParaRPr lang="en-IN" sz="2800">
              <a:solidFill>
                <a:srgbClr val="FFCCCC"/>
              </a:solidFill>
              <a:latin typeface="Comic Sans MS" pitchFamily="66" charset="0"/>
            </a:endParaRPr>
          </a:p>
        </p:txBody>
      </p:sp>
      <p:sp>
        <p:nvSpPr>
          <p:cNvPr id="15378" name="Text Box 18"/>
          <p:cNvSpPr txBox="1">
            <a:spLocks noChangeArrowheads="1"/>
          </p:cNvSpPr>
          <p:nvPr/>
        </p:nvSpPr>
        <p:spPr bwMode="auto">
          <a:xfrm>
            <a:off x="6588125" y="3644900"/>
            <a:ext cx="1944688" cy="519113"/>
          </a:xfrm>
          <a:prstGeom prst="rect">
            <a:avLst/>
          </a:prstGeom>
          <a:noFill/>
          <a:ln w="9525">
            <a:noFill/>
            <a:miter lim="800000"/>
            <a:headEnd/>
            <a:tailEnd/>
          </a:ln>
          <a:effectLst/>
        </p:spPr>
        <p:txBody>
          <a:bodyPr>
            <a:spAutoFit/>
          </a:bodyPr>
          <a:lstStyle/>
          <a:p>
            <a:pPr eaLnBrk="0" hangingPunct="0">
              <a:spcBef>
                <a:spcPct val="50000"/>
              </a:spcBef>
            </a:pPr>
            <a:r>
              <a:rPr lang="en-US" sz="2800">
                <a:solidFill>
                  <a:srgbClr val="FFCCCC"/>
                </a:solidFill>
                <a:latin typeface="Comic Sans MS" pitchFamily="66" charset="0"/>
              </a:rPr>
              <a:t>Evaluation</a:t>
            </a:r>
            <a:endParaRPr lang="en-IN" sz="2800">
              <a:solidFill>
                <a:srgbClr val="FFCCCC"/>
              </a:solidFill>
              <a:latin typeface="Comic Sans MS" pitchFamily="66" charset="0"/>
            </a:endParaRPr>
          </a:p>
        </p:txBody>
      </p:sp>
      <p:sp>
        <p:nvSpPr>
          <p:cNvPr id="15379" name="Text Box 19"/>
          <p:cNvSpPr txBox="1">
            <a:spLocks noChangeArrowheads="1"/>
          </p:cNvSpPr>
          <p:nvPr/>
        </p:nvSpPr>
        <p:spPr bwMode="auto">
          <a:xfrm>
            <a:off x="3132138" y="5213350"/>
            <a:ext cx="2881312" cy="519113"/>
          </a:xfrm>
          <a:prstGeom prst="rect">
            <a:avLst/>
          </a:prstGeom>
          <a:noFill/>
          <a:ln w="9525">
            <a:noFill/>
            <a:miter lim="800000"/>
            <a:headEnd/>
            <a:tailEnd/>
          </a:ln>
          <a:effectLst/>
        </p:spPr>
        <p:txBody>
          <a:bodyPr>
            <a:spAutoFit/>
          </a:bodyPr>
          <a:lstStyle/>
          <a:p>
            <a:pPr eaLnBrk="0" hangingPunct="0">
              <a:spcBef>
                <a:spcPct val="50000"/>
              </a:spcBef>
            </a:pPr>
            <a:r>
              <a:rPr lang="en-US" sz="2800">
                <a:solidFill>
                  <a:srgbClr val="FFCCCC"/>
                </a:solidFill>
                <a:latin typeface="Comic Sans MS" pitchFamily="66" charset="0"/>
              </a:rPr>
              <a:t>Implementation</a:t>
            </a:r>
            <a:endParaRPr lang="en-IN" sz="2800">
              <a:solidFill>
                <a:srgbClr val="FFCCCC"/>
              </a:solidFill>
              <a:latin typeface="Comic Sans MS" pitchFamily="66" charset="0"/>
            </a:endParaRPr>
          </a:p>
        </p:txBody>
      </p:sp>
      <p:cxnSp>
        <p:nvCxnSpPr>
          <p:cNvPr id="15381" name="AutoShape 21"/>
          <p:cNvCxnSpPr>
            <a:cxnSpLocks noChangeShapeType="1"/>
          </p:cNvCxnSpPr>
          <p:nvPr/>
        </p:nvCxnSpPr>
        <p:spPr bwMode="auto">
          <a:xfrm rot="10800000" flipV="1">
            <a:off x="1763713" y="2349500"/>
            <a:ext cx="1728787" cy="1187450"/>
          </a:xfrm>
          <a:prstGeom prst="bentConnector2">
            <a:avLst/>
          </a:prstGeom>
          <a:noFill/>
          <a:ln w="9525">
            <a:solidFill>
              <a:schemeClr val="bg1"/>
            </a:solidFill>
            <a:miter lim="800000"/>
            <a:headEnd/>
            <a:tailEnd type="triangle" w="lg" len="lg"/>
          </a:ln>
          <a:effectLst/>
        </p:spPr>
      </p:cxnSp>
      <p:cxnSp>
        <p:nvCxnSpPr>
          <p:cNvPr id="15382" name="AutoShape 22"/>
          <p:cNvCxnSpPr>
            <a:cxnSpLocks noChangeShapeType="1"/>
            <a:stCxn id="15373" idx="2"/>
            <a:endCxn id="15375" idx="1"/>
          </p:cNvCxnSpPr>
          <p:nvPr/>
        </p:nvCxnSpPr>
        <p:spPr bwMode="auto">
          <a:xfrm rot="16200000" flipH="1">
            <a:off x="1816894" y="4239419"/>
            <a:ext cx="1189038" cy="1295400"/>
          </a:xfrm>
          <a:prstGeom prst="bentConnector2">
            <a:avLst/>
          </a:prstGeom>
          <a:noFill/>
          <a:ln w="9525">
            <a:solidFill>
              <a:schemeClr val="bg1"/>
            </a:solidFill>
            <a:miter lim="800000"/>
            <a:headEnd type="triangle" w="lg" len="lg"/>
            <a:tailEnd type="triangle" w="lg" len="lg"/>
          </a:ln>
          <a:effectLst/>
        </p:spPr>
      </p:cxnSp>
      <p:cxnSp>
        <p:nvCxnSpPr>
          <p:cNvPr id="15383" name="AutoShape 23"/>
          <p:cNvCxnSpPr>
            <a:cxnSpLocks noChangeShapeType="1"/>
          </p:cNvCxnSpPr>
          <p:nvPr/>
        </p:nvCxnSpPr>
        <p:spPr bwMode="auto">
          <a:xfrm>
            <a:off x="5580063" y="2349500"/>
            <a:ext cx="1943100" cy="1187450"/>
          </a:xfrm>
          <a:prstGeom prst="bentConnector2">
            <a:avLst/>
          </a:prstGeom>
          <a:noFill/>
          <a:ln w="9525">
            <a:solidFill>
              <a:schemeClr val="bg1"/>
            </a:solidFill>
            <a:miter lim="800000"/>
            <a:headEnd type="triangle" w="lg" len="lg"/>
            <a:tailEnd type="triangle" w="lg" len="lg"/>
          </a:ln>
          <a:effectLst/>
        </p:spPr>
      </p:cxnSp>
      <p:cxnSp>
        <p:nvCxnSpPr>
          <p:cNvPr id="15384" name="AutoShape 24"/>
          <p:cNvCxnSpPr>
            <a:cxnSpLocks noChangeShapeType="1"/>
          </p:cNvCxnSpPr>
          <p:nvPr/>
        </p:nvCxnSpPr>
        <p:spPr bwMode="auto">
          <a:xfrm rot="5400000">
            <a:off x="6176963" y="4127500"/>
            <a:ext cx="1181100" cy="1511300"/>
          </a:xfrm>
          <a:prstGeom prst="bentConnector2">
            <a:avLst/>
          </a:prstGeom>
          <a:noFill/>
          <a:ln w="9525">
            <a:solidFill>
              <a:schemeClr val="bg1"/>
            </a:solidFill>
            <a:miter lim="800000"/>
            <a:headEnd type="triangle" w="lg" len="lg"/>
            <a:tailEnd type="triangle" w="lg" len="lg"/>
          </a:ln>
          <a:effectLst/>
        </p:spPr>
      </p:cxnSp>
      <p:cxnSp>
        <p:nvCxnSpPr>
          <p:cNvPr id="15385" name="AutoShape 25"/>
          <p:cNvCxnSpPr>
            <a:cxnSpLocks noChangeShapeType="1"/>
          </p:cNvCxnSpPr>
          <p:nvPr/>
        </p:nvCxnSpPr>
        <p:spPr bwMode="auto">
          <a:xfrm rot="5400000">
            <a:off x="3313113" y="3895725"/>
            <a:ext cx="2376488" cy="1587"/>
          </a:xfrm>
          <a:prstGeom prst="bentConnector3">
            <a:avLst>
              <a:gd name="adj1" fmla="val 49968"/>
            </a:avLst>
          </a:prstGeom>
          <a:noFill/>
          <a:ln w="9525">
            <a:solidFill>
              <a:schemeClr val="bg1"/>
            </a:solidFill>
            <a:miter lim="800000"/>
            <a:headEnd type="triangle" w="lg" len="lg"/>
            <a:tailEnd type="triangle" w="lg" len="lg"/>
          </a:ln>
          <a:effectLst/>
        </p:spPr>
      </p:cxnSp>
      <p:cxnSp>
        <p:nvCxnSpPr>
          <p:cNvPr id="15386" name="AutoShape 26"/>
          <p:cNvCxnSpPr>
            <a:cxnSpLocks noChangeShapeType="1"/>
          </p:cNvCxnSpPr>
          <p:nvPr/>
        </p:nvCxnSpPr>
        <p:spPr bwMode="auto">
          <a:xfrm>
            <a:off x="3059113" y="3860800"/>
            <a:ext cx="3313112" cy="0"/>
          </a:xfrm>
          <a:prstGeom prst="straightConnector1">
            <a:avLst/>
          </a:prstGeom>
          <a:noFill/>
          <a:ln w="9525">
            <a:solidFill>
              <a:schemeClr val="bg1"/>
            </a:solidFill>
            <a:round/>
            <a:headEnd type="triangle" w="lg" len="lg"/>
            <a:tailEnd type="triangle" w="lg" len="lg"/>
          </a:ln>
          <a:effectLst/>
        </p:spPr>
      </p:cxnSp>
      <p:sp>
        <p:nvSpPr>
          <p:cNvPr id="15387" name="AutoShape 27"/>
          <p:cNvSpPr>
            <a:spLocks noChangeArrowheads="1"/>
          </p:cNvSpPr>
          <p:nvPr/>
        </p:nvSpPr>
        <p:spPr bwMode="auto">
          <a:xfrm>
            <a:off x="8243888" y="549275"/>
            <a:ext cx="142875" cy="142875"/>
          </a:xfrm>
          <a:prstGeom prst="star5">
            <a:avLst/>
          </a:prstGeom>
          <a:solidFill>
            <a:schemeClr val="bg1"/>
          </a:solidFill>
          <a:ln w="12700">
            <a:solidFill>
              <a:srgbClr val="FFCC00"/>
            </a:solidFill>
            <a:miter lim="800000"/>
            <a:headEnd/>
            <a:tailEnd/>
          </a:ln>
          <a:effectLst/>
        </p:spPr>
        <p:txBody>
          <a:bodyPr wrap="none" anchor="ctr"/>
          <a:lstStyle/>
          <a:p>
            <a:endParaRPr lang="en-US"/>
          </a:p>
        </p:txBody>
      </p:sp>
    </p:spTree>
  </p:cSld>
  <p:clrMapOvr>
    <a:masterClrMapping/>
  </p:clrMapOvr>
  <p:transition>
    <p:pull dir="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FF33591-4595-4159-A11D-5E110E8F909A}" type="slidenum">
              <a:rPr lang="en-IN"/>
              <a:pPr/>
              <a:t>12</a:t>
            </a:fld>
            <a:endParaRPr lang="en-IN"/>
          </a:p>
        </p:txBody>
      </p:sp>
      <p:sp>
        <p:nvSpPr>
          <p:cNvPr id="34818" name="Rectangle 2"/>
          <p:cNvSpPr>
            <a:spLocks noGrp="1" noChangeArrowheads="1"/>
          </p:cNvSpPr>
          <p:nvPr>
            <p:ph type="title"/>
          </p:nvPr>
        </p:nvSpPr>
        <p:spPr/>
        <p:txBody>
          <a:bodyPr/>
          <a:lstStyle/>
          <a:p>
            <a:r>
              <a:rPr lang="en-US"/>
              <a:t>Stage 1 - Defining the problem</a:t>
            </a:r>
            <a:endParaRPr lang="en-IN"/>
          </a:p>
        </p:txBody>
      </p:sp>
      <p:sp>
        <p:nvSpPr>
          <p:cNvPr id="34819" name="Rectangle 3"/>
          <p:cNvSpPr>
            <a:spLocks noGrp="1" noChangeArrowheads="1"/>
          </p:cNvSpPr>
          <p:nvPr>
            <p:ph type="body" idx="1"/>
          </p:nvPr>
        </p:nvSpPr>
        <p:spPr>
          <a:xfrm>
            <a:off x="457200" y="1225550"/>
            <a:ext cx="8686800" cy="5516563"/>
          </a:xfrm>
        </p:spPr>
        <p:txBody>
          <a:bodyPr/>
          <a:lstStyle/>
          <a:p>
            <a:pPr marL="609600" indent="-609600">
              <a:lnSpc>
                <a:spcPct val="150000"/>
              </a:lnSpc>
            </a:pPr>
            <a:r>
              <a:rPr lang="en-US"/>
              <a:t>Determine the 3 key elements:</a:t>
            </a:r>
          </a:p>
          <a:p>
            <a:pPr marL="990600" lvl="1" indent="-533400">
              <a:lnSpc>
                <a:spcPct val="150000"/>
              </a:lnSpc>
              <a:buFontTx/>
              <a:buBlip>
                <a:blip r:embed="rId2"/>
              </a:buBlip>
            </a:pPr>
            <a:r>
              <a:rPr lang="en-US" sz="2200">
                <a:solidFill>
                  <a:srgbClr val="FFCCCC"/>
                </a:solidFill>
                <a:latin typeface="Comic Sans MS" pitchFamily="66" charset="0"/>
              </a:rPr>
              <a:t>Who is the client?</a:t>
            </a:r>
          </a:p>
          <a:p>
            <a:pPr marL="990600" lvl="1" indent="-533400">
              <a:lnSpc>
                <a:spcPct val="150000"/>
              </a:lnSpc>
              <a:buFontTx/>
              <a:buBlip>
                <a:blip r:embed="rId2"/>
              </a:buBlip>
            </a:pPr>
            <a:r>
              <a:rPr lang="en-US" sz="2200">
                <a:solidFill>
                  <a:srgbClr val="FFCCCC"/>
                </a:solidFill>
                <a:latin typeface="Comic Sans MS" pitchFamily="66" charset="0"/>
              </a:rPr>
              <a:t>What is the problem/potential problem they face?</a:t>
            </a:r>
          </a:p>
          <a:p>
            <a:pPr marL="990600" lvl="1" indent="-533400">
              <a:lnSpc>
                <a:spcPct val="150000"/>
              </a:lnSpc>
              <a:buFontTx/>
              <a:buBlip>
                <a:blip r:embed="rId2"/>
              </a:buBlip>
            </a:pPr>
            <a:r>
              <a:rPr lang="en-US" sz="2200">
                <a:solidFill>
                  <a:srgbClr val="FFCCCC"/>
                </a:solidFill>
                <a:latin typeface="Comic Sans MS" pitchFamily="66" charset="0"/>
              </a:rPr>
              <a:t>Who are their publics?</a:t>
            </a:r>
          </a:p>
          <a:p>
            <a:pPr marL="609600" indent="-609600">
              <a:lnSpc>
                <a:spcPct val="150000"/>
              </a:lnSpc>
            </a:pPr>
            <a:r>
              <a:rPr lang="en-US"/>
              <a:t>Do research to find out background information.</a:t>
            </a:r>
          </a:p>
          <a:p>
            <a:pPr marL="609600" indent="-609600">
              <a:lnSpc>
                <a:spcPct val="150000"/>
              </a:lnSpc>
            </a:pPr>
            <a:r>
              <a:rPr lang="en-US"/>
              <a:t>Find out causes of the problem and if there have been any related precedents.</a:t>
            </a:r>
          </a:p>
          <a:p>
            <a:pPr marL="609600" indent="-609600">
              <a:lnSpc>
                <a:spcPct val="150000"/>
              </a:lnSpc>
            </a:pPr>
            <a:r>
              <a:rPr lang="en-US"/>
              <a:t>Without research one is groping in the dark.</a:t>
            </a:r>
            <a:endParaRPr lang="en-IN"/>
          </a:p>
        </p:txBody>
      </p:sp>
    </p:spTree>
  </p:cSld>
  <p:clrMapOvr>
    <a:masterClrMapping/>
  </p:clrMapOvr>
  <p:transition>
    <p:pull dir="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9C7697A-918C-4C75-B23E-09EB72795E66}" type="slidenum">
              <a:rPr lang="en-IN"/>
              <a:pPr/>
              <a:t>13</a:t>
            </a:fld>
            <a:endParaRPr lang="en-IN"/>
          </a:p>
        </p:txBody>
      </p:sp>
      <p:sp>
        <p:nvSpPr>
          <p:cNvPr id="50178" name="Rectangle 2"/>
          <p:cNvSpPr>
            <a:spLocks noGrp="1" noChangeArrowheads="1"/>
          </p:cNvSpPr>
          <p:nvPr>
            <p:ph type="title"/>
          </p:nvPr>
        </p:nvSpPr>
        <p:spPr>
          <a:xfrm>
            <a:off x="468313" y="115888"/>
            <a:ext cx="8229600" cy="1143000"/>
          </a:xfrm>
        </p:spPr>
        <p:txBody>
          <a:bodyPr/>
          <a:lstStyle/>
          <a:p>
            <a:r>
              <a:rPr lang="en-US" sz="4000"/>
              <a:t>Stage 2 – Programming &amp; Planning</a:t>
            </a:r>
            <a:endParaRPr lang="en-IN" sz="4000"/>
          </a:p>
        </p:txBody>
      </p:sp>
      <p:sp>
        <p:nvSpPr>
          <p:cNvPr id="50179" name="Rectangle 3"/>
          <p:cNvSpPr>
            <a:spLocks noGrp="1" noChangeArrowheads="1"/>
          </p:cNvSpPr>
          <p:nvPr>
            <p:ph type="body" idx="1"/>
          </p:nvPr>
        </p:nvSpPr>
        <p:spPr>
          <a:xfrm>
            <a:off x="468313" y="1584325"/>
            <a:ext cx="8675687" cy="5589588"/>
          </a:xfrm>
        </p:spPr>
        <p:txBody>
          <a:bodyPr/>
          <a:lstStyle/>
          <a:p>
            <a:r>
              <a:rPr lang="en-US"/>
              <a:t>There are broadly 4 steps in this stage:</a:t>
            </a:r>
          </a:p>
          <a:p>
            <a:pPr lvl="1">
              <a:lnSpc>
                <a:spcPct val="150000"/>
              </a:lnSpc>
            </a:pPr>
            <a:r>
              <a:rPr lang="en-US" sz="2200">
                <a:solidFill>
                  <a:srgbClr val="FFCCCC"/>
                </a:solidFill>
                <a:latin typeface="Comic Sans MS" pitchFamily="66" charset="0"/>
              </a:rPr>
              <a:t>PROGRAMMING</a:t>
            </a:r>
            <a:r>
              <a:rPr lang="en-US" b="0"/>
              <a:t> </a:t>
            </a:r>
            <a:r>
              <a:rPr lang="en-US" sz="2800"/>
              <a:t>– sequence of action to follow</a:t>
            </a:r>
          </a:p>
          <a:p>
            <a:pPr lvl="1">
              <a:lnSpc>
                <a:spcPct val="150000"/>
              </a:lnSpc>
            </a:pPr>
            <a:r>
              <a:rPr lang="en-US" sz="2200">
                <a:solidFill>
                  <a:srgbClr val="FFCCCC"/>
                </a:solidFill>
                <a:latin typeface="Comic Sans MS" pitchFamily="66" charset="0"/>
              </a:rPr>
              <a:t>SCHEDULING</a:t>
            </a:r>
            <a:r>
              <a:rPr lang="en-US" b="0">
                <a:solidFill>
                  <a:srgbClr val="FFCCCC"/>
                </a:solidFill>
              </a:rPr>
              <a:t> </a:t>
            </a:r>
            <a:r>
              <a:rPr lang="en-US" sz="2800"/>
              <a:t>– time required to achieve goals</a:t>
            </a:r>
          </a:p>
          <a:p>
            <a:pPr lvl="1">
              <a:lnSpc>
                <a:spcPct val="150000"/>
              </a:lnSpc>
            </a:pPr>
            <a:r>
              <a:rPr lang="en-US" sz="2200">
                <a:solidFill>
                  <a:srgbClr val="FFCCCC"/>
                </a:solidFill>
                <a:latin typeface="Comic Sans MS" pitchFamily="66" charset="0"/>
              </a:rPr>
              <a:t>BUDGETING</a:t>
            </a:r>
            <a:r>
              <a:rPr lang="en-US" sz="2200"/>
              <a:t> </a:t>
            </a:r>
            <a:r>
              <a:rPr lang="en-US" sz="2800"/>
              <a:t>– resources required to carry out plans</a:t>
            </a:r>
          </a:p>
          <a:p>
            <a:pPr lvl="1">
              <a:lnSpc>
                <a:spcPct val="150000"/>
              </a:lnSpc>
            </a:pPr>
            <a:r>
              <a:rPr lang="en-US" sz="2200">
                <a:solidFill>
                  <a:srgbClr val="FFCCCC"/>
                </a:solidFill>
                <a:latin typeface="Comic Sans MS" pitchFamily="66" charset="0"/>
              </a:rPr>
              <a:t>FIXING ACCOUNTABILITY</a:t>
            </a:r>
            <a:r>
              <a:rPr lang="en-US" b="0"/>
              <a:t> </a:t>
            </a:r>
            <a:r>
              <a:rPr lang="en-US" sz="2800"/>
              <a:t>– who will oversee the accomplishment of goals</a:t>
            </a:r>
          </a:p>
          <a:p>
            <a:pPr>
              <a:lnSpc>
                <a:spcPct val="150000"/>
              </a:lnSpc>
              <a:buFontTx/>
              <a:buNone/>
            </a:pPr>
            <a:endParaRPr lang="en-IN"/>
          </a:p>
        </p:txBody>
      </p:sp>
    </p:spTree>
  </p:cSld>
  <p:clrMapOvr>
    <a:masterClrMapping/>
  </p:clrMapOvr>
  <p:transition>
    <p:pull dir="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6440DB5-5B1B-448D-BABF-3D0E043A5333}" type="slidenum">
              <a:rPr lang="en-IN"/>
              <a:pPr/>
              <a:t>14</a:t>
            </a:fld>
            <a:endParaRPr lang="en-IN"/>
          </a:p>
        </p:txBody>
      </p:sp>
      <p:sp>
        <p:nvSpPr>
          <p:cNvPr id="59394" name="Rectangle 2"/>
          <p:cNvSpPr>
            <a:spLocks noGrp="1" noChangeArrowheads="1"/>
          </p:cNvSpPr>
          <p:nvPr>
            <p:ph type="title"/>
          </p:nvPr>
        </p:nvSpPr>
        <p:spPr/>
        <p:txBody>
          <a:bodyPr/>
          <a:lstStyle/>
          <a:p>
            <a:r>
              <a:rPr lang="en-US" sz="3200"/>
              <a:t>Continued…</a:t>
            </a:r>
            <a:endParaRPr lang="en-IN" sz="3200"/>
          </a:p>
        </p:txBody>
      </p:sp>
      <p:sp>
        <p:nvSpPr>
          <p:cNvPr id="59395" name="Rectangle 3"/>
          <p:cNvSpPr>
            <a:spLocks noGrp="1" noChangeArrowheads="1"/>
          </p:cNvSpPr>
          <p:nvPr>
            <p:ph type="body" idx="1"/>
          </p:nvPr>
        </p:nvSpPr>
        <p:spPr>
          <a:xfrm>
            <a:off x="468313" y="1412875"/>
            <a:ext cx="8229600" cy="5400675"/>
          </a:xfrm>
        </p:spPr>
        <p:txBody>
          <a:bodyPr/>
          <a:lstStyle/>
          <a:p>
            <a:r>
              <a:rPr lang="en-US"/>
              <a:t>Device a strategy to solve the problem based on findings of research.</a:t>
            </a:r>
          </a:p>
          <a:p>
            <a:r>
              <a:rPr lang="en-US"/>
              <a:t>Set a goal and formulate plans to achieve it.</a:t>
            </a:r>
          </a:p>
          <a:p>
            <a:r>
              <a:rPr lang="en-US"/>
              <a:t>Decide what is to be done, how, in what order and by whom.</a:t>
            </a:r>
          </a:p>
          <a:p>
            <a:r>
              <a:rPr lang="en-US"/>
              <a:t>Determine key result areas, target audiences and measurable factors to set objectives on.</a:t>
            </a:r>
          </a:p>
          <a:p>
            <a:r>
              <a:rPr lang="en-US"/>
              <a:t>Create a theme for the PR campaign.</a:t>
            </a:r>
          </a:p>
        </p:txBody>
      </p:sp>
    </p:spTree>
  </p:cSld>
  <p:clrMapOvr>
    <a:masterClrMapping/>
  </p:clrMapOvr>
  <p:transition>
    <p:pull dir="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94177D8-7CE0-4655-8537-D70F976FAD5D}" type="slidenum">
              <a:rPr lang="en-IN"/>
              <a:pPr/>
              <a:t>15</a:t>
            </a:fld>
            <a:endParaRPr lang="en-IN"/>
          </a:p>
        </p:txBody>
      </p:sp>
      <p:sp>
        <p:nvSpPr>
          <p:cNvPr id="51202" name="Rectangle 2"/>
          <p:cNvSpPr>
            <a:spLocks noGrp="1" noChangeArrowheads="1"/>
          </p:cNvSpPr>
          <p:nvPr>
            <p:ph type="title"/>
          </p:nvPr>
        </p:nvSpPr>
        <p:spPr/>
        <p:txBody>
          <a:bodyPr/>
          <a:lstStyle/>
          <a:p>
            <a:r>
              <a:rPr lang="en-US"/>
              <a:t>Stage 3 – Implementing plans</a:t>
            </a:r>
            <a:endParaRPr lang="en-IN"/>
          </a:p>
        </p:txBody>
      </p:sp>
      <p:sp>
        <p:nvSpPr>
          <p:cNvPr id="51203" name="Rectangle 3"/>
          <p:cNvSpPr>
            <a:spLocks noGrp="1" noChangeArrowheads="1"/>
          </p:cNvSpPr>
          <p:nvPr>
            <p:ph type="body" idx="1"/>
          </p:nvPr>
        </p:nvSpPr>
        <p:spPr>
          <a:xfrm>
            <a:off x="468313" y="1439863"/>
            <a:ext cx="8675687" cy="5589587"/>
          </a:xfrm>
        </p:spPr>
        <p:txBody>
          <a:bodyPr/>
          <a:lstStyle/>
          <a:p>
            <a:r>
              <a:rPr lang="en-US"/>
              <a:t>Action speaks louder than words.</a:t>
            </a:r>
          </a:p>
          <a:p>
            <a:r>
              <a:rPr lang="en-US"/>
              <a:t>Time to put plans and strategies into action.</a:t>
            </a:r>
          </a:p>
          <a:p>
            <a:r>
              <a:rPr lang="en-US"/>
              <a:t>Communication plays crucial role.</a:t>
            </a:r>
          </a:p>
          <a:p>
            <a:r>
              <a:rPr lang="en-US"/>
              <a:t>Need to communicate to publics that things are being </a:t>
            </a:r>
            <a:r>
              <a:rPr lang="en-US" i="1"/>
              <a:t>done.</a:t>
            </a:r>
          </a:p>
          <a:p>
            <a:r>
              <a:rPr lang="en-US"/>
              <a:t>Use effective communication strategy:</a:t>
            </a:r>
          </a:p>
          <a:p>
            <a:pPr lvl="1" algn="just"/>
            <a:r>
              <a:rPr lang="en-US" sz="2800"/>
              <a:t>Select best suited media and techniques to reach out to publics</a:t>
            </a:r>
          </a:p>
          <a:p>
            <a:pPr lvl="1" algn="just">
              <a:buFontTx/>
              <a:buNone/>
            </a:pPr>
            <a:endParaRPr lang="en-IN" sz="2800"/>
          </a:p>
        </p:txBody>
      </p:sp>
    </p:spTree>
  </p:cSld>
  <p:clrMapOvr>
    <a:masterClrMapping/>
  </p:clrMapOvr>
  <p:transition>
    <p:pull dir="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AB0F1EE-2B80-4432-8785-E2D8E914FC11}" type="slidenum">
              <a:rPr lang="en-IN"/>
              <a:pPr/>
              <a:t>16</a:t>
            </a:fld>
            <a:endParaRPr lang="en-IN"/>
          </a:p>
        </p:txBody>
      </p:sp>
      <p:sp>
        <p:nvSpPr>
          <p:cNvPr id="60418" name="Rectangle 2"/>
          <p:cNvSpPr>
            <a:spLocks noGrp="1" noChangeArrowheads="1"/>
          </p:cNvSpPr>
          <p:nvPr>
            <p:ph type="title"/>
          </p:nvPr>
        </p:nvSpPr>
        <p:spPr>
          <a:xfrm>
            <a:off x="468313" y="188913"/>
            <a:ext cx="8229600" cy="1143000"/>
          </a:xfrm>
        </p:spPr>
        <p:txBody>
          <a:bodyPr/>
          <a:lstStyle/>
          <a:p>
            <a:r>
              <a:rPr lang="en-US" sz="3200"/>
              <a:t>Continued…</a:t>
            </a:r>
            <a:endParaRPr lang="en-IN" sz="3200"/>
          </a:p>
        </p:txBody>
      </p:sp>
      <p:sp>
        <p:nvSpPr>
          <p:cNvPr id="60419" name="Rectangle 3"/>
          <p:cNvSpPr>
            <a:spLocks noGrp="1" noChangeArrowheads="1"/>
          </p:cNvSpPr>
          <p:nvPr>
            <p:ph type="body" idx="1"/>
          </p:nvPr>
        </p:nvSpPr>
        <p:spPr>
          <a:xfrm>
            <a:off x="179388" y="1512888"/>
            <a:ext cx="8964612" cy="5445125"/>
          </a:xfrm>
        </p:spPr>
        <p:txBody>
          <a:bodyPr/>
          <a:lstStyle/>
          <a:p>
            <a:pPr lvl="1" algn="just"/>
            <a:r>
              <a:rPr lang="en-US"/>
              <a:t>Special target audiences to be served using specialized media. E.g.: TV / mobile phones for the youth, in-house magazines and brochures for clients and employees.</a:t>
            </a:r>
          </a:p>
          <a:p>
            <a:pPr lvl="1" algn="just"/>
            <a:r>
              <a:rPr lang="en-US"/>
              <a:t>Using news values will be helpful in effective communication of information.</a:t>
            </a:r>
          </a:p>
          <a:p>
            <a:pPr lvl="1">
              <a:buFontTx/>
              <a:buNone/>
            </a:pPr>
            <a:endParaRPr lang="en-IN"/>
          </a:p>
        </p:txBody>
      </p:sp>
      <p:sp>
        <p:nvSpPr>
          <p:cNvPr id="60420" name="Text Box 4"/>
          <p:cNvSpPr txBox="1">
            <a:spLocks noChangeArrowheads="1"/>
          </p:cNvSpPr>
          <p:nvPr/>
        </p:nvSpPr>
        <p:spPr bwMode="auto">
          <a:xfrm>
            <a:off x="323850" y="4365625"/>
            <a:ext cx="8820150" cy="1158875"/>
          </a:xfrm>
          <a:prstGeom prst="rect">
            <a:avLst/>
          </a:prstGeom>
          <a:noFill/>
          <a:ln w="9525">
            <a:noFill/>
            <a:miter lim="800000"/>
            <a:headEnd/>
            <a:tailEnd/>
          </a:ln>
          <a:effectLst/>
        </p:spPr>
        <p:txBody>
          <a:bodyPr>
            <a:spAutoFit/>
          </a:bodyPr>
          <a:lstStyle/>
          <a:p>
            <a:pPr algn="ctr">
              <a:lnSpc>
                <a:spcPct val="125000"/>
              </a:lnSpc>
              <a:spcBef>
                <a:spcPct val="50000"/>
              </a:spcBef>
            </a:pPr>
            <a:r>
              <a:rPr lang="en-US" sz="2800" b="1" i="1">
                <a:solidFill>
                  <a:schemeClr val="bg1"/>
                </a:solidFill>
                <a:effectLst>
                  <a:outerShdw blurRad="38100" dist="38100" dir="2700000" algn="tl">
                    <a:srgbClr val="808080"/>
                  </a:outerShdw>
                </a:effectLst>
                <a:latin typeface="Bradley Hand ITC" pitchFamily="66" charset="0"/>
              </a:rPr>
              <a:t>Every situation requires a different communication strategy.</a:t>
            </a:r>
            <a:endParaRPr lang="en-IN" sz="2800" b="1" i="1">
              <a:solidFill>
                <a:schemeClr val="bg1"/>
              </a:solidFill>
              <a:effectLst>
                <a:outerShdw blurRad="38100" dist="38100" dir="2700000" algn="tl">
                  <a:srgbClr val="808080"/>
                </a:outerShdw>
              </a:effectLst>
              <a:latin typeface="Bradley Hand ITC" pitchFamily="66" charset="0"/>
            </a:endParaRPr>
          </a:p>
        </p:txBody>
      </p:sp>
    </p:spTree>
  </p:cSld>
  <p:clrMapOvr>
    <a:masterClrMapping/>
  </p:clrMapOvr>
  <p:transition>
    <p:pull dir="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E438BC1-A470-408F-8F09-5E15E791C3D9}" type="slidenum">
              <a:rPr lang="en-IN"/>
              <a:pPr/>
              <a:t>17</a:t>
            </a:fld>
            <a:endParaRPr lang="en-IN"/>
          </a:p>
        </p:txBody>
      </p:sp>
      <p:sp>
        <p:nvSpPr>
          <p:cNvPr id="52226" name="Rectangle 2"/>
          <p:cNvSpPr>
            <a:spLocks noGrp="1" noChangeArrowheads="1"/>
          </p:cNvSpPr>
          <p:nvPr>
            <p:ph type="title"/>
          </p:nvPr>
        </p:nvSpPr>
        <p:spPr/>
        <p:txBody>
          <a:bodyPr/>
          <a:lstStyle/>
          <a:p>
            <a:r>
              <a:rPr lang="en-US"/>
              <a:t>Stage 4 - Evaluation</a:t>
            </a:r>
            <a:endParaRPr lang="en-IN"/>
          </a:p>
        </p:txBody>
      </p:sp>
      <p:sp>
        <p:nvSpPr>
          <p:cNvPr id="52227" name="Rectangle 3"/>
          <p:cNvSpPr>
            <a:spLocks noGrp="1" noChangeArrowheads="1"/>
          </p:cNvSpPr>
          <p:nvPr>
            <p:ph type="body" idx="1"/>
          </p:nvPr>
        </p:nvSpPr>
        <p:spPr>
          <a:xfrm>
            <a:off x="323850" y="1341438"/>
            <a:ext cx="8820150" cy="6191250"/>
          </a:xfrm>
        </p:spPr>
        <p:txBody>
          <a:bodyPr/>
          <a:lstStyle/>
          <a:p>
            <a:r>
              <a:rPr lang="en-US"/>
              <a:t>After implementation, its time to measure the success of the PR campaign.</a:t>
            </a:r>
          </a:p>
          <a:p>
            <a:r>
              <a:rPr lang="en-US"/>
              <a:t>Identify research methods to evaluate the success of the program/campaign during and after.</a:t>
            </a:r>
          </a:p>
          <a:p>
            <a:r>
              <a:rPr lang="en-US"/>
              <a:t>Determine a way to measure whether the campaign achieved its objectives.</a:t>
            </a:r>
          </a:p>
          <a:p>
            <a:r>
              <a:rPr lang="en-US"/>
              <a:t>Determine extent to which goals have been achieved.</a:t>
            </a:r>
          </a:p>
          <a:p>
            <a:r>
              <a:rPr lang="en-US"/>
              <a:t>Track the organization’s performance in terms of profits and employee turnover.</a:t>
            </a:r>
            <a:endParaRPr lang="en-IN"/>
          </a:p>
        </p:txBody>
      </p:sp>
    </p:spTree>
  </p:cSld>
  <p:clrMapOvr>
    <a:masterClrMapping/>
  </p:clrMapOvr>
  <p:transition>
    <p:pull dir="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E2D167E-640D-4146-872B-5DF88320F527}" type="slidenum">
              <a:rPr lang="en-IN"/>
              <a:pPr/>
              <a:t>18</a:t>
            </a:fld>
            <a:endParaRPr lang="en-IN"/>
          </a:p>
        </p:txBody>
      </p:sp>
      <p:sp>
        <p:nvSpPr>
          <p:cNvPr id="89090" name="Rectangle 2"/>
          <p:cNvSpPr>
            <a:spLocks noGrp="1" noChangeArrowheads="1"/>
          </p:cNvSpPr>
          <p:nvPr>
            <p:ph type="title"/>
          </p:nvPr>
        </p:nvSpPr>
        <p:spPr/>
        <p:txBody>
          <a:bodyPr/>
          <a:lstStyle/>
          <a:p>
            <a:r>
              <a:rPr lang="en-US" sz="3600"/>
              <a:t>Evaluation methods…</a:t>
            </a:r>
            <a:endParaRPr lang="en-IN" sz="3600"/>
          </a:p>
        </p:txBody>
      </p:sp>
      <p:sp>
        <p:nvSpPr>
          <p:cNvPr id="89091" name="Rectangle 3"/>
          <p:cNvSpPr>
            <a:spLocks noGrp="1" noChangeArrowheads="1"/>
          </p:cNvSpPr>
          <p:nvPr>
            <p:ph type="body" idx="1"/>
          </p:nvPr>
        </p:nvSpPr>
        <p:spPr/>
        <p:txBody>
          <a:bodyPr/>
          <a:lstStyle/>
          <a:p>
            <a:r>
              <a:rPr lang="en-US"/>
              <a:t>Dip stick study</a:t>
            </a:r>
          </a:p>
          <a:p>
            <a:r>
              <a:rPr lang="en-US"/>
              <a:t>Call-ins</a:t>
            </a:r>
          </a:p>
          <a:p>
            <a:r>
              <a:rPr lang="en-US"/>
              <a:t>Contest entries</a:t>
            </a:r>
          </a:p>
          <a:p>
            <a:r>
              <a:rPr lang="en-US"/>
              <a:t>Focus groups</a:t>
            </a:r>
          </a:p>
          <a:p>
            <a:r>
              <a:rPr lang="en-US"/>
              <a:t>Walk in interviews</a:t>
            </a:r>
          </a:p>
          <a:p>
            <a:r>
              <a:rPr lang="en-US"/>
              <a:t>Top 25 searched key-words</a:t>
            </a:r>
            <a:endParaRPr lang="en-IN"/>
          </a:p>
        </p:txBody>
      </p:sp>
    </p:spTree>
  </p:cSld>
  <p:clrMapOvr>
    <a:masterClrMapping/>
  </p:clrMapOvr>
  <p:transition>
    <p:pull dir="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074ACB29-B281-467A-B894-37314275D8C7}" type="slidenum">
              <a:rPr lang="en-IN"/>
              <a:pPr/>
              <a:t>19</a:t>
            </a:fld>
            <a:endParaRPr lang="en-IN"/>
          </a:p>
        </p:txBody>
      </p:sp>
      <p:pic>
        <p:nvPicPr>
          <p:cNvPr id="91145" name="Picture 9" descr="incredible_india_crafting_nature_idi805"/>
          <p:cNvPicPr>
            <a:picLocks noChangeAspect="1" noChangeArrowheads="1"/>
          </p:cNvPicPr>
          <p:nvPr/>
        </p:nvPicPr>
        <p:blipFill>
          <a:blip r:embed="rId2"/>
          <a:srcRect/>
          <a:stretch>
            <a:fillRect/>
          </a:stretch>
        </p:blipFill>
        <p:spPr bwMode="auto">
          <a:xfrm>
            <a:off x="755650" y="1557338"/>
            <a:ext cx="3525838" cy="3743325"/>
          </a:xfrm>
          <a:prstGeom prst="rect">
            <a:avLst/>
          </a:prstGeom>
          <a:noFill/>
        </p:spPr>
      </p:pic>
      <p:pic>
        <p:nvPicPr>
          <p:cNvPr id="91147" name="Picture 11" descr="incredible-india_1822"/>
          <p:cNvPicPr>
            <a:picLocks noChangeAspect="1" noChangeArrowheads="1"/>
          </p:cNvPicPr>
          <p:nvPr/>
        </p:nvPicPr>
        <p:blipFill>
          <a:blip r:embed="rId3"/>
          <a:srcRect/>
          <a:stretch>
            <a:fillRect/>
          </a:stretch>
        </p:blipFill>
        <p:spPr bwMode="auto">
          <a:xfrm>
            <a:off x="4716463" y="1557338"/>
            <a:ext cx="3959225" cy="3786187"/>
          </a:xfrm>
          <a:prstGeom prst="rect">
            <a:avLst/>
          </a:prstGeom>
          <a:noFill/>
        </p:spPr>
      </p:pic>
      <p:sp>
        <p:nvSpPr>
          <p:cNvPr id="91148" name="Text Box 12"/>
          <p:cNvSpPr txBox="1">
            <a:spLocks noChangeArrowheads="1"/>
          </p:cNvSpPr>
          <p:nvPr/>
        </p:nvSpPr>
        <p:spPr bwMode="auto">
          <a:xfrm>
            <a:off x="684213" y="476250"/>
            <a:ext cx="7775575" cy="701675"/>
          </a:xfrm>
          <a:prstGeom prst="rect">
            <a:avLst/>
          </a:prstGeom>
          <a:noFill/>
          <a:ln w="9525">
            <a:noFill/>
            <a:miter lim="800000"/>
            <a:headEnd/>
            <a:tailEnd/>
          </a:ln>
          <a:effectLst/>
        </p:spPr>
        <p:txBody>
          <a:bodyPr>
            <a:spAutoFit/>
          </a:bodyPr>
          <a:lstStyle/>
          <a:p>
            <a:pPr algn="ctr">
              <a:spcBef>
                <a:spcPct val="50000"/>
              </a:spcBef>
            </a:pPr>
            <a:r>
              <a:rPr lang="en-US" sz="4000" b="1">
                <a:solidFill>
                  <a:srgbClr val="FF0000"/>
                </a:solidFill>
                <a:effectLst>
                  <a:outerShdw blurRad="38100" dist="38100" dir="2700000" algn="tl">
                    <a:srgbClr val="FFFFFF"/>
                  </a:outerShdw>
                </a:effectLst>
                <a:latin typeface="Comic Sans MS" pitchFamily="66" charset="0"/>
              </a:rPr>
              <a:t>Case Study - 1</a:t>
            </a:r>
            <a:endParaRPr lang="en-IN" sz="4000" b="1">
              <a:solidFill>
                <a:srgbClr val="FF0000"/>
              </a:solidFill>
              <a:effectLst>
                <a:outerShdw blurRad="38100" dist="38100" dir="2700000" algn="tl">
                  <a:srgbClr val="FFFFFF"/>
                </a:outerShdw>
              </a:effectLst>
              <a:latin typeface="Comic Sans MS" pitchFamily="66" charset="0"/>
            </a:endParaRPr>
          </a:p>
        </p:txBody>
      </p:sp>
    </p:spTree>
  </p:cSld>
  <p:clrMapOvr>
    <a:masterClrMapping/>
  </p:clrMapOvr>
  <p:transition>
    <p:pull dir="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ED42E67-9CB2-4CB7-B80D-F58AEE5D221E}" type="slidenum">
              <a:rPr lang="en-IN"/>
              <a:pPr/>
              <a:t>2</a:t>
            </a:fld>
            <a:endParaRPr lang="en-IN"/>
          </a:p>
        </p:txBody>
      </p:sp>
      <p:sp>
        <p:nvSpPr>
          <p:cNvPr id="7170" name="Rectangle 2"/>
          <p:cNvSpPr>
            <a:spLocks noGrp="1" noChangeArrowheads="1"/>
          </p:cNvSpPr>
          <p:nvPr>
            <p:ph type="title"/>
          </p:nvPr>
        </p:nvSpPr>
        <p:spPr>
          <a:xfrm>
            <a:off x="457200" y="333375"/>
            <a:ext cx="8229600" cy="939800"/>
          </a:xfrm>
        </p:spPr>
        <p:txBody>
          <a:bodyPr/>
          <a:lstStyle/>
          <a:p>
            <a:r>
              <a:rPr lang="en-US"/>
              <a:t>What is PR ?</a:t>
            </a:r>
            <a:endParaRPr lang="en-IN"/>
          </a:p>
        </p:txBody>
      </p:sp>
      <p:sp>
        <p:nvSpPr>
          <p:cNvPr id="7171" name="Rectangle 3"/>
          <p:cNvSpPr>
            <a:spLocks noGrp="1" noChangeArrowheads="1"/>
          </p:cNvSpPr>
          <p:nvPr>
            <p:ph type="body" idx="1"/>
          </p:nvPr>
        </p:nvSpPr>
        <p:spPr>
          <a:xfrm>
            <a:off x="288925" y="1557338"/>
            <a:ext cx="8820150" cy="5013325"/>
          </a:xfrm>
        </p:spPr>
        <p:txBody>
          <a:bodyPr/>
          <a:lstStyle/>
          <a:p>
            <a:pPr>
              <a:spcBef>
                <a:spcPct val="0"/>
              </a:spcBef>
            </a:pPr>
            <a:r>
              <a:rPr lang="en-US"/>
              <a:t>PR is aimed at building the image of  an organization. It is the art of establishing a bridge of understanding and goodwill between an organization and its publics</a:t>
            </a:r>
          </a:p>
          <a:p>
            <a:pPr>
              <a:spcBef>
                <a:spcPct val="0"/>
              </a:spcBef>
              <a:buFontTx/>
              <a:buNone/>
            </a:pPr>
            <a:endParaRPr lang="en-US"/>
          </a:p>
          <a:p>
            <a:pPr>
              <a:spcBef>
                <a:spcPct val="0"/>
              </a:spcBef>
            </a:pPr>
            <a:r>
              <a:rPr lang="en-US"/>
              <a:t>It is a management function that tabulates public attitudes, defines policies, procedures and interests of an organization, followed by executing a program of action to earn public understanding and acceptance – </a:t>
            </a:r>
            <a:r>
              <a:rPr lang="en-US" sz="1800"/>
              <a:t>Edward Bernays ( father of modern PR ).</a:t>
            </a:r>
            <a:endParaRPr lang="en-IN" sz="1800"/>
          </a:p>
        </p:txBody>
      </p:sp>
      <p:sp>
        <p:nvSpPr>
          <p:cNvPr id="7172" name="AutoShape 4"/>
          <p:cNvSpPr>
            <a:spLocks noChangeArrowheads="1"/>
          </p:cNvSpPr>
          <p:nvPr/>
        </p:nvSpPr>
        <p:spPr bwMode="auto">
          <a:xfrm>
            <a:off x="8748713" y="2781300"/>
            <a:ext cx="142875" cy="142875"/>
          </a:xfrm>
          <a:prstGeom prst="star5">
            <a:avLst/>
          </a:prstGeom>
          <a:solidFill>
            <a:schemeClr val="bg1"/>
          </a:solidFill>
          <a:ln w="12700">
            <a:solidFill>
              <a:srgbClr val="FFCC00"/>
            </a:solidFill>
            <a:miter lim="800000"/>
            <a:headEnd/>
            <a:tailEnd/>
          </a:ln>
          <a:effectLst/>
        </p:spPr>
        <p:txBody>
          <a:bodyPr wrap="none" anchor="ctr"/>
          <a:lstStyle/>
          <a:p>
            <a:endParaRPr lang="en-US"/>
          </a:p>
        </p:txBody>
      </p:sp>
    </p:spTree>
  </p:cSld>
  <p:clrMapOvr>
    <a:masterClrMapping/>
  </p:clrMapOvr>
  <p:transition>
    <p:pull dir="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55DE2B2-15BD-4D83-838B-42BE47DAAF9F}" type="slidenum">
              <a:rPr lang="en-IN"/>
              <a:pPr/>
              <a:t>20</a:t>
            </a:fld>
            <a:endParaRPr lang="en-IN"/>
          </a:p>
        </p:txBody>
      </p:sp>
      <p:sp>
        <p:nvSpPr>
          <p:cNvPr id="53250" name="Rectangle 2"/>
          <p:cNvSpPr>
            <a:spLocks noGrp="1" noChangeArrowheads="1"/>
          </p:cNvSpPr>
          <p:nvPr>
            <p:ph type="title"/>
          </p:nvPr>
        </p:nvSpPr>
        <p:spPr/>
        <p:txBody>
          <a:bodyPr/>
          <a:lstStyle/>
          <a:p>
            <a:r>
              <a:rPr lang="en-US"/>
              <a:t>Incredible India</a:t>
            </a:r>
            <a:endParaRPr lang="en-IN"/>
          </a:p>
        </p:txBody>
      </p:sp>
      <p:sp>
        <p:nvSpPr>
          <p:cNvPr id="53251" name="Rectangle 3"/>
          <p:cNvSpPr>
            <a:spLocks noGrp="1" noChangeArrowheads="1"/>
          </p:cNvSpPr>
          <p:nvPr>
            <p:ph type="body" idx="1"/>
          </p:nvPr>
        </p:nvSpPr>
        <p:spPr>
          <a:xfrm>
            <a:off x="468313" y="1557338"/>
            <a:ext cx="8229600" cy="6551612"/>
          </a:xfrm>
        </p:spPr>
        <p:txBody>
          <a:bodyPr/>
          <a:lstStyle/>
          <a:p>
            <a:r>
              <a:rPr lang="en-US"/>
              <a:t>DEFINING THE CHALLENGE:</a:t>
            </a:r>
          </a:p>
          <a:p>
            <a:pPr>
              <a:buFontTx/>
              <a:buBlip>
                <a:blip r:embed="rId2"/>
              </a:buBlip>
            </a:pPr>
            <a:r>
              <a:rPr lang="en-US"/>
              <a:t>Till 2002, Indian tourism was promoted through delegates at the Indian tourist offices located globally. </a:t>
            </a:r>
          </a:p>
          <a:p>
            <a:pPr>
              <a:buFontTx/>
              <a:buBlip>
                <a:blip r:embed="rId2"/>
              </a:buBlip>
            </a:pPr>
            <a:r>
              <a:rPr lang="en-US"/>
              <a:t>These promotional campaigns were not too effective as the promotional approach was unorganized, varied, and limited by the skills and capabilities of the delegates. </a:t>
            </a:r>
          </a:p>
        </p:txBody>
      </p:sp>
    </p:spTree>
  </p:cSld>
  <p:clrMapOvr>
    <a:masterClrMapping/>
  </p:clrMapOvr>
  <p:transition>
    <p:pull dir="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6E0DE50-ACD2-4851-ABB4-BE539EF3B0B4}" type="slidenum">
              <a:rPr lang="en-IN"/>
              <a:pPr/>
              <a:t>21</a:t>
            </a:fld>
            <a:endParaRPr lang="en-IN"/>
          </a:p>
        </p:txBody>
      </p:sp>
      <p:sp>
        <p:nvSpPr>
          <p:cNvPr id="64514" name="Rectangle 2"/>
          <p:cNvSpPr>
            <a:spLocks noGrp="1" noChangeArrowheads="1"/>
          </p:cNvSpPr>
          <p:nvPr>
            <p:ph type="title"/>
          </p:nvPr>
        </p:nvSpPr>
        <p:spPr/>
        <p:txBody>
          <a:bodyPr/>
          <a:lstStyle/>
          <a:p>
            <a:r>
              <a:rPr lang="en-US" sz="3200"/>
              <a:t>Continued…</a:t>
            </a:r>
            <a:endParaRPr lang="en-IN" sz="3200"/>
          </a:p>
        </p:txBody>
      </p:sp>
      <p:sp>
        <p:nvSpPr>
          <p:cNvPr id="64515" name="Rectangle 3"/>
          <p:cNvSpPr>
            <a:spLocks noGrp="1" noChangeArrowheads="1"/>
          </p:cNvSpPr>
          <p:nvPr>
            <p:ph type="body" idx="1"/>
          </p:nvPr>
        </p:nvSpPr>
        <p:spPr>
          <a:xfrm>
            <a:off x="250825" y="1341438"/>
            <a:ext cx="8713788" cy="5445125"/>
          </a:xfrm>
        </p:spPr>
        <p:txBody>
          <a:bodyPr/>
          <a:lstStyle/>
          <a:p>
            <a:r>
              <a:rPr lang="en-US"/>
              <a:t>PROGRAMMING:</a:t>
            </a:r>
          </a:p>
          <a:p>
            <a:pPr>
              <a:buFontTx/>
              <a:buBlip>
                <a:blip r:embed="rId2"/>
              </a:buBlip>
            </a:pPr>
            <a:r>
              <a:rPr lang="en-US"/>
              <a:t>The Tourism Department appointed Ogilvy and Mather (O&amp;M), Delhi, to develop a print campaign and Enterprise Nexus, Mumbai, to create a television commercial.</a:t>
            </a:r>
          </a:p>
          <a:p>
            <a:pPr>
              <a:buFontTx/>
              <a:buBlip>
                <a:blip r:embed="rId2"/>
              </a:buBlip>
            </a:pPr>
            <a:r>
              <a:rPr lang="en-US"/>
              <a:t>Grey Interactive was appointed to work on the official website </a:t>
            </a:r>
            <a:r>
              <a:rPr lang="en-US">
                <a:solidFill>
                  <a:srgbClr val="FFCCCC"/>
                </a:solidFill>
              </a:rPr>
              <a:t>www.tourismofindia.com. </a:t>
            </a:r>
          </a:p>
        </p:txBody>
      </p:sp>
    </p:spTree>
  </p:cSld>
  <p:clrMapOvr>
    <a:masterClrMapping/>
  </p:clrMapOvr>
  <p:transition>
    <p:pull dir="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9E113BB-96D8-46E3-81B1-6EDA29C4BADD}" type="slidenum">
              <a:rPr lang="en-IN"/>
              <a:pPr/>
              <a:t>22</a:t>
            </a:fld>
            <a:endParaRPr lang="en-IN"/>
          </a:p>
        </p:txBody>
      </p:sp>
      <p:sp>
        <p:nvSpPr>
          <p:cNvPr id="79874" name="Rectangle 2"/>
          <p:cNvSpPr>
            <a:spLocks noGrp="1" noChangeArrowheads="1"/>
          </p:cNvSpPr>
          <p:nvPr>
            <p:ph type="title"/>
          </p:nvPr>
        </p:nvSpPr>
        <p:spPr/>
        <p:txBody>
          <a:bodyPr/>
          <a:lstStyle/>
          <a:p>
            <a:r>
              <a:rPr lang="en-US" sz="3200"/>
              <a:t>Continued…</a:t>
            </a:r>
            <a:endParaRPr lang="en-IN" sz="3200"/>
          </a:p>
        </p:txBody>
      </p:sp>
      <p:sp>
        <p:nvSpPr>
          <p:cNvPr id="79875" name="Rectangle 3"/>
          <p:cNvSpPr>
            <a:spLocks noGrp="1" noChangeArrowheads="1"/>
          </p:cNvSpPr>
          <p:nvPr>
            <p:ph type="body" idx="1"/>
          </p:nvPr>
        </p:nvSpPr>
        <p:spPr/>
        <p:txBody>
          <a:bodyPr/>
          <a:lstStyle/>
          <a:p>
            <a:pPr>
              <a:lnSpc>
                <a:spcPct val="115000"/>
              </a:lnSpc>
            </a:pPr>
            <a:r>
              <a:rPr lang="en-GB"/>
              <a:t>IMPLEMENTATION:</a:t>
            </a:r>
          </a:p>
          <a:p>
            <a:pPr>
              <a:lnSpc>
                <a:spcPct val="115000"/>
              </a:lnSpc>
              <a:buFontTx/>
              <a:buBlip>
                <a:blip r:embed="rId2"/>
              </a:buBlip>
            </a:pPr>
            <a:r>
              <a:rPr lang="en-GB"/>
              <a:t>In September 2002, the Tourism Department unveiled a new campaign called </a:t>
            </a:r>
            <a:r>
              <a:rPr lang="en-GB">
                <a:solidFill>
                  <a:srgbClr val="FFCCCC"/>
                </a:solidFill>
              </a:rPr>
              <a:t>‘Incredible India’</a:t>
            </a:r>
            <a:r>
              <a:rPr lang="en-GB"/>
              <a:t> to promote Indian tourism globally. </a:t>
            </a:r>
          </a:p>
          <a:p>
            <a:pPr>
              <a:lnSpc>
                <a:spcPct val="115000"/>
              </a:lnSpc>
              <a:buFontTx/>
              <a:buBlip>
                <a:blip r:embed="rId2"/>
              </a:buBlip>
            </a:pPr>
            <a:r>
              <a:rPr lang="en-GB"/>
              <a:t>The first phase of the campaign, for a period of three months, was jointly funded by the Government of India and Experience India Society, an association of travel agents in India. </a:t>
            </a:r>
            <a:endParaRPr lang="en-IN"/>
          </a:p>
        </p:txBody>
      </p:sp>
    </p:spTree>
  </p:cSld>
  <p:clrMapOvr>
    <a:masterClrMapping/>
  </p:clrMapOvr>
  <p:transition>
    <p:pull dir="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F1690B6-F4E7-4399-ACFC-3FA2F444B6E7}" type="slidenum">
              <a:rPr lang="en-IN"/>
              <a:pPr/>
              <a:t>23</a:t>
            </a:fld>
            <a:endParaRPr lang="en-IN"/>
          </a:p>
        </p:txBody>
      </p:sp>
      <p:sp>
        <p:nvSpPr>
          <p:cNvPr id="65538" name="Rectangle 2"/>
          <p:cNvSpPr>
            <a:spLocks noGrp="1" noChangeArrowheads="1"/>
          </p:cNvSpPr>
          <p:nvPr>
            <p:ph type="title"/>
          </p:nvPr>
        </p:nvSpPr>
        <p:spPr>
          <a:xfrm>
            <a:off x="468313" y="188913"/>
            <a:ext cx="8229600" cy="1143000"/>
          </a:xfrm>
        </p:spPr>
        <p:txBody>
          <a:bodyPr/>
          <a:lstStyle/>
          <a:p>
            <a:r>
              <a:rPr lang="en-US" sz="3200"/>
              <a:t>Continued…</a:t>
            </a:r>
            <a:endParaRPr lang="en-IN" sz="3200"/>
          </a:p>
        </p:txBody>
      </p:sp>
      <p:sp>
        <p:nvSpPr>
          <p:cNvPr id="65539" name="Rectangle 3"/>
          <p:cNvSpPr>
            <a:spLocks noGrp="1" noChangeArrowheads="1"/>
          </p:cNvSpPr>
          <p:nvPr>
            <p:ph type="body" idx="1"/>
          </p:nvPr>
        </p:nvSpPr>
        <p:spPr>
          <a:xfrm>
            <a:off x="468313" y="1412875"/>
            <a:ext cx="8229600" cy="5445125"/>
          </a:xfrm>
        </p:spPr>
        <p:txBody>
          <a:bodyPr/>
          <a:lstStyle/>
          <a:p>
            <a:r>
              <a:rPr lang="en-GB"/>
              <a:t>The campaign focused on the Himalayas, wildlife, yoga, and ayurveda and was widely promoted in the print media, television, and the Internet. The television campaign was telecast on CNN, BBC, and other popular channels across the world.</a:t>
            </a:r>
            <a:r>
              <a:rPr lang="en-IN"/>
              <a:t> </a:t>
            </a:r>
          </a:p>
          <a:p>
            <a:pPr>
              <a:lnSpc>
                <a:spcPct val="90000"/>
              </a:lnSpc>
            </a:pPr>
            <a:endParaRPr lang="en-IN"/>
          </a:p>
        </p:txBody>
      </p:sp>
    </p:spTree>
  </p:cSld>
  <p:clrMapOvr>
    <a:masterClrMapping/>
  </p:clrMapOvr>
  <p:transition>
    <p:pull dir="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E0976DE-F2D7-46DC-A7B2-7822574A1980}" type="slidenum">
              <a:rPr lang="en-IN"/>
              <a:pPr/>
              <a:t>24</a:t>
            </a:fld>
            <a:endParaRPr lang="en-IN"/>
          </a:p>
        </p:txBody>
      </p:sp>
      <p:sp>
        <p:nvSpPr>
          <p:cNvPr id="80898" name="Rectangle 2"/>
          <p:cNvSpPr>
            <a:spLocks noGrp="1" noChangeArrowheads="1"/>
          </p:cNvSpPr>
          <p:nvPr>
            <p:ph type="title"/>
          </p:nvPr>
        </p:nvSpPr>
        <p:spPr/>
        <p:txBody>
          <a:bodyPr/>
          <a:lstStyle/>
          <a:p>
            <a:r>
              <a:rPr lang="en-US" sz="3200"/>
              <a:t>Continued…</a:t>
            </a:r>
            <a:endParaRPr lang="en-IN" sz="3200"/>
          </a:p>
        </p:txBody>
      </p:sp>
      <p:sp>
        <p:nvSpPr>
          <p:cNvPr id="80899" name="Rectangle 3"/>
          <p:cNvSpPr>
            <a:spLocks noGrp="1" noChangeArrowheads="1"/>
          </p:cNvSpPr>
          <p:nvPr>
            <p:ph type="body" idx="1"/>
          </p:nvPr>
        </p:nvSpPr>
        <p:spPr/>
        <p:txBody>
          <a:bodyPr/>
          <a:lstStyle/>
          <a:p>
            <a:r>
              <a:rPr lang="en-US"/>
              <a:t>EVALUATION AND RESULT:</a:t>
            </a:r>
          </a:p>
          <a:p>
            <a:pPr>
              <a:buFontTx/>
              <a:buBlip>
                <a:blip r:embed="rId2"/>
              </a:buBlip>
            </a:pPr>
            <a:r>
              <a:rPr lang="en-US"/>
              <a:t>Indian tourism got a huge boost.</a:t>
            </a:r>
          </a:p>
          <a:p>
            <a:pPr>
              <a:buFontTx/>
              <a:buBlip>
                <a:blip r:embed="rId2"/>
              </a:buBlip>
            </a:pPr>
            <a:r>
              <a:rPr lang="en-US"/>
              <a:t>Statistics  and research revealed that post the ‘Incredible India’ campaign the tourism industry had done significantly better than before.</a:t>
            </a:r>
            <a:endParaRPr lang="en-IN"/>
          </a:p>
        </p:txBody>
      </p:sp>
    </p:spTree>
  </p:cSld>
  <p:clrMapOvr>
    <a:masterClrMapping/>
  </p:clrMapOvr>
  <p:transition>
    <p:pull dir="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AB5B644B-7CBF-470D-B876-FFB9D1073EA6}" type="slidenum">
              <a:rPr lang="en-IN"/>
              <a:pPr/>
              <a:t>25</a:t>
            </a:fld>
            <a:endParaRPr lang="en-IN"/>
          </a:p>
        </p:txBody>
      </p:sp>
      <p:pic>
        <p:nvPicPr>
          <p:cNvPr id="90117" name="Picture 5" descr="adidas"/>
          <p:cNvPicPr>
            <a:picLocks noChangeAspect="1" noChangeArrowheads="1"/>
          </p:cNvPicPr>
          <p:nvPr/>
        </p:nvPicPr>
        <p:blipFill>
          <a:blip r:embed="rId2"/>
          <a:srcRect/>
          <a:stretch>
            <a:fillRect/>
          </a:stretch>
        </p:blipFill>
        <p:spPr bwMode="auto">
          <a:xfrm>
            <a:off x="3132138" y="1285875"/>
            <a:ext cx="2879725" cy="1927225"/>
          </a:xfrm>
          <a:prstGeom prst="rect">
            <a:avLst/>
          </a:prstGeom>
          <a:noFill/>
        </p:spPr>
      </p:pic>
      <p:pic>
        <p:nvPicPr>
          <p:cNvPr id="90118" name="Picture 6" descr="Adidas-volleyball"/>
          <p:cNvPicPr>
            <a:picLocks noChangeAspect="1" noChangeArrowheads="1"/>
          </p:cNvPicPr>
          <p:nvPr/>
        </p:nvPicPr>
        <p:blipFill>
          <a:blip r:embed="rId3"/>
          <a:srcRect/>
          <a:stretch>
            <a:fillRect/>
          </a:stretch>
        </p:blipFill>
        <p:spPr bwMode="auto">
          <a:xfrm>
            <a:off x="1547813" y="3433763"/>
            <a:ext cx="6119812" cy="3244850"/>
          </a:xfrm>
          <a:prstGeom prst="rect">
            <a:avLst/>
          </a:prstGeom>
          <a:noFill/>
        </p:spPr>
      </p:pic>
      <p:sp>
        <p:nvSpPr>
          <p:cNvPr id="90119" name="Text Box 7"/>
          <p:cNvSpPr txBox="1">
            <a:spLocks noChangeArrowheads="1"/>
          </p:cNvSpPr>
          <p:nvPr/>
        </p:nvSpPr>
        <p:spPr bwMode="auto">
          <a:xfrm>
            <a:off x="827088" y="350838"/>
            <a:ext cx="7777162" cy="701675"/>
          </a:xfrm>
          <a:prstGeom prst="rect">
            <a:avLst/>
          </a:prstGeom>
          <a:noFill/>
          <a:ln w="9525">
            <a:noFill/>
            <a:miter lim="800000"/>
            <a:headEnd/>
            <a:tailEnd/>
          </a:ln>
          <a:effectLst/>
        </p:spPr>
        <p:txBody>
          <a:bodyPr>
            <a:spAutoFit/>
          </a:bodyPr>
          <a:lstStyle/>
          <a:p>
            <a:pPr algn="ctr">
              <a:spcBef>
                <a:spcPct val="50000"/>
              </a:spcBef>
            </a:pPr>
            <a:r>
              <a:rPr lang="en-US" sz="4000" b="1">
                <a:solidFill>
                  <a:srgbClr val="FF0000"/>
                </a:solidFill>
                <a:effectLst>
                  <a:outerShdw blurRad="38100" dist="38100" dir="2700000" algn="tl">
                    <a:srgbClr val="FFFFFF"/>
                  </a:outerShdw>
                </a:effectLst>
                <a:latin typeface="Comic Sans MS" pitchFamily="66" charset="0"/>
              </a:rPr>
              <a:t>Case Study - 2</a:t>
            </a:r>
            <a:endParaRPr lang="en-IN" sz="4000" b="1">
              <a:solidFill>
                <a:srgbClr val="FF0000"/>
              </a:solidFill>
              <a:effectLst>
                <a:outerShdw blurRad="38100" dist="38100" dir="2700000" algn="tl">
                  <a:srgbClr val="FFFFFF"/>
                </a:outerShdw>
              </a:effectLst>
              <a:latin typeface="Comic Sans MS" pitchFamily="66" charset="0"/>
            </a:endParaRPr>
          </a:p>
        </p:txBody>
      </p:sp>
    </p:spTree>
  </p:cSld>
  <p:clrMapOvr>
    <a:masterClrMapping/>
  </p:clrMapOvr>
  <p:transition>
    <p:pull dir="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B449ABA-7266-4101-A356-0965E6A50CD0}" type="slidenum">
              <a:rPr lang="en-IN"/>
              <a:pPr/>
              <a:t>26</a:t>
            </a:fld>
            <a:endParaRPr lang="en-IN"/>
          </a:p>
        </p:txBody>
      </p:sp>
      <p:sp>
        <p:nvSpPr>
          <p:cNvPr id="54274" name="Rectangle 2"/>
          <p:cNvSpPr>
            <a:spLocks noGrp="1" noChangeArrowheads="1"/>
          </p:cNvSpPr>
          <p:nvPr>
            <p:ph type="title"/>
          </p:nvPr>
        </p:nvSpPr>
        <p:spPr/>
        <p:txBody>
          <a:bodyPr/>
          <a:lstStyle/>
          <a:p>
            <a:r>
              <a:rPr lang="en-US"/>
              <a:t>adidas</a:t>
            </a:r>
            <a:endParaRPr lang="en-IN"/>
          </a:p>
        </p:txBody>
      </p:sp>
      <p:sp>
        <p:nvSpPr>
          <p:cNvPr id="54275" name="Rectangle 3"/>
          <p:cNvSpPr>
            <a:spLocks noGrp="1" noChangeArrowheads="1"/>
          </p:cNvSpPr>
          <p:nvPr>
            <p:ph type="body" idx="1"/>
          </p:nvPr>
        </p:nvSpPr>
        <p:spPr>
          <a:xfrm>
            <a:off x="395288" y="1225550"/>
            <a:ext cx="8569325" cy="5516563"/>
          </a:xfrm>
        </p:spPr>
        <p:txBody>
          <a:bodyPr/>
          <a:lstStyle/>
          <a:p>
            <a:r>
              <a:rPr lang="en-US">
                <a:effectLst>
                  <a:outerShdw blurRad="38100" dist="38100" dir="2700000" algn="tl">
                    <a:srgbClr val="808080"/>
                  </a:outerShdw>
                </a:effectLst>
              </a:rPr>
              <a:t>DEFINING THE CHALLENGE</a:t>
            </a:r>
          </a:p>
          <a:p>
            <a:pPr>
              <a:lnSpc>
                <a:spcPct val="150000"/>
              </a:lnSpc>
              <a:buFontTx/>
              <a:buBlip>
                <a:blip r:embed="rId2"/>
              </a:buBlip>
            </a:pPr>
            <a:r>
              <a:rPr lang="en-US"/>
              <a:t>	In 1984, the Chinese Women’s Volleyball Team (CWVT) was the toast of the nation after winning at the Olympics. </a:t>
            </a:r>
          </a:p>
          <a:p>
            <a:pPr>
              <a:lnSpc>
                <a:spcPct val="150000"/>
              </a:lnSpc>
              <a:buFontTx/>
              <a:buBlip>
                <a:blip r:embed="rId2"/>
              </a:buBlip>
            </a:pPr>
            <a:r>
              <a:rPr lang="en-US"/>
              <a:t>But in the following 20+ years, the team’s image had suffered due to a series of lackluster performances. Volleyball itself, once enormously popular among Chinese youth…..</a:t>
            </a:r>
            <a:endParaRPr lang="en-IN"/>
          </a:p>
        </p:txBody>
      </p:sp>
    </p:spTree>
  </p:cSld>
  <p:clrMapOvr>
    <a:masterClrMapping/>
  </p:clrMapOvr>
  <p:transition>
    <p:pull dir="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EEACCAC-7B48-40C6-B75E-F99D1A26DCEF}" type="slidenum">
              <a:rPr lang="en-IN"/>
              <a:pPr/>
              <a:t>27</a:t>
            </a:fld>
            <a:endParaRPr lang="en-IN"/>
          </a:p>
        </p:txBody>
      </p:sp>
      <p:sp>
        <p:nvSpPr>
          <p:cNvPr id="66562" name="Rectangle 2"/>
          <p:cNvSpPr>
            <a:spLocks noGrp="1" noChangeArrowheads="1"/>
          </p:cNvSpPr>
          <p:nvPr>
            <p:ph type="title"/>
          </p:nvPr>
        </p:nvSpPr>
        <p:spPr/>
        <p:txBody>
          <a:bodyPr/>
          <a:lstStyle/>
          <a:p>
            <a:r>
              <a:rPr lang="en-US" sz="3200"/>
              <a:t>Continued…</a:t>
            </a:r>
            <a:endParaRPr lang="en-IN" sz="3200"/>
          </a:p>
        </p:txBody>
      </p:sp>
      <p:sp>
        <p:nvSpPr>
          <p:cNvPr id="66563" name="Rectangle 3"/>
          <p:cNvSpPr>
            <a:spLocks noGrp="1" noChangeArrowheads="1"/>
          </p:cNvSpPr>
          <p:nvPr>
            <p:ph type="body" idx="1"/>
          </p:nvPr>
        </p:nvSpPr>
        <p:spPr>
          <a:xfrm>
            <a:off x="395288" y="1125538"/>
            <a:ext cx="8497887" cy="5472112"/>
          </a:xfrm>
        </p:spPr>
        <p:txBody>
          <a:bodyPr/>
          <a:lstStyle/>
          <a:p>
            <a:pPr>
              <a:lnSpc>
                <a:spcPct val="175000"/>
              </a:lnSpc>
              <a:buFontTx/>
              <a:buNone/>
            </a:pPr>
            <a:r>
              <a:rPr lang="en-US"/>
              <a:t>	…was now seen by as a game primarily for "older people."</a:t>
            </a:r>
            <a:endParaRPr lang="en-IN"/>
          </a:p>
          <a:p>
            <a:pPr>
              <a:lnSpc>
                <a:spcPct val="175000"/>
              </a:lnSpc>
              <a:buFontTx/>
              <a:buBlip>
                <a:blip r:embed="rId2"/>
              </a:buBlip>
            </a:pPr>
            <a:r>
              <a:rPr lang="en-US"/>
              <a:t>	Because the client, adidas was both a CWVT sponsor and a partner with the 2008 Beijing Olympics, the goal for Ogilvy PR was to make women’s volleyball as popular as it used to be between the Chinese aged 14 to 24.</a:t>
            </a:r>
          </a:p>
          <a:p>
            <a:pPr>
              <a:lnSpc>
                <a:spcPct val="175000"/>
              </a:lnSpc>
              <a:buFontTx/>
              <a:buNone/>
            </a:pPr>
            <a:endParaRPr lang="en-IN"/>
          </a:p>
        </p:txBody>
      </p:sp>
    </p:spTree>
  </p:cSld>
  <p:clrMapOvr>
    <a:masterClrMapping/>
  </p:clrMapOvr>
  <p:transition>
    <p:pull dir="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9148ECA-CEFD-4B03-9DFD-3F8C6E40F0B7}" type="slidenum">
              <a:rPr lang="en-IN"/>
              <a:pPr/>
              <a:t>28</a:t>
            </a:fld>
            <a:endParaRPr lang="en-IN"/>
          </a:p>
        </p:txBody>
      </p:sp>
      <p:sp>
        <p:nvSpPr>
          <p:cNvPr id="67586" name="Rectangle 2"/>
          <p:cNvSpPr>
            <a:spLocks noGrp="1" noChangeArrowheads="1"/>
          </p:cNvSpPr>
          <p:nvPr>
            <p:ph type="title"/>
          </p:nvPr>
        </p:nvSpPr>
        <p:spPr/>
        <p:txBody>
          <a:bodyPr/>
          <a:lstStyle/>
          <a:p>
            <a:r>
              <a:rPr lang="en-US" sz="3200"/>
              <a:t>Continued…</a:t>
            </a:r>
            <a:endParaRPr lang="en-IN" sz="3200"/>
          </a:p>
        </p:txBody>
      </p:sp>
      <p:sp>
        <p:nvSpPr>
          <p:cNvPr id="67587" name="Rectangle 3"/>
          <p:cNvSpPr>
            <a:spLocks noGrp="1" noChangeArrowheads="1"/>
          </p:cNvSpPr>
          <p:nvPr>
            <p:ph type="body" idx="1"/>
          </p:nvPr>
        </p:nvSpPr>
        <p:spPr>
          <a:xfrm>
            <a:off x="252413" y="1341438"/>
            <a:ext cx="8712200" cy="5516562"/>
          </a:xfrm>
        </p:spPr>
        <p:txBody>
          <a:bodyPr/>
          <a:lstStyle/>
          <a:p>
            <a:r>
              <a:rPr lang="en-US">
                <a:effectLst>
                  <a:outerShdw blurRad="38100" dist="38100" dir="2700000" algn="tl">
                    <a:srgbClr val="808080"/>
                  </a:outerShdw>
                </a:effectLst>
              </a:rPr>
              <a:t>PLANNING AND PROGRAMMING:</a:t>
            </a:r>
            <a:r>
              <a:rPr lang="en-US"/>
              <a:t>	</a:t>
            </a:r>
          </a:p>
          <a:p>
            <a:pPr>
              <a:buFontTx/>
              <a:buNone/>
            </a:pPr>
            <a:r>
              <a:rPr lang="en-US"/>
              <a:t>	Ogilvy began by reviewing the qualitative findings of All China Strategic Research, which revealed three key points.</a:t>
            </a:r>
          </a:p>
          <a:p>
            <a:pPr lvl="1"/>
            <a:r>
              <a:rPr lang="en-US"/>
              <a:t>Needed to create star power for the team, because China's youth culture is heavily influenced by star players and sports icons. </a:t>
            </a:r>
          </a:p>
        </p:txBody>
      </p:sp>
    </p:spTree>
  </p:cSld>
  <p:clrMapOvr>
    <a:masterClrMapping/>
  </p:clrMapOvr>
  <p:transition>
    <p:pull dir="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B86A6DD-E62D-4649-8E3E-D9E0AF9603ED}" type="slidenum">
              <a:rPr lang="en-IN"/>
              <a:pPr/>
              <a:t>29</a:t>
            </a:fld>
            <a:endParaRPr lang="en-IN"/>
          </a:p>
        </p:txBody>
      </p:sp>
      <p:sp>
        <p:nvSpPr>
          <p:cNvPr id="68610" name="Rectangle 2"/>
          <p:cNvSpPr>
            <a:spLocks noGrp="1" noChangeArrowheads="1"/>
          </p:cNvSpPr>
          <p:nvPr>
            <p:ph type="title"/>
          </p:nvPr>
        </p:nvSpPr>
        <p:spPr/>
        <p:txBody>
          <a:bodyPr/>
          <a:lstStyle/>
          <a:p>
            <a:r>
              <a:rPr lang="en-US" sz="3200"/>
              <a:t>Continued…</a:t>
            </a:r>
            <a:endParaRPr lang="en-IN" sz="3200"/>
          </a:p>
        </p:txBody>
      </p:sp>
      <p:sp>
        <p:nvSpPr>
          <p:cNvPr id="68611" name="Rectangle 3"/>
          <p:cNvSpPr>
            <a:spLocks noGrp="1" noChangeArrowheads="1"/>
          </p:cNvSpPr>
          <p:nvPr>
            <p:ph type="body" idx="1"/>
          </p:nvPr>
        </p:nvSpPr>
        <p:spPr/>
        <p:txBody>
          <a:bodyPr/>
          <a:lstStyle/>
          <a:p>
            <a:pPr lvl="1"/>
            <a:r>
              <a:rPr lang="en-US" sz="2800"/>
              <a:t>Needed to showcase the power of the game—its speed and ferocity—to boost its coolness factor. </a:t>
            </a:r>
          </a:p>
          <a:p>
            <a:pPr lvl="1"/>
            <a:r>
              <a:rPr lang="en-US" sz="2800"/>
              <a:t>The youth target audience is driven by a desire for ownership and participation.</a:t>
            </a:r>
          </a:p>
          <a:p>
            <a:pPr lvl="1"/>
            <a:r>
              <a:rPr lang="en-US" sz="2800"/>
              <a:t>Therefore the need was to drive the youth and get them interested in the game.</a:t>
            </a:r>
            <a:endParaRPr lang="en-IN" sz="2800"/>
          </a:p>
        </p:txBody>
      </p:sp>
    </p:spTree>
  </p:cSld>
  <p:clrMapOvr>
    <a:masterClrMapping/>
  </p:clrMapOvr>
  <p:transition>
    <p:pull dir="ru"/>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F37E101-21C9-4A4B-ABFA-A1722FA16E08}" type="slidenum">
              <a:rPr lang="en-IN"/>
              <a:pPr/>
              <a:t>3</a:t>
            </a:fld>
            <a:endParaRPr lang="en-IN"/>
          </a:p>
        </p:txBody>
      </p:sp>
      <p:sp>
        <p:nvSpPr>
          <p:cNvPr id="75778" name="Rectangle 2"/>
          <p:cNvSpPr>
            <a:spLocks noGrp="1" noChangeArrowheads="1"/>
          </p:cNvSpPr>
          <p:nvPr>
            <p:ph type="title"/>
          </p:nvPr>
        </p:nvSpPr>
        <p:spPr/>
        <p:txBody>
          <a:bodyPr/>
          <a:lstStyle/>
          <a:p>
            <a:r>
              <a:rPr lang="en-US"/>
              <a:t>Why PR?</a:t>
            </a:r>
            <a:endParaRPr lang="en-IN"/>
          </a:p>
        </p:txBody>
      </p:sp>
      <p:pic>
        <p:nvPicPr>
          <p:cNvPr id="75782" name="Picture 6"/>
          <p:cNvPicPr>
            <a:picLocks noChangeAspect="1" noChangeArrowheads="1"/>
          </p:cNvPicPr>
          <p:nvPr/>
        </p:nvPicPr>
        <p:blipFill>
          <a:blip r:embed="rId2"/>
          <a:srcRect/>
          <a:stretch>
            <a:fillRect/>
          </a:stretch>
        </p:blipFill>
        <p:spPr bwMode="auto">
          <a:xfrm>
            <a:off x="1692275" y="2133600"/>
            <a:ext cx="5616575" cy="3403600"/>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5778"/>
                                        </p:tgtEl>
                                        <p:attrNameLst>
                                          <p:attrName>style.visibility</p:attrName>
                                        </p:attrNameLst>
                                      </p:cBhvr>
                                      <p:to>
                                        <p:strVal val="visible"/>
                                      </p:to>
                                    </p:set>
                                    <p:animEffect transition="in" filter="fade">
                                      <p:cBhvr>
                                        <p:cTn id="7" dur="2000"/>
                                        <p:tgtEl>
                                          <p:spTgt spid="7577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5782"/>
                                        </p:tgtEl>
                                        <p:attrNameLst>
                                          <p:attrName>style.visibility</p:attrName>
                                        </p:attrNameLst>
                                      </p:cBhvr>
                                      <p:to>
                                        <p:strVal val="visible"/>
                                      </p:to>
                                    </p:set>
                                    <p:anim calcmode="lin" valueType="num">
                                      <p:cBhvr additive="base">
                                        <p:cTn id="12" dur="500" fill="hold"/>
                                        <p:tgtEl>
                                          <p:spTgt spid="75782"/>
                                        </p:tgtEl>
                                        <p:attrNameLst>
                                          <p:attrName>ppt_x</p:attrName>
                                        </p:attrNameLst>
                                      </p:cBhvr>
                                      <p:tavLst>
                                        <p:tav tm="0">
                                          <p:val>
                                            <p:strVal val="#ppt_x"/>
                                          </p:val>
                                        </p:tav>
                                        <p:tav tm="100000">
                                          <p:val>
                                            <p:strVal val="#ppt_x"/>
                                          </p:val>
                                        </p:tav>
                                      </p:tavLst>
                                    </p:anim>
                                    <p:anim calcmode="lin" valueType="num">
                                      <p:cBhvr additive="base">
                                        <p:cTn id="13" dur="500" fill="hold"/>
                                        <p:tgtEl>
                                          <p:spTgt spid="757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30065FF-FD28-4B20-BFCC-CA43FD88315B}" type="slidenum">
              <a:rPr lang="en-IN"/>
              <a:pPr/>
              <a:t>30</a:t>
            </a:fld>
            <a:endParaRPr lang="en-IN"/>
          </a:p>
        </p:txBody>
      </p:sp>
      <p:sp>
        <p:nvSpPr>
          <p:cNvPr id="69634" name="Rectangle 2"/>
          <p:cNvSpPr>
            <a:spLocks noGrp="1" noChangeArrowheads="1"/>
          </p:cNvSpPr>
          <p:nvPr>
            <p:ph type="title"/>
          </p:nvPr>
        </p:nvSpPr>
        <p:spPr/>
        <p:txBody>
          <a:bodyPr/>
          <a:lstStyle/>
          <a:p>
            <a:r>
              <a:rPr lang="en-US" sz="3200"/>
              <a:t>Continued…</a:t>
            </a:r>
            <a:endParaRPr lang="en-IN" sz="3200"/>
          </a:p>
        </p:txBody>
      </p:sp>
      <p:sp>
        <p:nvSpPr>
          <p:cNvPr id="69635" name="Rectangle 3"/>
          <p:cNvSpPr>
            <a:spLocks noGrp="1" noChangeArrowheads="1"/>
          </p:cNvSpPr>
          <p:nvPr>
            <p:ph type="body" idx="1"/>
          </p:nvPr>
        </p:nvSpPr>
        <p:spPr>
          <a:xfrm>
            <a:off x="250825" y="1268413"/>
            <a:ext cx="8893175" cy="5516562"/>
          </a:xfrm>
        </p:spPr>
        <p:txBody>
          <a:bodyPr/>
          <a:lstStyle/>
          <a:p>
            <a:r>
              <a:rPr lang="en-US"/>
              <a:t>With the overall rate of Internet use among Chinese young people growing daily digital media were seen as key to boosting the profile of the CWVT.</a:t>
            </a:r>
          </a:p>
          <a:p>
            <a:r>
              <a:rPr lang="en-US"/>
              <a:t>Blogging plus makeovers equaled a major media play. There was little general knowledge of individual team members, so we sought to open a dialogue and bring fans closer to the players by creating the first-ever Chinese Olympic team blog</a:t>
            </a:r>
            <a:r>
              <a:rPr lang="en-IN"/>
              <a:t>.</a:t>
            </a:r>
          </a:p>
        </p:txBody>
      </p:sp>
    </p:spTree>
  </p:cSld>
  <p:clrMapOvr>
    <a:masterClrMapping/>
  </p:clrMapOvr>
  <p:transition>
    <p:pull dir="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DB4CDAF-ADCC-49E7-A407-DCBE89CFD0A9}" type="slidenum">
              <a:rPr lang="en-IN"/>
              <a:pPr/>
              <a:t>31</a:t>
            </a:fld>
            <a:endParaRPr lang="en-IN"/>
          </a:p>
        </p:txBody>
      </p:sp>
      <p:sp>
        <p:nvSpPr>
          <p:cNvPr id="70658" name="Rectangle 2"/>
          <p:cNvSpPr>
            <a:spLocks noGrp="1" noChangeArrowheads="1"/>
          </p:cNvSpPr>
          <p:nvPr>
            <p:ph type="title"/>
          </p:nvPr>
        </p:nvSpPr>
        <p:spPr/>
        <p:txBody>
          <a:bodyPr/>
          <a:lstStyle/>
          <a:p>
            <a:r>
              <a:rPr lang="en-US" sz="3200"/>
              <a:t>Continued…</a:t>
            </a:r>
            <a:endParaRPr lang="en-IN" sz="3200"/>
          </a:p>
        </p:txBody>
      </p:sp>
      <p:sp>
        <p:nvSpPr>
          <p:cNvPr id="70659" name="Rectangle 3"/>
          <p:cNvSpPr>
            <a:spLocks noGrp="1" noChangeArrowheads="1"/>
          </p:cNvSpPr>
          <p:nvPr>
            <p:ph type="body" idx="1"/>
          </p:nvPr>
        </p:nvSpPr>
        <p:spPr>
          <a:xfrm>
            <a:off x="468313" y="1268413"/>
            <a:ext cx="8229600" cy="5832475"/>
          </a:xfrm>
        </p:spPr>
        <p:txBody>
          <a:bodyPr/>
          <a:lstStyle/>
          <a:p>
            <a:r>
              <a:rPr lang="en-US"/>
              <a:t>IMPLEMENTATION:</a:t>
            </a:r>
          </a:p>
          <a:p>
            <a:r>
              <a:rPr lang="en-US"/>
              <a:t>Each player was also given a professional makeover, captured in glamour shots. </a:t>
            </a:r>
          </a:p>
          <a:p>
            <a:r>
              <a:rPr lang="en-US"/>
              <a:t>The photos were put up on a blog, which drove traffic and resulted in instant pick up by major print media. </a:t>
            </a:r>
          </a:p>
          <a:p>
            <a:r>
              <a:rPr lang="en-US"/>
              <a:t>Short films showed the power of the game - to make volleyball edgy, dangerous and exciting to a young audience.</a:t>
            </a:r>
            <a:endParaRPr lang="en-IN"/>
          </a:p>
        </p:txBody>
      </p:sp>
    </p:spTree>
  </p:cSld>
  <p:clrMapOvr>
    <a:masterClrMapping/>
  </p:clrMapOvr>
  <p:transition>
    <p:pull dir="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E6BCFC3-FB91-48DB-AFA0-35A236BC2B12}" type="slidenum">
              <a:rPr lang="en-IN"/>
              <a:pPr/>
              <a:t>32</a:t>
            </a:fld>
            <a:endParaRPr lang="en-IN"/>
          </a:p>
        </p:txBody>
      </p:sp>
      <p:sp>
        <p:nvSpPr>
          <p:cNvPr id="71682" name="Rectangle 2"/>
          <p:cNvSpPr>
            <a:spLocks noGrp="1" noChangeArrowheads="1"/>
          </p:cNvSpPr>
          <p:nvPr>
            <p:ph type="title"/>
          </p:nvPr>
        </p:nvSpPr>
        <p:spPr>
          <a:xfrm>
            <a:off x="468313" y="773113"/>
            <a:ext cx="8229600" cy="711200"/>
          </a:xfrm>
        </p:spPr>
        <p:txBody>
          <a:bodyPr/>
          <a:lstStyle/>
          <a:p>
            <a:r>
              <a:rPr lang="en-US" sz="3200"/>
              <a:t>Continued…</a:t>
            </a:r>
            <a:br>
              <a:rPr lang="en-US" sz="3200"/>
            </a:br>
            <a:endParaRPr lang="en-IN" sz="3200"/>
          </a:p>
        </p:txBody>
      </p:sp>
      <p:sp>
        <p:nvSpPr>
          <p:cNvPr id="71683" name="Rectangle 3"/>
          <p:cNvSpPr>
            <a:spLocks noGrp="1" noChangeArrowheads="1"/>
          </p:cNvSpPr>
          <p:nvPr>
            <p:ph type="body" idx="1"/>
          </p:nvPr>
        </p:nvSpPr>
        <p:spPr/>
        <p:txBody>
          <a:bodyPr/>
          <a:lstStyle/>
          <a:p>
            <a:r>
              <a:rPr lang="en-US"/>
              <a:t>So six viral films were shown that used creative stunts to show the games’ speed and power. E.g.: a volleyball spike reaching a speed of 92 kmph was shown alongside water gushing from a fire hydrant at the same speed and hitting a passerby. </a:t>
            </a:r>
          </a:p>
          <a:p>
            <a:r>
              <a:rPr lang="en-US"/>
              <a:t>The volleyball chant competition spiked youthful involvement.</a:t>
            </a:r>
            <a:endParaRPr lang="en-IN"/>
          </a:p>
        </p:txBody>
      </p:sp>
    </p:spTree>
  </p:cSld>
  <p:clrMapOvr>
    <a:masterClrMapping/>
  </p:clrMapOvr>
  <p:transition>
    <p:pull dir="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4232A79-EF76-49CF-94A5-3683F01AB345}" type="slidenum">
              <a:rPr lang="en-IN"/>
              <a:pPr/>
              <a:t>33</a:t>
            </a:fld>
            <a:endParaRPr lang="en-IN"/>
          </a:p>
        </p:txBody>
      </p:sp>
      <p:sp>
        <p:nvSpPr>
          <p:cNvPr id="72706" name="Rectangle 2"/>
          <p:cNvSpPr>
            <a:spLocks noGrp="1" noChangeArrowheads="1"/>
          </p:cNvSpPr>
          <p:nvPr>
            <p:ph type="title"/>
          </p:nvPr>
        </p:nvSpPr>
        <p:spPr/>
        <p:txBody>
          <a:bodyPr/>
          <a:lstStyle/>
          <a:p>
            <a:r>
              <a:rPr lang="en-US" sz="3200"/>
              <a:t>Continued</a:t>
            </a:r>
            <a:r>
              <a:rPr lang="en-US"/>
              <a:t>…</a:t>
            </a:r>
            <a:endParaRPr lang="en-IN"/>
          </a:p>
        </p:txBody>
      </p:sp>
      <p:sp>
        <p:nvSpPr>
          <p:cNvPr id="72707" name="Rectangle 3"/>
          <p:cNvSpPr>
            <a:spLocks noGrp="1" noChangeArrowheads="1"/>
          </p:cNvSpPr>
          <p:nvPr>
            <p:ph type="body" idx="1"/>
          </p:nvPr>
        </p:nvSpPr>
        <p:spPr>
          <a:xfrm>
            <a:off x="468313" y="1341438"/>
            <a:ext cx="8229600" cy="5516562"/>
          </a:xfrm>
          <a:noFill/>
        </p:spPr>
        <p:txBody>
          <a:bodyPr/>
          <a:lstStyle/>
          <a:p>
            <a:r>
              <a:rPr lang="en-US"/>
              <a:t>adidas became the sponsor of China’s first chant competition.</a:t>
            </a:r>
          </a:p>
          <a:p>
            <a:r>
              <a:rPr lang="en-US"/>
              <a:t>Invited the public to create a national chant, cheer, or jingle that volleyball can own. </a:t>
            </a:r>
          </a:p>
          <a:p>
            <a:r>
              <a:rPr lang="en-US"/>
              <a:t>The forms a "cheer" could take were very wide ranging—including hand motions and dance moves related to volleyball moves. </a:t>
            </a:r>
          </a:p>
          <a:p>
            <a:r>
              <a:rPr lang="en-US"/>
              <a:t>Participants could upload their chants and vote on the entries of others. </a:t>
            </a:r>
            <a:endParaRPr lang="en-IN"/>
          </a:p>
        </p:txBody>
      </p:sp>
    </p:spTree>
  </p:cSld>
  <p:clrMapOvr>
    <a:masterClrMapping/>
  </p:clrMapOvr>
  <p:transition>
    <p:pull dir="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CB2EA5C-E520-4A1D-BC31-23D14E7B46DF}" type="slidenum">
              <a:rPr lang="en-IN"/>
              <a:pPr/>
              <a:t>34</a:t>
            </a:fld>
            <a:endParaRPr lang="en-IN"/>
          </a:p>
        </p:txBody>
      </p:sp>
      <p:sp>
        <p:nvSpPr>
          <p:cNvPr id="73730" name="Rectangle 2"/>
          <p:cNvSpPr>
            <a:spLocks noGrp="1" noChangeArrowheads="1"/>
          </p:cNvSpPr>
          <p:nvPr>
            <p:ph type="title"/>
          </p:nvPr>
        </p:nvSpPr>
        <p:spPr/>
        <p:txBody>
          <a:bodyPr/>
          <a:lstStyle/>
          <a:p>
            <a:r>
              <a:rPr lang="en-US" sz="3200"/>
              <a:t>Continued…</a:t>
            </a:r>
            <a:endParaRPr lang="en-IN" sz="3200"/>
          </a:p>
        </p:txBody>
      </p:sp>
      <p:sp>
        <p:nvSpPr>
          <p:cNvPr id="73731" name="Rectangle 3"/>
          <p:cNvSpPr>
            <a:spLocks noGrp="1" noChangeArrowheads="1"/>
          </p:cNvSpPr>
          <p:nvPr>
            <p:ph type="body" idx="1"/>
          </p:nvPr>
        </p:nvSpPr>
        <p:spPr>
          <a:xfrm>
            <a:off x="468313" y="1268413"/>
            <a:ext cx="8229600" cy="5229225"/>
          </a:xfrm>
        </p:spPr>
        <p:txBody>
          <a:bodyPr/>
          <a:lstStyle/>
          <a:p>
            <a:r>
              <a:rPr lang="en-US"/>
              <a:t>EVALUATION:</a:t>
            </a:r>
          </a:p>
          <a:p>
            <a:pPr>
              <a:buFontTx/>
              <a:buBlip>
                <a:blip r:embed="rId2"/>
              </a:buBlip>
            </a:pPr>
            <a:r>
              <a:rPr lang="en-US"/>
              <a:t>Postlaunch research showed that the target audience who defined CWVT as "cool" increased by 16% within months. </a:t>
            </a:r>
          </a:p>
          <a:p>
            <a:pPr>
              <a:buFontTx/>
              <a:buBlip>
                <a:blip r:embed="rId2"/>
              </a:buBlip>
            </a:pPr>
            <a:r>
              <a:rPr lang="en-US"/>
              <a:t>The Shanghai Times noted that fans were impressed with the team’s "never-before-seen stylish image."</a:t>
            </a:r>
          </a:p>
        </p:txBody>
      </p:sp>
      <p:pic>
        <p:nvPicPr>
          <p:cNvPr id="73732" name="Picture 4" descr="cwvt adidas"/>
          <p:cNvPicPr>
            <a:picLocks noChangeAspect="1" noChangeArrowheads="1"/>
          </p:cNvPicPr>
          <p:nvPr/>
        </p:nvPicPr>
        <p:blipFill>
          <a:blip r:embed="rId3"/>
          <a:srcRect/>
          <a:stretch>
            <a:fillRect/>
          </a:stretch>
        </p:blipFill>
        <p:spPr bwMode="auto">
          <a:xfrm>
            <a:off x="3346450" y="4733925"/>
            <a:ext cx="2665413" cy="2008188"/>
          </a:xfrm>
          <a:prstGeom prst="rect">
            <a:avLst/>
          </a:prstGeom>
          <a:noFill/>
        </p:spPr>
      </p:pic>
    </p:spTree>
  </p:cSld>
  <p:clrMapOvr>
    <a:masterClrMapping/>
  </p:clrMapOvr>
  <p:transition>
    <p:pull dir="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66ED98A-7005-4B83-9B81-C6D35EEBAFC5}" type="slidenum">
              <a:rPr lang="en-IN"/>
              <a:pPr/>
              <a:t>35</a:t>
            </a:fld>
            <a:endParaRPr lang="en-IN"/>
          </a:p>
        </p:txBody>
      </p:sp>
      <p:sp>
        <p:nvSpPr>
          <p:cNvPr id="81922" name="Rectangle 2"/>
          <p:cNvSpPr>
            <a:spLocks noGrp="1" noChangeArrowheads="1"/>
          </p:cNvSpPr>
          <p:nvPr>
            <p:ph type="title"/>
          </p:nvPr>
        </p:nvSpPr>
        <p:spPr/>
        <p:txBody>
          <a:bodyPr/>
          <a:lstStyle/>
          <a:p>
            <a:r>
              <a:rPr lang="en-US" sz="3200"/>
              <a:t>Continued…</a:t>
            </a:r>
            <a:endParaRPr lang="en-IN" sz="3200"/>
          </a:p>
        </p:txBody>
      </p:sp>
      <p:sp>
        <p:nvSpPr>
          <p:cNvPr id="81923" name="Rectangle 3"/>
          <p:cNvSpPr>
            <a:spLocks noGrp="1" noChangeArrowheads="1"/>
          </p:cNvSpPr>
          <p:nvPr>
            <p:ph type="body" idx="1"/>
          </p:nvPr>
        </p:nvSpPr>
        <p:spPr>
          <a:xfrm>
            <a:off x="468313" y="1341438"/>
            <a:ext cx="8229600" cy="5400675"/>
          </a:xfrm>
        </p:spPr>
        <p:txBody>
          <a:bodyPr/>
          <a:lstStyle/>
          <a:p>
            <a:pPr>
              <a:buFontTx/>
              <a:buBlip>
                <a:blip r:embed="rId2"/>
              </a:buBlip>
            </a:pPr>
            <a:r>
              <a:rPr lang="en-US"/>
              <a:t>CWVT members were even featured in youth lifestyle magazines, such as Easy and Touch. </a:t>
            </a:r>
          </a:p>
          <a:p>
            <a:pPr>
              <a:buFontTx/>
              <a:buBlip>
                <a:blip r:embed="rId2"/>
              </a:buBlip>
            </a:pPr>
            <a:r>
              <a:rPr lang="en-US"/>
              <a:t>The blog attracted nearly 161,000 unique visits in the first three months, while the chant competition site logged nearly 400,000 unique visits in the same time period. </a:t>
            </a:r>
          </a:p>
          <a:p>
            <a:pPr>
              <a:buFontTx/>
              <a:buBlip>
                <a:blip r:embed="rId2"/>
              </a:buBlip>
            </a:pPr>
            <a:r>
              <a:rPr lang="en-US"/>
              <a:t>More than 5.5 million visitors clicked through and viewed the viral films within the first three months of release.</a:t>
            </a:r>
            <a:endParaRPr lang="en-IN"/>
          </a:p>
        </p:txBody>
      </p:sp>
    </p:spTree>
  </p:cSld>
  <p:clrMapOvr>
    <a:masterClrMapping/>
  </p:clrMapOvr>
  <p:transition>
    <p:pull dir="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4503E84-A9E2-46CA-95C4-CE9458C5F992}" type="slidenum">
              <a:rPr lang="en-IN"/>
              <a:pPr/>
              <a:t>36</a:t>
            </a:fld>
            <a:endParaRPr lang="en-IN"/>
          </a:p>
        </p:txBody>
      </p:sp>
      <p:sp>
        <p:nvSpPr>
          <p:cNvPr id="74754" name="Rectangle 2"/>
          <p:cNvSpPr>
            <a:spLocks noGrp="1" noChangeArrowheads="1"/>
          </p:cNvSpPr>
          <p:nvPr>
            <p:ph type="title"/>
          </p:nvPr>
        </p:nvSpPr>
        <p:spPr/>
        <p:txBody>
          <a:bodyPr/>
          <a:lstStyle/>
          <a:p>
            <a:r>
              <a:rPr lang="en-US" sz="3200"/>
              <a:t>Continued…</a:t>
            </a:r>
            <a:endParaRPr lang="en-IN" sz="3200"/>
          </a:p>
        </p:txBody>
      </p:sp>
      <p:sp>
        <p:nvSpPr>
          <p:cNvPr id="74755" name="Rectangle 3"/>
          <p:cNvSpPr>
            <a:spLocks noGrp="1" noChangeArrowheads="1"/>
          </p:cNvSpPr>
          <p:nvPr>
            <p:ph type="body" idx="1"/>
          </p:nvPr>
        </p:nvSpPr>
        <p:spPr>
          <a:xfrm>
            <a:off x="468313" y="1628775"/>
            <a:ext cx="8229600" cy="5229225"/>
          </a:xfrm>
        </p:spPr>
        <p:txBody>
          <a:bodyPr/>
          <a:lstStyle/>
          <a:p>
            <a:r>
              <a:rPr lang="en-US"/>
              <a:t>73 percent of viewers said the films were "innovative" and stimulating, while 78 percent of viewers forwarded them to friends. </a:t>
            </a:r>
          </a:p>
          <a:p>
            <a:r>
              <a:rPr lang="en-US"/>
              <a:t>The impact of the campaign on the team itself was summed up by Chief Coach Chen Zhonghe, who said, “adidas brought the girls closer to their fans, which is helping to boost the team's morale and their performance"</a:t>
            </a:r>
            <a:endParaRPr lang="en-IN"/>
          </a:p>
          <a:p>
            <a:pPr>
              <a:buFontTx/>
              <a:buNone/>
            </a:pPr>
            <a:endParaRPr lang="en-IN"/>
          </a:p>
        </p:txBody>
      </p:sp>
    </p:spTree>
  </p:cSld>
  <p:clrMapOvr>
    <a:masterClrMapping/>
  </p:clrMapOvr>
  <p:transition>
    <p:pull dir="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127DD73-4F33-4A82-A94B-214758A001CB}" type="slidenum">
              <a:rPr lang="en-IN"/>
              <a:pPr/>
              <a:t>37</a:t>
            </a:fld>
            <a:endParaRPr lang="en-IN"/>
          </a:p>
        </p:txBody>
      </p:sp>
      <p:sp>
        <p:nvSpPr>
          <p:cNvPr id="55301" name="Rectangle 5"/>
          <p:cNvSpPr>
            <a:spLocks noChangeArrowheads="1"/>
          </p:cNvSpPr>
          <p:nvPr/>
        </p:nvSpPr>
        <p:spPr bwMode="auto">
          <a:xfrm>
            <a:off x="0" y="1947863"/>
            <a:ext cx="9144000" cy="0"/>
          </a:xfrm>
          <a:prstGeom prst="rect">
            <a:avLst/>
          </a:prstGeom>
          <a:noFill/>
          <a:ln w="9525">
            <a:noFill/>
            <a:miter lim="800000"/>
            <a:headEnd/>
            <a:tailEnd/>
          </a:ln>
          <a:effectLst/>
        </p:spPr>
        <p:txBody>
          <a:bodyPr wrap="none" anchor="ctr">
            <a:spAutoFit/>
          </a:bodyPr>
          <a:lstStyle/>
          <a:p>
            <a:endParaRPr lang="en-US"/>
          </a:p>
        </p:txBody>
      </p:sp>
      <p:pic>
        <p:nvPicPr>
          <p:cNvPr id="55300" name="Picture 4" descr="pr ctn"/>
          <p:cNvPicPr>
            <a:picLocks noChangeAspect="1" noChangeArrowheads="1"/>
          </p:cNvPicPr>
          <p:nvPr/>
        </p:nvPicPr>
        <p:blipFill>
          <a:blip r:embed="rId2"/>
          <a:srcRect l="3166" t="4607" r="7945" b="6810"/>
          <a:stretch>
            <a:fillRect/>
          </a:stretch>
        </p:blipFill>
        <p:spPr bwMode="auto">
          <a:xfrm>
            <a:off x="468313" y="476250"/>
            <a:ext cx="8426450" cy="6048375"/>
          </a:xfrm>
          <a:prstGeom prst="rect">
            <a:avLst/>
          </a:prstGeom>
          <a:noFill/>
        </p:spPr>
      </p:pic>
      <p:sp>
        <p:nvSpPr>
          <p:cNvPr id="55302" name="Rectangle 6"/>
          <p:cNvSpPr>
            <a:spLocks noChangeArrowheads="1"/>
          </p:cNvSpPr>
          <p:nvPr/>
        </p:nvSpPr>
        <p:spPr bwMode="auto">
          <a:xfrm>
            <a:off x="-973138" y="3860800"/>
            <a:ext cx="184150" cy="366713"/>
          </a:xfrm>
          <a:prstGeom prst="rect">
            <a:avLst/>
          </a:prstGeom>
          <a:noFill/>
          <a:ln w="9525">
            <a:noFill/>
            <a:miter lim="800000"/>
            <a:headEnd/>
            <a:tailEnd/>
          </a:ln>
          <a:effectLst/>
        </p:spPr>
        <p:txBody>
          <a:bodyPr wrap="none" anchor="ctr">
            <a:spAutoFit/>
          </a:bodyPr>
          <a:lstStyle/>
          <a:p>
            <a:endParaRPr lang="en-US"/>
          </a:p>
        </p:txBody>
      </p:sp>
    </p:spTree>
  </p:cSld>
  <p:clrMapOvr>
    <a:masterClrMapping/>
  </p:clrMapOvr>
  <p:transition>
    <p:pull dir="ru"/>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E5DE20BA-A7DC-4754-9377-3E4F8995CCD4}" type="slidenum">
              <a:rPr lang="en-IN"/>
              <a:pPr/>
              <a:t>38</a:t>
            </a:fld>
            <a:endParaRPr lang="en-IN"/>
          </a:p>
        </p:txBody>
      </p:sp>
      <p:pic>
        <p:nvPicPr>
          <p:cNvPr id="83975" name="Picture 7" descr="thank-you"/>
          <p:cNvPicPr>
            <a:picLocks noChangeAspect="1" noChangeArrowheads="1"/>
          </p:cNvPicPr>
          <p:nvPr/>
        </p:nvPicPr>
        <p:blipFill>
          <a:blip r:embed="rId2"/>
          <a:srcRect/>
          <a:stretch>
            <a:fillRect/>
          </a:stretch>
        </p:blipFill>
        <p:spPr bwMode="auto">
          <a:xfrm>
            <a:off x="523875" y="738188"/>
            <a:ext cx="8096250" cy="5381625"/>
          </a:xfrm>
          <a:prstGeom prst="rect">
            <a:avLst/>
          </a:prstGeom>
          <a:noFill/>
        </p:spPr>
      </p:pic>
    </p:spTree>
  </p:cSld>
  <p:clrMapOvr>
    <a:masterClrMapping/>
  </p:clrMapOvr>
  <p:transition>
    <p:pull dir="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DD5DADE-D6A9-48EC-BF3C-B6153DB43127}" type="slidenum">
              <a:rPr lang="en-IN"/>
              <a:pPr/>
              <a:t>4</a:t>
            </a:fld>
            <a:endParaRPr lang="en-IN"/>
          </a:p>
        </p:txBody>
      </p:sp>
      <p:sp>
        <p:nvSpPr>
          <p:cNvPr id="12290" name="Rectangle 2"/>
          <p:cNvSpPr>
            <a:spLocks noGrp="1" noChangeArrowheads="1"/>
          </p:cNvSpPr>
          <p:nvPr>
            <p:ph type="title"/>
          </p:nvPr>
        </p:nvSpPr>
        <p:spPr>
          <a:xfrm>
            <a:off x="539750" y="188913"/>
            <a:ext cx="8153400" cy="1143000"/>
          </a:xfrm>
        </p:spPr>
        <p:txBody>
          <a:bodyPr/>
          <a:lstStyle/>
          <a:p>
            <a:r>
              <a:rPr lang="en-US"/>
              <a:t>What does PR do ?</a:t>
            </a:r>
            <a:endParaRPr lang="en-IN"/>
          </a:p>
        </p:txBody>
      </p:sp>
      <p:sp>
        <p:nvSpPr>
          <p:cNvPr id="12291" name="Rectangle 3"/>
          <p:cNvSpPr>
            <a:spLocks noGrp="1" noChangeArrowheads="1"/>
          </p:cNvSpPr>
          <p:nvPr>
            <p:ph type="body" idx="1"/>
          </p:nvPr>
        </p:nvSpPr>
        <p:spPr>
          <a:xfrm>
            <a:off x="468313" y="1268413"/>
            <a:ext cx="8496300" cy="5400675"/>
          </a:xfrm>
        </p:spPr>
        <p:txBody>
          <a:bodyPr/>
          <a:lstStyle/>
          <a:p>
            <a:pPr>
              <a:lnSpc>
                <a:spcPct val="115000"/>
              </a:lnSpc>
            </a:pPr>
            <a:r>
              <a:rPr lang="en-US"/>
              <a:t>Basically creates and maintains the image of an organization.</a:t>
            </a:r>
          </a:p>
          <a:p>
            <a:pPr>
              <a:lnSpc>
                <a:spcPct val="115000"/>
              </a:lnSpc>
            </a:pPr>
            <a:r>
              <a:rPr lang="en-US"/>
              <a:t>Public opinion polls, research to provide inputs to the management.</a:t>
            </a:r>
          </a:p>
          <a:p>
            <a:pPr>
              <a:lnSpc>
                <a:spcPct val="115000"/>
              </a:lnSpc>
            </a:pPr>
            <a:r>
              <a:rPr lang="en-US"/>
              <a:t>Issues press releases, newsletters, maintains blogs, websites etc.</a:t>
            </a:r>
          </a:p>
          <a:p>
            <a:pPr>
              <a:lnSpc>
                <a:spcPct val="115000"/>
              </a:lnSpc>
            </a:pPr>
            <a:r>
              <a:rPr lang="en-US"/>
              <a:t>Organizes events, press conferences, product releases, tours etc.</a:t>
            </a:r>
          </a:p>
          <a:p>
            <a:pPr>
              <a:lnSpc>
                <a:spcPct val="115000"/>
              </a:lnSpc>
            </a:pPr>
            <a:r>
              <a:rPr lang="en-US"/>
              <a:t>Counsels the management and comes out with policies and strategies.</a:t>
            </a:r>
          </a:p>
        </p:txBody>
      </p:sp>
    </p:spTree>
  </p:cSld>
  <p:clrMapOvr>
    <a:masterClrMapping/>
  </p:clrMapOvr>
  <p:transition>
    <p:pull dir="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02CC698-2848-4E32-9396-AE10A68DC6BE}" type="slidenum">
              <a:rPr lang="en-IN"/>
              <a:pPr/>
              <a:t>5</a:t>
            </a:fld>
            <a:endParaRPr lang="en-IN"/>
          </a:p>
        </p:txBody>
      </p:sp>
      <p:sp>
        <p:nvSpPr>
          <p:cNvPr id="7782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pic>
        <p:nvPicPr>
          <p:cNvPr id="77828" name="Picture 4" descr="pr cartoon"/>
          <p:cNvPicPr>
            <a:picLocks noChangeAspect="1" noChangeArrowheads="1"/>
          </p:cNvPicPr>
          <p:nvPr/>
        </p:nvPicPr>
        <p:blipFill>
          <a:blip r:embed="rId2">
            <a:lum bright="-6000" contrast="18000"/>
          </a:blip>
          <a:srcRect/>
          <a:stretch>
            <a:fillRect/>
          </a:stretch>
        </p:blipFill>
        <p:spPr bwMode="auto">
          <a:xfrm>
            <a:off x="395288" y="476250"/>
            <a:ext cx="8532812" cy="6064250"/>
          </a:xfrm>
          <a:prstGeom prst="rect">
            <a:avLst/>
          </a:prstGeom>
          <a:noFill/>
        </p:spPr>
      </p:pic>
    </p:spTree>
  </p:cSld>
  <p:clrMapOvr>
    <a:masterClrMapping/>
  </p:clrMapOvr>
  <p:transition>
    <p:pull dir="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362095F-6D77-47CD-BF0A-F7832C7CEA97}" type="slidenum">
              <a:rPr lang="en-IN"/>
              <a:pPr/>
              <a:t>6</a:t>
            </a:fld>
            <a:endParaRPr lang="en-IN"/>
          </a:p>
        </p:txBody>
      </p:sp>
      <p:sp>
        <p:nvSpPr>
          <p:cNvPr id="56322" name="Rectangle 2"/>
          <p:cNvSpPr>
            <a:spLocks noGrp="1" noChangeArrowheads="1"/>
          </p:cNvSpPr>
          <p:nvPr>
            <p:ph type="title"/>
          </p:nvPr>
        </p:nvSpPr>
        <p:spPr/>
        <p:txBody>
          <a:bodyPr/>
          <a:lstStyle/>
          <a:p>
            <a:r>
              <a:rPr lang="en-US" sz="3200" dirty="0"/>
              <a:t>Continued…</a:t>
            </a:r>
            <a:endParaRPr lang="en-IN" sz="3200" dirty="0"/>
          </a:p>
        </p:txBody>
      </p:sp>
      <p:sp>
        <p:nvSpPr>
          <p:cNvPr id="56323" name="Rectangle 3"/>
          <p:cNvSpPr>
            <a:spLocks noGrp="1" noChangeArrowheads="1"/>
          </p:cNvSpPr>
          <p:nvPr>
            <p:ph type="body" idx="1"/>
          </p:nvPr>
        </p:nvSpPr>
        <p:spPr>
          <a:xfrm>
            <a:off x="468313" y="1341438"/>
            <a:ext cx="8229600" cy="4968875"/>
          </a:xfrm>
        </p:spPr>
        <p:txBody>
          <a:bodyPr/>
          <a:lstStyle/>
          <a:p>
            <a:r>
              <a:rPr lang="en-US"/>
              <a:t>It is an economical way to reach the target audience in masses.</a:t>
            </a:r>
            <a:endParaRPr lang="en-GB"/>
          </a:p>
          <a:p>
            <a:r>
              <a:rPr lang="en-US"/>
              <a:t>Stimulates awareness of, and the demand for the company's products or services.</a:t>
            </a:r>
            <a:endParaRPr lang="en-GB"/>
          </a:p>
          <a:p>
            <a:r>
              <a:rPr lang="en-US"/>
              <a:t>Strengthens the company’s image and perception </a:t>
            </a:r>
            <a:endParaRPr lang="en-GB"/>
          </a:p>
          <a:p>
            <a:r>
              <a:rPr lang="en-US"/>
              <a:t>Paints the picture of a company that is active and innovative.</a:t>
            </a:r>
            <a:endParaRPr lang="en-GB"/>
          </a:p>
          <a:p>
            <a:r>
              <a:rPr lang="en-US"/>
              <a:t>Creates more credibility by being visible.</a:t>
            </a:r>
            <a:endParaRPr lang="en-IN"/>
          </a:p>
        </p:txBody>
      </p:sp>
    </p:spTree>
  </p:cSld>
  <p:clrMapOvr>
    <a:masterClrMapping/>
  </p:clrMapOvr>
  <p:transition>
    <p:pull dir="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8DDBB4F-B8AD-4442-8FA5-11C56C70A36D}" type="slidenum">
              <a:rPr lang="en-IN"/>
              <a:pPr/>
              <a:t>7</a:t>
            </a:fld>
            <a:endParaRPr lang="en-IN"/>
          </a:p>
        </p:txBody>
      </p:sp>
      <p:sp>
        <p:nvSpPr>
          <p:cNvPr id="76805"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pic>
        <p:nvPicPr>
          <p:cNvPr id="76804" name="Picture 4" descr="pr crtn"/>
          <p:cNvPicPr>
            <a:picLocks noChangeAspect="1" noChangeArrowheads="1"/>
          </p:cNvPicPr>
          <p:nvPr/>
        </p:nvPicPr>
        <p:blipFill>
          <a:blip r:embed="rId2"/>
          <a:srcRect/>
          <a:stretch>
            <a:fillRect/>
          </a:stretch>
        </p:blipFill>
        <p:spPr bwMode="auto">
          <a:xfrm>
            <a:off x="539750" y="333375"/>
            <a:ext cx="8281988" cy="6191250"/>
          </a:xfrm>
          <a:prstGeom prst="rect">
            <a:avLst/>
          </a:prstGeom>
          <a:noFill/>
        </p:spPr>
      </p:pic>
      <p:sp>
        <p:nvSpPr>
          <p:cNvPr id="76806" name="Rectangle 6"/>
          <p:cNvSpPr>
            <a:spLocks noChangeArrowheads="1"/>
          </p:cNvSpPr>
          <p:nvPr/>
        </p:nvSpPr>
        <p:spPr bwMode="auto">
          <a:xfrm>
            <a:off x="0" y="847725"/>
            <a:ext cx="258763" cy="274638"/>
          </a:xfrm>
          <a:prstGeom prst="rect">
            <a:avLst/>
          </a:prstGeom>
          <a:noFill/>
          <a:ln w="9525">
            <a:noFill/>
            <a:miter lim="800000"/>
            <a:headEnd/>
            <a:tailEnd/>
          </a:ln>
          <a:effectLst/>
        </p:spPr>
        <p:txBody>
          <a:bodyPr wrap="none" anchor="ctr">
            <a:spAutoFit/>
          </a:bodyPr>
          <a:lstStyle/>
          <a:p>
            <a:r>
              <a:rPr lang="en-IN" sz="1200">
                <a:cs typeface="Times New Roman" pitchFamily="18" charset="0"/>
              </a:rPr>
              <a:t> </a:t>
            </a:r>
            <a:r>
              <a:rPr lang="en-IN" sz="900"/>
              <a:t> </a:t>
            </a:r>
            <a:endParaRPr lang="en-IN"/>
          </a:p>
        </p:txBody>
      </p:sp>
    </p:spTree>
  </p:cSld>
  <p:clrMapOvr>
    <a:masterClrMapping/>
  </p:clrMapOvr>
  <p:transition>
    <p:pull dir="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9D6EBE0-8581-4771-843F-24E076BC54DE}" type="slidenum">
              <a:rPr lang="en-IN"/>
              <a:pPr/>
              <a:t>8</a:t>
            </a:fld>
            <a:endParaRPr lang="en-IN"/>
          </a:p>
        </p:txBody>
      </p:sp>
      <p:sp>
        <p:nvSpPr>
          <p:cNvPr id="57346" name="Rectangle 2"/>
          <p:cNvSpPr>
            <a:spLocks noGrp="1" noChangeArrowheads="1"/>
          </p:cNvSpPr>
          <p:nvPr>
            <p:ph type="title"/>
          </p:nvPr>
        </p:nvSpPr>
        <p:spPr/>
        <p:txBody>
          <a:bodyPr/>
          <a:lstStyle/>
          <a:p>
            <a:r>
              <a:rPr lang="en-US" sz="3200"/>
              <a:t>Continued…</a:t>
            </a:r>
            <a:endParaRPr lang="en-IN" sz="3200"/>
          </a:p>
        </p:txBody>
      </p:sp>
      <p:sp>
        <p:nvSpPr>
          <p:cNvPr id="57347" name="Rectangle 3"/>
          <p:cNvSpPr>
            <a:spLocks noGrp="1" noChangeArrowheads="1"/>
          </p:cNvSpPr>
          <p:nvPr>
            <p:ph type="body" idx="1"/>
          </p:nvPr>
        </p:nvSpPr>
        <p:spPr>
          <a:xfrm>
            <a:off x="468313" y="1341438"/>
            <a:ext cx="8229600" cy="5229225"/>
          </a:xfrm>
        </p:spPr>
        <p:txBody>
          <a:bodyPr/>
          <a:lstStyle/>
          <a:p>
            <a:r>
              <a:rPr lang="en-US"/>
              <a:t>Increases search engine visibility.</a:t>
            </a:r>
            <a:endParaRPr lang="en-IN"/>
          </a:p>
          <a:p>
            <a:pPr>
              <a:lnSpc>
                <a:spcPct val="150000"/>
              </a:lnSpc>
            </a:pPr>
            <a:r>
              <a:rPr lang="en-US"/>
              <a:t>In times of crisis, provides timely solutions and takes corrective steps.</a:t>
            </a:r>
          </a:p>
          <a:p>
            <a:pPr>
              <a:lnSpc>
                <a:spcPct val="150000"/>
              </a:lnSpc>
            </a:pPr>
            <a:r>
              <a:rPr lang="en-US"/>
              <a:t>Generates publicity material, films etc to highlight achievements.</a:t>
            </a:r>
          </a:p>
          <a:p>
            <a:pPr>
              <a:lnSpc>
                <a:spcPct val="150000"/>
              </a:lnSpc>
              <a:buFontTx/>
              <a:buNone/>
            </a:pPr>
            <a:r>
              <a:rPr lang="en-US" i="1">
                <a:effectLst>
                  <a:outerShdw blurRad="38100" dist="38100" dir="2700000" algn="tl">
                    <a:srgbClr val="808080"/>
                  </a:outerShdw>
                </a:effectLst>
              </a:rPr>
              <a:t>All these functions may be classified into 4 broad steps/stages of the PR process.</a:t>
            </a:r>
            <a:endParaRPr lang="en-IN"/>
          </a:p>
        </p:txBody>
      </p:sp>
    </p:spTree>
  </p:cSld>
  <p:clrMapOvr>
    <a:masterClrMapping/>
  </p:clrMapOvr>
  <p:transition>
    <p:pull dir="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7BA8B5B-E1BC-43F5-8EBA-93AEEEE3E17B}" type="slidenum">
              <a:rPr lang="en-IN"/>
              <a:pPr/>
              <a:t>9</a:t>
            </a:fld>
            <a:endParaRPr lang="en-IN"/>
          </a:p>
        </p:txBody>
      </p:sp>
      <p:pic>
        <p:nvPicPr>
          <p:cNvPr id="78852" name="Picture 4" descr="pr cart"/>
          <p:cNvPicPr>
            <a:picLocks noGrp="1" noChangeAspect="1" noChangeArrowheads="1"/>
          </p:cNvPicPr>
          <p:nvPr>
            <p:ph type="body" idx="1"/>
          </p:nvPr>
        </p:nvPicPr>
        <p:blipFill>
          <a:blip r:embed="rId2"/>
          <a:srcRect/>
          <a:stretch>
            <a:fillRect/>
          </a:stretch>
        </p:blipFill>
        <p:spPr>
          <a:xfrm>
            <a:off x="468313" y="333375"/>
            <a:ext cx="8280400" cy="6259513"/>
          </a:xfrm>
          <a:noFill/>
          <a:ln/>
        </p:spPr>
      </p:pic>
    </p:spTree>
  </p:cSld>
  <p:clrMapOvr>
    <a:masterClrMapping/>
  </p:clrMapOvr>
  <p:transition>
    <p:pull dir="ru"/>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omic Sans MS"/>
        <a:ea typeface=""/>
        <a:cs typeface="Arial"/>
      </a:majorFont>
      <a:minorFont>
        <a:latin typeface="Bradley Hand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1067</TotalTime>
  <Words>1444</Words>
  <Application>Microsoft Office PowerPoint</Application>
  <PresentationFormat>On-screen Show (4:3)</PresentationFormat>
  <Paragraphs>186</Paragraphs>
  <Slides>38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Bradley Hand ITC</vt:lpstr>
      <vt:lpstr>Comic Sans MS</vt:lpstr>
      <vt:lpstr>Default Design</vt:lpstr>
      <vt:lpstr>The stages of PR</vt:lpstr>
      <vt:lpstr>What is PR ?</vt:lpstr>
      <vt:lpstr>Why PR?</vt:lpstr>
      <vt:lpstr>What does PR do ?</vt:lpstr>
      <vt:lpstr>PowerPoint Presentation</vt:lpstr>
      <vt:lpstr>Continued…</vt:lpstr>
      <vt:lpstr>PowerPoint Presentation</vt:lpstr>
      <vt:lpstr>Continued…</vt:lpstr>
      <vt:lpstr>PowerPoint Presentation</vt:lpstr>
      <vt:lpstr>THE 4 STAGES OF PR</vt:lpstr>
      <vt:lpstr>Dynamic model of the 4 stages</vt:lpstr>
      <vt:lpstr>Stage 1 - Defining the problem</vt:lpstr>
      <vt:lpstr>Stage 2 – Programming &amp; Planning</vt:lpstr>
      <vt:lpstr>Continued…</vt:lpstr>
      <vt:lpstr>Stage 3 – Implementing plans</vt:lpstr>
      <vt:lpstr>Continued…</vt:lpstr>
      <vt:lpstr>Stage 4 - Evaluation</vt:lpstr>
      <vt:lpstr>Evaluation methods…</vt:lpstr>
      <vt:lpstr>PowerPoint Presentation</vt:lpstr>
      <vt:lpstr>Incredible India</vt:lpstr>
      <vt:lpstr>Continued…</vt:lpstr>
      <vt:lpstr>Continued…</vt:lpstr>
      <vt:lpstr>Continued…</vt:lpstr>
      <vt:lpstr>Continued…</vt:lpstr>
      <vt:lpstr>PowerPoint Presentation</vt:lpstr>
      <vt:lpstr>adidas</vt:lpstr>
      <vt:lpstr>Continued…</vt:lpstr>
      <vt:lpstr>Continued…</vt:lpstr>
      <vt:lpstr>Continued…</vt:lpstr>
      <vt:lpstr>Continued…</vt:lpstr>
      <vt:lpstr>Continued…</vt:lpstr>
      <vt:lpstr>Continued… </vt:lpstr>
      <vt:lpstr>Continued…</vt:lpstr>
      <vt:lpstr>Continued…</vt:lpstr>
      <vt:lpstr>Continued…</vt:lpstr>
      <vt:lpstr>Continued…</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Stages of PR</dc:title>
  <dc:creator>User</dc:creator>
  <cp:lastModifiedBy>Shijith Kumar</cp:lastModifiedBy>
  <cp:revision>100</cp:revision>
  <dcterms:created xsi:type="dcterms:W3CDTF">2009-03-07T05:07:10Z</dcterms:created>
  <dcterms:modified xsi:type="dcterms:W3CDTF">2019-11-08T17:54:32Z</dcterms:modified>
</cp:coreProperties>
</file>