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custDataLst>
    <p:tags r:id="rId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6FA8191B-1E70-4B05-9576-F17659209736}" type="datetimeFigureOut">
              <a:rPr lang="en-IN" smtClean="0"/>
              <a:t>20-10-2021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BDBA6243-CBC8-4BB8-A3C2-6D78B2AFF6BE}" type="slidenum">
              <a:rPr lang="en-IN" smtClean="0"/>
              <a:t>‹#›</a:t>
            </a:fld>
            <a:endParaRPr lang="en-IN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7607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8191B-1E70-4B05-9576-F17659209736}" type="datetimeFigureOut">
              <a:rPr lang="en-IN" smtClean="0"/>
              <a:t>20-10-2021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A6243-CBC8-4BB8-A3C2-6D78B2AFF6B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2519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6FA8191B-1E70-4B05-9576-F17659209736}" type="datetimeFigureOut">
              <a:rPr lang="en-IN" smtClean="0"/>
              <a:t>20-10-2021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BDBA6243-CBC8-4BB8-A3C2-6D78B2AFF6BE}" type="slidenum">
              <a:rPr lang="en-IN" smtClean="0"/>
              <a:t>‹#›</a:t>
            </a:fld>
            <a:endParaRPr lang="en-IN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5789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8191B-1E70-4B05-9576-F17659209736}" type="datetimeFigureOut">
              <a:rPr lang="en-IN" smtClean="0"/>
              <a:t>20-10-2021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A6243-CBC8-4BB8-A3C2-6D78B2AFF6B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17495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FA8191B-1E70-4B05-9576-F17659209736}" type="datetimeFigureOut">
              <a:rPr lang="en-IN" smtClean="0"/>
              <a:t>20-10-2021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DBA6243-CBC8-4BB8-A3C2-6D78B2AFF6BE}" type="slidenum">
              <a:rPr lang="en-IN" smtClean="0"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04356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8191B-1E70-4B05-9576-F17659209736}" type="datetimeFigureOut">
              <a:rPr lang="en-IN" smtClean="0"/>
              <a:t>20-10-2021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A6243-CBC8-4BB8-A3C2-6D78B2AFF6B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6776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8191B-1E70-4B05-9576-F17659209736}" type="datetimeFigureOut">
              <a:rPr lang="en-IN" smtClean="0"/>
              <a:t>20-10-2021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A6243-CBC8-4BB8-A3C2-6D78B2AFF6B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37569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8191B-1E70-4B05-9576-F17659209736}" type="datetimeFigureOut">
              <a:rPr lang="en-IN" smtClean="0"/>
              <a:t>20-10-2021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A6243-CBC8-4BB8-A3C2-6D78B2AFF6B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46952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8191B-1E70-4B05-9576-F17659209736}" type="datetimeFigureOut">
              <a:rPr lang="en-IN" smtClean="0"/>
              <a:t>20-10-2021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A6243-CBC8-4BB8-A3C2-6D78B2AFF6B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558924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6FA8191B-1E70-4B05-9576-F17659209736}" type="datetimeFigureOut">
              <a:rPr lang="en-IN" smtClean="0"/>
              <a:t>20-10-2021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BDBA6243-CBC8-4BB8-A3C2-6D78B2AFF6B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417960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6FA8191B-1E70-4B05-9576-F17659209736}" type="datetimeFigureOut">
              <a:rPr lang="en-IN" smtClean="0"/>
              <a:t>20-10-2021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BDBA6243-CBC8-4BB8-A3C2-6D78B2AFF6B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90568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6FA8191B-1E70-4B05-9576-F17659209736}" type="datetimeFigureOut">
              <a:rPr lang="en-IN" smtClean="0"/>
              <a:t>20-10-2021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BDBA6243-CBC8-4BB8-A3C2-6D78B2AFF6BE}" type="slidenum">
              <a:rPr lang="en-IN" smtClean="0"/>
              <a:t>‹#›</a:t>
            </a:fld>
            <a:endParaRPr lang="en-IN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0712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76AF9-C141-419F-AF7E-4EFE39328D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IN" sz="1800" b="1" dirty="0">
                <a:effectLst/>
                <a:latin typeface="Dubai" panose="020B0503030403030204" pitchFamily="34" charset="-78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IN" sz="1800" b="1" dirty="0">
                <a:effectLst/>
                <a:latin typeface="Dubai" panose="020B0503030403030204" pitchFamily="34" charset="-78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IN" sz="1800" b="1" dirty="0">
                <a:effectLst/>
                <a:latin typeface="Dubai" panose="020B0503030403030204" pitchFamily="34" charset="-78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IN" sz="3600" b="1" dirty="0">
                <a:effectLst/>
                <a:latin typeface="Dubai" panose="020B0503030403030204" pitchFamily="34" charset="-78"/>
                <a:ea typeface="Calibri" panose="020F0502020204030204" pitchFamily="34" charset="0"/>
                <a:cs typeface="Times New Roman" panose="02020603050405020304" pitchFamily="18" charset="0"/>
              </a:rPr>
              <a:t>Wind Energy Production in India: </a:t>
            </a:r>
            <a:br>
              <a:rPr lang="en-IN" sz="3600" b="1" dirty="0">
                <a:effectLst/>
                <a:latin typeface="Dubai" panose="020B0503030403030204" pitchFamily="34" charset="-78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IN" sz="3600" b="1" dirty="0">
                <a:effectLst/>
                <a:latin typeface="Dubai" panose="020B0503030403030204" pitchFamily="34" charset="-78"/>
                <a:ea typeface="Calibri" panose="020F0502020204030204" pitchFamily="34" charset="0"/>
                <a:cs typeface="Times New Roman" panose="02020603050405020304" pitchFamily="18" charset="0"/>
              </a:rPr>
              <a:t>A Study</a:t>
            </a:r>
            <a:b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IN" sz="18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AARYA, S</a:t>
            </a:r>
            <a:br>
              <a:rPr lang="en-IN" sz="18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IN" sz="18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 D</a:t>
            </a:r>
            <a:b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AC50F6-1803-4CDB-A44D-76EFD4E16C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4118848" cy="1037760"/>
          </a:xfrm>
        </p:spPr>
        <p:txBody>
          <a:bodyPr/>
          <a:lstStyle/>
          <a:p>
            <a:r>
              <a:rPr lang="en-IN" sz="2000" b="1" dirty="0">
                <a:effectLst/>
                <a:latin typeface="Dubai" panose="020B0503030403030204" pitchFamily="34" charset="-78"/>
                <a:ea typeface="Calibri" panose="020F0502020204030204" pitchFamily="34" charset="0"/>
                <a:cs typeface="Times New Roman" panose="02020603050405020304" pitchFamily="18" charset="0"/>
              </a:rPr>
              <a:t>KENDRIYA VIDYALAYA, MYSURU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17883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D53EF-7126-4C92-884F-9DA9D6994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135764"/>
          </a:xfrm>
        </p:spPr>
        <p:txBody>
          <a:bodyPr>
            <a:normAutofit fontScale="90000"/>
          </a:bodyPr>
          <a:lstStyle/>
          <a:p>
            <a:r>
              <a:rPr lang="en-IN" sz="3600" b="1" dirty="0">
                <a:effectLst/>
                <a:latin typeface="Dubai" panose="020B0503030403030204" pitchFamily="34" charset="-78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  <a:br>
              <a:rPr lang="en-IN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N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F9722-193C-400D-B722-B6BB44C57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3700" y="2244436"/>
            <a:ext cx="8770571" cy="3845467"/>
          </a:xfrm>
        </p:spPr>
        <p:txBody>
          <a:bodyPr/>
          <a:lstStyle/>
          <a:p>
            <a:r>
              <a:rPr lang="en-IN" sz="1800" dirty="0">
                <a:effectLst/>
                <a:latin typeface="Dubai" panose="020B0503030403030204" pitchFamily="34" charset="-78"/>
                <a:ea typeface="Calibri" panose="020F0502020204030204" pitchFamily="34" charset="0"/>
              </a:rPr>
              <a:t>Energy is a vital input in all sectors of any country’s economy</a:t>
            </a:r>
          </a:p>
          <a:p>
            <a:r>
              <a:rPr lang="en-IN" sz="1800" dirty="0">
                <a:latin typeface="Dubai" panose="020B0503030403030204" pitchFamily="34" charset="-78"/>
              </a:rPr>
              <a:t>There are two types of energy sources</a:t>
            </a:r>
          </a:p>
          <a:p>
            <a:pPr marL="0" indent="0">
              <a:buNone/>
            </a:pPr>
            <a:r>
              <a:rPr lang="en-IN" sz="1800" dirty="0">
                <a:latin typeface="Dubai" panose="020B0503030403030204" pitchFamily="34" charset="-78"/>
              </a:rPr>
              <a:t>       Non-renewable E.g. Coal &amp; Petroleum</a:t>
            </a:r>
          </a:p>
          <a:p>
            <a:pPr marL="0" indent="0">
              <a:buNone/>
            </a:pPr>
            <a:r>
              <a:rPr lang="en-IN" sz="1800" dirty="0">
                <a:latin typeface="Dubai" panose="020B0503030403030204" pitchFamily="34" charset="-78"/>
              </a:rPr>
              <a:t>       Renewal. E.g. Wind &amp; Solar</a:t>
            </a:r>
          </a:p>
          <a:p>
            <a:pPr>
              <a:buFontTx/>
              <a:buChar char="-"/>
            </a:pPr>
            <a:r>
              <a:rPr lang="en-IN" sz="1800" dirty="0">
                <a:latin typeface="Dubai" panose="020B0503030403030204" pitchFamily="34" charset="-78"/>
              </a:rPr>
              <a:t>N</a:t>
            </a:r>
            <a:r>
              <a:rPr lang="en-IN" sz="1800" dirty="0">
                <a:effectLst/>
                <a:latin typeface="Dubai" panose="020B0503030403030204" pitchFamily="34" charset="-78"/>
                <a:ea typeface="Calibri" panose="020F0502020204030204" pitchFamily="34" charset="0"/>
              </a:rPr>
              <a:t>on-renewable energy sources damages the environment </a:t>
            </a:r>
          </a:p>
          <a:p>
            <a:pPr>
              <a:buFontTx/>
              <a:buChar char="-"/>
            </a:pPr>
            <a:r>
              <a:rPr lang="en-IN" sz="1800" dirty="0">
                <a:effectLst/>
                <a:latin typeface="Dubai" panose="020B0503030403030204" pitchFamily="34" charset="-78"/>
                <a:ea typeface="Calibri" panose="020F0502020204030204" pitchFamily="34" charset="0"/>
              </a:rPr>
              <a:t>Renewable sources produce less damage</a:t>
            </a:r>
          </a:p>
          <a:p>
            <a:pPr>
              <a:buFontTx/>
              <a:buChar char="-"/>
            </a:pPr>
            <a:r>
              <a:rPr lang="en-IN" dirty="0"/>
              <a:t>Wind Energy is an important </a:t>
            </a:r>
            <a:r>
              <a:rPr lang="en-IN" sz="2000" dirty="0">
                <a:effectLst/>
                <a:latin typeface="Dubai" panose="020B0503030403030204" pitchFamily="34" charset="-78"/>
                <a:ea typeface="Calibri" panose="020F0502020204030204" pitchFamily="34" charset="0"/>
              </a:rPr>
              <a:t>Renewable energy</a:t>
            </a:r>
          </a:p>
          <a:p>
            <a:pPr>
              <a:buFontTx/>
              <a:buChar char="-"/>
            </a:pPr>
            <a:r>
              <a:rPr lang="en-IN" dirty="0">
                <a:latin typeface="Dubai" panose="020B0503030403030204" pitchFamily="34" charset="-78"/>
                <a:ea typeface="Calibri" panose="020F0502020204030204" pitchFamily="34" charset="0"/>
              </a:rPr>
              <a:t>India is the 4</a:t>
            </a:r>
            <a:r>
              <a:rPr lang="en-IN" baseline="30000" dirty="0">
                <a:latin typeface="Dubai" panose="020B0503030403030204" pitchFamily="34" charset="-78"/>
                <a:ea typeface="Calibri" panose="020F0502020204030204" pitchFamily="34" charset="0"/>
              </a:rPr>
              <a:t>th</a:t>
            </a:r>
            <a:r>
              <a:rPr lang="en-IN" dirty="0">
                <a:latin typeface="Dubai" panose="020B0503030403030204" pitchFamily="34" charset="-78"/>
                <a:ea typeface="Calibri" panose="020F0502020204030204" pitchFamily="34" charset="0"/>
              </a:rPr>
              <a:t> major producer of </a:t>
            </a:r>
            <a:r>
              <a:rPr lang="en-IN" dirty="0"/>
              <a:t>Wind Energy  in the world</a:t>
            </a:r>
          </a:p>
        </p:txBody>
      </p:sp>
    </p:spTree>
    <p:extLst>
      <p:ext uri="{BB962C8B-B14F-4D97-AF65-F5344CB8AC3E}">
        <p14:creationId xmlns:p14="http://schemas.microsoft.com/office/powerpoint/2010/main" val="706963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13A31-110B-4E81-9DA0-1E7B8F943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Aim &amp; Objectives of the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5F74F-1E27-4B47-BC51-E52D1C4383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lnSpc>
                <a:spcPct val="150000"/>
              </a:lnSpc>
              <a:buNone/>
            </a:pPr>
            <a:r>
              <a:rPr lang="en-IN" sz="1800" dirty="0">
                <a:effectLst/>
                <a:latin typeface="Dubai" panose="020B0503030403030204" pitchFamily="34" charset="-78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en-IN" sz="1800" dirty="0">
                <a:latin typeface="Dubai" panose="020B0503030403030204" pitchFamily="34" charset="-78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IN" sz="1800" dirty="0">
                <a:effectLst/>
                <a:latin typeface="Dubai" panose="020B0503030403030204" pitchFamily="34" charset="-78"/>
                <a:ea typeface="Calibri" panose="020F0502020204030204" pitchFamily="34" charset="0"/>
                <a:cs typeface="Times New Roman" panose="02020603050405020304" pitchFamily="18" charset="0"/>
              </a:rPr>
              <a:t>List out the state-wise distribution of wind energy plants in India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en-IN" sz="1800" dirty="0">
                <a:effectLst/>
                <a:latin typeface="Dubai" panose="020B0503030403030204" pitchFamily="34" charset="-78"/>
                <a:ea typeface="Calibri" panose="020F0502020204030204" pitchFamily="34" charset="0"/>
                <a:cs typeface="Times New Roman" panose="02020603050405020304" pitchFamily="18" charset="0"/>
              </a:rPr>
              <a:t>	Analyse the quantity of wind energy produced</a:t>
            </a:r>
            <a:r>
              <a:rPr lang="en-IN" sz="1800" b="1" dirty="0">
                <a:effectLst/>
                <a:latin typeface="Dubai" panose="020B0503030403030204" pitchFamily="34" charset="-7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1800" dirty="0">
                <a:effectLst/>
                <a:latin typeface="Dubai" panose="020B0503030403030204" pitchFamily="34" charset="-78"/>
                <a:ea typeface="Calibri" panose="020F0502020204030204" pitchFamily="34" charset="0"/>
                <a:cs typeface="Times New Roman" panose="02020603050405020304" pitchFamily="18" charset="0"/>
              </a:rPr>
              <a:t>by the plants</a:t>
            </a:r>
            <a:r>
              <a:rPr lang="en-IN" sz="1800" b="1" dirty="0">
                <a:effectLst/>
                <a:latin typeface="Dubai" panose="020B0503030403030204" pitchFamily="34" charset="-7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1800" dirty="0">
                <a:effectLst/>
                <a:latin typeface="Dubai" panose="020B0503030403030204" pitchFamily="34" charset="-78"/>
                <a:ea typeface="Calibri" panose="020F0502020204030204" pitchFamily="34" charset="0"/>
              </a:rPr>
              <a:t>	To make a working model of Wind Energy production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09071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32D04-3CB4-486B-BB29-6AC24BE59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9A2F3-4695-4DC2-B698-A4B5F5FFB5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Internet search using google</a:t>
            </a:r>
          </a:p>
          <a:p>
            <a:r>
              <a:rPr lang="en-IN" dirty="0"/>
              <a:t>Model making with help of You Tube videos</a:t>
            </a:r>
          </a:p>
        </p:txBody>
      </p:sp>
    </p:spTree>
    <p:extLst>
      <p:ext uri="{BB962C8B-B14F-4D97-AF65-F5344CB8AC3E}">
        <p14:creationId xmlns:p14="http://schemas.microsoft.com/office/powerpoint/2010/main" val="4199952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5A1ED-868B-4B48-A25B-15F888B65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ABDE17-1581-495E-977F-4C3F7B0C23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7964" y="2129061"/>
            <a:ext cx="9986307" cy="4853629"/>
          </a:xfrm>
        </p:spPr>
        <p:txBody>
          <a:bodyPr>
            <a:normAutofit lnSpcReduction="10000"/>
          </a:bodyPr>
          <a:lstStyle/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IN" sz="2800" dirty="0">
                <a:effectLst/>
                <a:latin typeface="Dubai" panose="020B0503030403030204" pitchFamily="34" charset="-78"/>
                <a:ea typeface="Calibri" panose="020F0502020204030204" pitchFamily="34" charset="0"/>
                <a:cs typeface="Times New Roman" panose="02020603050405020304" pitchFamily="18" charset="0"/>
              </a:rPr>
              <a:t>India is a fast growing wind energy producer in the world</a:t>
            </a:r>
            <a:endParaRPr lang="en-IN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IN" sz="2800" dirty="0">
                <a:effectLst/>
                <a:latin typeface="Dubai" panose="020B0503030403030204" pitchFamily="34" charset="-78"/>
                <a:ea typeface="Calibri" panose="020F0502020204030204" pitchFamily="34" charset="0"/>
                <a:cs typeface="Times New Roman" panose="02020603050405020304" pitchFamily="18" charset="0"/>
              </a:rPr>
              <a:t>Our country has 34 major wind energy production plants</a:t>
            </a:r>
            <a:endParaRPr lang="en-IN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IN" sz="2800" dirty="0">
                <a:effectLst/>
                <a:latin typeface="Dubai" panose="020B0503030403030204" pitchFamily="34" charset="-78"/>
                <a:ea typeface="Calibri" panose="020F0502020204030204" pitchFamily="34" charset="0"/>
                <a:cs typeface="Times New Roman" panose="02020603050405020304" pitchFamily="18" charset="0"/>
              </a:rPr>
              <a:t>Majority of India’s wind energy plants are located in Tamil Nadu followed by </a:t>
            </a:r>
            <a:r>
              <a:rPr lang="en-IN" sz="2800" dirty="0" err="1">
                <a:effectLst/>
                <a:latin typeface="Dubai" panose="020B0503030403030204" pitchFamily="34" charset="-78"/>
                <a:ea typeface="Calibri" panose="020F0502020204030204" pitchFamily="34" charset="0"/>
                <a:cs typeface="Times New Roman" panose="02020603050405020304" pitchFamily="18" charset="0"/>
              </a:rPr>
              <a:t>Maharshtra</a:t>
            </a:r>
            <a:endParaRPr lang="en-IN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IN" sz="2800" dirty="0">
                <a:effectLst/>
                <a:latin typeface="Dubai" panose="020B0503030403030204" pitchFamily="34" charset="-78"/>
                <a:ea typeface="Calibri" panose="020F0502020204030204" pitchFamily="34" charset="0"/>
                <a:cs typeface="Times New Roman" panose="02020603050405020304" pitchFamily="18" charset="0"/>
              </a:rPr>
              <a:t>The highest wind energy producing plant in the country is </a:t>
            </a:r>
            <a:r>
              <a:rPr lang="en-IN" sz="2800" dirty="0" err="1">
                <a:effectLst/>
                <a:latin typeface="Dubai" panose="020B0503030403030204" pitchFamily="34" charset="-78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en-IN" sz="2800" dirty="0">
                <a:effectLst/>
                <a:latin typeface="Dubai" panose="020B0503030403030204" pitchFamily="34" charset="-7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800" u="none" strike="noStrike" dirty="0" err="1">
                <a:solidFill>
                  <a:schemeClr val="tx1"/>
                </a:solidFill>
                <a:effectLst/>
                <a:latin typeface="Dubai" panose="020B0503030403030204" pitchFamily="34" charset="-78"/>
                <a:ea typeface="Calibri" panose="020F0502020204030204" pitchFamily="34" charset="0"/>
                <a:cs typeface="Times New Roman" panose="02020603050405020304" pitchFamily="18" charset="0"/>
              </a:rPr>
              <a:t>Muppandal</a:t>
            </a:r>
            <a:r>
              <a:rPr lang="en-IN" sz="2800" u="none" strike="noStrike" dirty="0">
                <a:solidFill>
                  <a:schemeClr val="tx1"/>
                </a:solidFill>
                <a:effectLst/>
                <a:latin typeface="Dubai" panose="020B0503030403030204" pitchFamily="34" charset="-78"/>
                <a:ea typeface="Calibri" panose="020F0502020204030204" pitchFamily="34" charset="0"/>
                <a:cs typeface="Times New Roman" panose="02020603050405020304" pitchFamily="18" charset="0"/>
              </a:rPr>
              <a:t> Wind Farm</a:t>
            </a:r>
            <a:r>
              <a:rPr lang="en-IN" sz="2800" dirty="0">
                <a:solidFill>
                  <a:schemeClr val="tx1"/>
                </a:solidFill>
                <a:effectLst/>
                <a:latin typeface="Dubai" panose="020B0503030403030204" pitchFamily="34" charset="-78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N" sz="2800" u="none" strike="noStrike" dirty="0">
                <a:solidFill>
                  <a:schemeClr val="tx1"/>
                </a:solidFill>
                <a:effectLst/>
                <a:latin typeface="Dubai" panose="020B0503030403030204" pitchFamily="34" charset="-78"/>
                <a:ea typeface="Calibri" panose="020F0502020204030204" pitchFamily="34" charset="0"/>
                <a:cs typeface="Times New Roman" panose="02020603050405020304" pitchFamily="18" charset="0"/>
              </a:rPr>
              <a:t>Tamil Nadu</a:t>
            </a:r>
            <a:r>
              <a:rPr lang="en-IN" sz="2800" dirty="0">
                <a:solidFill>
                  <a:schemeClr val="tx1"/>
                </a:solidFill>
                <a:effectLst/>
                <a:latin typeface="Dubai" panose="020B0503030403030204" pitchFamily="34" charset="-78"/>
                <a:ea typeface="Calibri" panose="020F0502020204030204" pitchFamily="34" charset="0"/>
                <a:cs typeface="Times New Roman" panose="02020603050405020304" pitchFamily="18" charset="0"/>
              </a:rPr>
              <a:t> followed by </a:t>
            </a:r>
            <a:r>
              <a:rPr lang="en-IN" sz="2800" u="none" strike="noStrike" dirty="0">
                <a:solidFill>
                  <a:schemeClr val="tx1"/>
                </a:solidFill>
                <a:effectLst/>
                <a:latin typeface="Dubai" panose="020B0503030403030204" pitchFamily="34" charset="-78"/>
                <a:ea typeface="Calibri" panose="020F0502020204030204" pitchFamily="34" charset="0"/>
                <a:cs typeface="Times New Roman" panose="02020603050405020304" pitchFamily="18" charset="0"/>
              </a:rPr>
              <a:t>Jaisalmer Wind Park</a:t>
            </a:r>
            <a:r>
              <a:rPr lang="en-IN" sz="2800" dirty="0">
                <a:solidFill>
                  <a:schemeClr val="tx1"/>
                </a:solidFill>
                <a:effectLst/>
                <a:latin typeface="Dubai" panose="020B0503030403030204" pitchFamily="34" charset="-78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N" sz="2800" dirty="0">
                <a:effectLst/>
                <a:latin typeface="Dubai" panose="020B0503030403030204" pitchFamily="34" charset="-78"/>
                <a:ea typeface="Calibri" panose="020F0502020204030204" pitchFamily="34" charset="0"/>
                <a:cs typeface="Times New Roman" panose="02020603050405020304" pitchFamily="18" charset="0"/>
              </a:rPr>
              <a:t>Rajasthan</a:t>
            </a:r>
            <a:endParaRPr lang="en-IN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7687569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b8e686bb-5b25-4ae4-b5fe-ffa5fe60f1dd"/>
</p:tagLst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39</TotalTime>
  <Words>209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Century Schoolbook</vt:lpstr>
      <vt:lpstr>Corbel</vt:lpstr>
      <vt:lpstr>Dubai</vt:lpstr>
      <vt:lpstr>Feathered</vt:lpstr>
      <vt:lpstr>   Wind Energy Production in India:  A Study  AARYA, S X D   </vt:lpstr>
      <vt:lpstr>Introduction </vt:lpstr>
      <vt:lpstr>Aim &amp; Objectives of the Project</vt:lpstr>
      <vt:lpstr>Methods</vt:lpstr>
      <vt:lpstr>Findings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 Energy Production in India:  A Study  AARYA, S X D</dc:title>
  <dc:creator>Shijith Kumar</dc:creator>
  <cp:lastModifiedBy>Shijith Kumar</cp:lastModifiedBy>
  <cp:revision>4</cp:revision>
  <dcterms:created xsi:type="dcterms:W3CDTF">2021-10-19T16:17:03Z</dcterms:created>
  <dcterms:modified xsi:type="dcterms:W3CDTF">2021-10-20T09:53:02Z</dcterms:modified>
</cp:coreProperties>
</file>