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69" r:id="rId4"/>
    <p:sldId id="290" r:id="rId5"/>
    <p:sldId id="291" r:id="rId6"/>
    <p:sldId id="289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253"/>
    <a:srgbClr val="232D51"/>
    <a:srgbClr val="DE0000"/>
    <a:srgbClr val="00445C"/>
    <a:srgbClr val="362900"/>
    <a:srgbClr val="800000"/>
    <a:srgbClr val="483700"/>
    <a:srgbClr val="7A5D00"/>
    <a:srgbClr val="FF0000"/>
    <a:srgbClr val="0F1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3923" autoAdjust="0"/>
  </p:normalViewPr>
  <p:slideViewPr>
    <p:cSldViewPr snapToGrid="0">
      <p:cViewPr varScale="1">
        <p:scale>
          <a:sx n="64" d="100"/>
          <a:sy n="64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1F7D4-FCA0-4668-BA2E-D3F7869F0630}" type="doc">
      <dgm:prSet loTypeId="urn:microsoft.com/office/officeart/2009/layout/CircleArrowProcess" loCatId="process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EAB9DAF-F0FA-41A8-A897-6598149AE587}">
      <dgm:prSet phldrT="[Text]" custT="1"/>
      <dgm:spPr/>
      <dgm:t>
        <a:bodyPr/>
        <a:lstStyle/>
        <a:p>
          <a:endParaRPr lang="en-IN" sz="4000" dirty="0">
            <a:solidFill>
              <a:srgbClr val="FFFF00"/>
            </a:solidFill>
          </a:endParaRPr>
        </a:p>
      </dgm:t>
    </dgm:pt>
    <dgm:pt modelId="{838B90EF-6EA5-425C-ADC2-CEA9E82E0A94}" type="parTrans" cxnId="{5FD4DCFE-4852-4BC2-BFFF-DE3C37350857}">
      <dgm:prSet/>
      <dgm:spPr/>
      <dgm:t>
        <a:bodyPr/>
        <a:lstStyle/>
        <a:p>
          <a:endParaRPr lang="en-IN"/>
        </a:p>
      </dgm:t>
    </dgm:pt>
    <dgm:pt modelId="{DC12E087-E654-4259-A4F1-968FA9F8B30D}" type="sibTrans" cxnId="{5FD4DCFE-4852-4BC2-BFFF-DE3C37350857}">
      <dgm:prSet/>
      <dgm:spPr/>
      <dgm:t>
        <a:bodyPr/>
        <a:lstStyle/>
        <a:p>
          <a:endParaRPr lang="en-IN"/>
        </a:p>
      </dgm:t>
    </dgm:pt>
    <dgm:pt modelId="{62816DB5-9DE8-421E-9774-06E3DD0ACC62}">
      <dgm:prSet phldrT="[Text]" custT="1"/>
      <dgm:spPr/>
      <dgm:t>
        <a:bodyPr/>
        <a:lstStyle/>
        <a:p>
          <a:endParaRPr lang="en-IN" sz="4000" dirty="0">
            <a:solidFill>
              <a:srgbClr val="FFFF00"/>
            </a:solidFill>
          </a:endParaRPr>
        </a:p>
      </dgm:t>
    </dgm:pt>
    <dgm:pt modelId="{34E1AF3D-DFC3-4228-A6F9-F09D53C5C422}" type="parTrans" cxnId="{E4C671D2-5D89-4A2C-8046-235216A93364}">
      <dgm:prSet/>
      <dgm:spPr/>
      <dgm:t>
        <a:bodyPr/>
        <a:lstStyle/>
        <a:p>
          <a:endParaRPr lang="en-IN"/>
        </a:p>
      </dgm:t>
    </dgm:pt>
    <dgm:pt modelId="{4763F90B-F377-4F74-B39E-228F5B37D7F0}" type="sibTrans" cxnId="{E4C671D2-5D89-4A2C-8046-235216A93364}">
      <dgm:prSet/>
      <dgm:spPr/>
      <dgm:t>
        <a:bodyPr/>
        <a:lstStyle/>
        <a:p>
          <a:endParaRPr lang="en-IN"/>
        </a:p>
      </dgm:t>
    </dgm:pt>
    <dgm:pt modelId="{67A17347-EF36-41D1-958E-2381EFD064D4}">
      <dgm:prSet phldrT="[Text]" custT="1"/>
      <dgm:spPr/>
      <dgm:t>
        <a:bodyPr/>
        <a:lstStyle/>
        <a:p>
          <a:endParaRPr lang="en-IN" sz="4000" dirty="0">
            <a:solidFill>
              <a:srgbClr val="FFFF00"/>
            </a:solidFill>
          </a:endParaRPr>
        </a:p>
      </dgm:t>
    </dgm:pt>
    <dgm:pt modelId="{95E9D477-0919-4BB5-B435-C9BAA3FDE514}" type="parTrans" cxnId="{A23DC456-2942-41C1-B4E1-6D2CA2AF70BE}">
      <dgm:prSet/>
      <dgm:spPr/>
      <dgm:t>
        <a:bodyPr/>
        <a:lstStyle/>
        <a:p>
          <a:endParaRPr lang="en-IN"/>
        </a:p>
      </dgm:t>
    </dgm:pt>
    <dgm:pt modelId="{3FDDA65B-A1C1-408D-B06F-4CFF954C9E0B}" type="sibTrans" cxnId="{A23DC456-2942-41C1-B4E1-6D2CA2AF70BE}">
      <dgm:prSet/>
      <dgm:spPr/>
      <dgm:t>
        <a:bodyPr/>
        <a:lstStyle/>
        <a:p>
          <a:endParaRPr lang="en-IN"/>
        </a:p>
      </dgm:t>
    </dgm:pt>
    <dgm:pt modelId="{4A01165C-82DB-4D26-B720-D453E823CFD8}" type="pres">
      <dgm:prSet presAssocID="{0621F7D4-FCA0-4668-BA2E-D3F7869F0630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9271203-1719-4741-AEDB-3399A4799E68}" type="pres">
      <dgm:prSet presAssocID="{AEAB9DAF-F0FA-41A8-A897-6598149AE587}" presName="Accent1" presStyleCnt="0"/>
      <dgm:spPr/>
    </dgm:pt>
    <dgm:pt modelId="{F4CA3841-4289-4486-89E9-158E665B5228}" type="pres">
      <dgm:prSet presAssocID="{AEAB9DAF-F0FA-41A8-A897-6598149AE587}" presName="Accent" presStyleLbl="node1" presStyleIdx="0" presStyleCnt="3" custLinFactNeighborX="-61098" custLinFactNeighborY="-8080"/>
      <dgm:spPr>
        <a:solidFill>
          <a:schemeClr val="bg2">
            <a:lumMod val="75000"/>
          </a:schemeClr>
        </a:solidFill>
      </dgm:spPr>
    </dgm:pt>
    <dgm:pt modelId="{7C003402-B9DC-433D-81BC-7F7ED9547CB1}" type="pres">
      <dgm:prSet presAssocID="{AEAB9DAF-F0FA-41A8-A897-6598149AE587}" presName="Parent1" presStyleLbl="revTx" presStyleIdx="0" presStyleCnt="3" custLinFactNeighborX="-68993" custLinFactNeighborY="-14491">
        <dgm:presLayoutVars>
          <dgm:chMax val="1"/>
          <dgm:chPref val="1"/>
          <dgm:bulletEnabled val="1"/>
        </dgm:presLayoutVars>
      </dgm:prSet>
      <dgm:spPr/>
    </dgm:pt>
    <dgm:pt modelId="{1F7899CB-1096-4362-8E1E-2F5CB223BF82}" type="pres">
      <dgm:prSet presAssocID="{62816DB5-9DE8-421E-9774-06E3DD0ACC62}" presName="Accent2" presStyleCnt="0"/>
      <dgm:spPr/>
    </dgm:pt>
    <dgm:pt modelId="{C7FB456C-6A14-42E9-9091-144B0B85146E}" type="pres">
      <dgm:prSet presAssocID="{62816DB5-9DE8-421E-9774-06E3DD0ACC62}" presName="Accent" presStyleLbl="node1" presStyleIdx="1" presStyleCnt="3" custLinFactNeighborX="-61098" custLinFactNeighborY="-8080"/>
      <dgm:spPr>
        <a:solidFill>
          <a:schemeClr val="bg2">
            <a:lumMod val="75000"/>
          </a:schemeClr>
        </a:solidFill>
      </dgm:spPr>
    </dgm:pt>
    <dgm:pt modelId="{66BA5B0D-73B7-4E94-A2F8-A3A96B698BEB}" type="pres">
      <dgm:prSet presAssocID="{62816DB5-9DE8-421E-9774-06E3DD0ACC62}" presName="Parent2" presStyleLbl="revTx" presStyleIdx="1" presStyleCnt="3" custLinFactNeighborX="-39014" custLinFactNeighborY="-24031">
        <dgm:presLayoutVars>
          <dgm:chMax val="1"/>
          <dgm:chPref val="1"/>
          <dgm:bulletEnabled val="1"/>
        </dgm:presLayoutVars>
      </dgm:prSet>
      <dgm:spPr/>
    </dgm:pt>
    <dgm:pt modelId="{22C4537C-ED29-49A9-8873-D747B887F33B}" type="pres">
      <dgm:prSet presAssocID="{67A17347-EF36-41D1-958E-2381EFD064D4}" presName="Accent3" presStyleCnt="0"/>
      <dgm:spPr/>
    </dgm:pt>
    <dgm:pt modelId="{FD0CBD28-6493-404C-A27D-5C6FF10E5369}" type="pres">
      <dgm:prSet presAssocID="{67A17347-EF36-41D1-958E-2381EFD064D4}" presName="Accent" presStyleLbl="node1" presStyleIdx="2" presStyleCnt="3" custLinFactNeighborX="-79730" custLinFactNeighborY="-9300"/>
      <dgm:spPr>
        <a:solidFill>
          <a:schemeClr val="bg2">
            <a:lumMod val="75000"/>
          </a:schemeClr>
        </a:solidFill>
      </dgm:spPr>
    </dgm:pt>
    <dgm:pt modelId="{8F385D9D-E414-4CB6-9D49-B438EFEDB67B}" type="pres">
      <dgm:prSet presAssocID="{67A17347-EF36-41D1-958E-2381EFD064D4}" presName="Parent3" presStyleLbl="revTx" presStyleIdx="2" presStyleCnt="3" custLinFactNeighborX="-77793" custLinFactNeighborY="-44413">
        <dgm:presLayoutVars>
          <dgm:chMax val="1"/>
          <dgm:chPref val="1"/>
          <dgm:bulletEnabled val="1"/>
        </dgm:presLayoutVars>
      </dgm:prSet>
      <dgm:spPr/>
    </dgm:pt>
  </dgm:ptLst>
  <dgm:cxnLst>
    <dgm:cxn modelId="{4FDEB968-DEB6-47A5-B56E-DB32AC421F35}" type="presOf" srcId="{0621F7D4-FCA0-4668-BA2E-D3F7869F0630}" destId="{4A01165C-82DB-4D26-B720-D453E823CFD8}" srcOrd="0" destOrd="0" presId="urn:microsoft.com/office/officeart/2009/layout/CircleArrowProcess"/>
    <dgm:cxn modelId="{1CB8C36D-E6D0-450D-9D3F-6990A1D3136C}" type="presOf" srcId="{AEAB9DAF-F0FA-41A8-A897-6598149AE587}" destId="{7C003402-B9DC-433D-81BC-7F7ED9547CB1}" srcOrd="0" destOrd="0" presId="urn:microsoft.com/office/officeart/2009/layout/CircleArrowProcess"/>
    <dgm:cxn modelId="{A23DC456-2942-41C1-B4E1-6D2CA2AF70BE}" srcId="{0621F7D4-FCA0-4668-BA2E-D3F7869F0630}" destId="{67A17347-EF36-41D1-958E-2381EFD064D4}" srcOrd="2" destOrd="0" parTransId="{95E9D477-0919-4BB5-B435-C9BAA3FDE514}" sibTransId="{3FDDA65B-A1C1-408D-B06F-4CFF954C9E0B}"/>
    <dgm:cxn modelId="{DECE9797-BDBB-4720-A3E5-5E4216048D25}" type="presOf" srcId="{62816DB5-9DE8-421E-9774-06E3DD0ACC62}" destId="{66BA5B0D-73B7-4E94-A2F8-A3A96B698BEB}" srcOrd="0" destOrd="0" presId="urn:microsoft.com/office/officeart/2009/layout/CircleArrowProcess"/>
    <dgm:cxn modelId="{3003F9CB-3394-43F5-893C-90F0088E6522}" type="presOf" srcId="{67A17347-EF36-41D1-958E-2381EFD064D4}" destId="{8F385D9D-E414-4CB6-9D49-B438EFEDB67B}" srcOrd="0" destOrd="0" presId="urn:microsoft.com/office/officeart/2009/layout/CircleArrowProcess"/>
    <dgm:cxn modelId="{E4C671D2-5D89-4A2C-8046-235216A93364}" srcId="{0621F7D4-FCA0-4668-BA2E-D3F7869F0630}" destId="{62816DB5-9DE8-421E-9774-06E3DD0ACC62}" srcOrd="1" destOrd="0" parTransId="{34E1AF3D-DFC3-4228-A6F9-F09D53C5C422}" sibTransId="{4763F90B-F377-4F74-B39E-228F5B37D7F0}"/>
    <dgm:cxn modelId="{5FD4DCFE-4852-4BC2-BFFF-DE3C37350857}" srcId="{0621F7D4-FCA0-4668-BA2E-D3F7869F0630}" destId="{AEAB9DAF-F0FA-41A8-A897-6598149AE587}" srcOrd="0" destOrd="0" parTransId="{838B90EF-6EA5-425C-ADC2-CEA9E82E0A94}" sibTransId="{DC12E087-E654-4259-A4F1-968FA9F8B30D}"/>
    <dgm:cxn modelId="{37DF017B-13BD-4E9F-BDE9-5C44DD0F3EA3}" type="presParOf" srcId="{4A01165C-82DB-4D26-B720-D453E823CFD8}" destId="{79271203-1719-4741-AEDB-3399A4799E68}" srcOrd="0" destOrd="0" presId="urn:microsoft.com/office/officeart/2009/layout/CircleArrowProcess"/>
    <dgm:cxn modelId="{C7EB9E66-4937-4239-A789-ADD75417603C}" type="presParOf" srcId="{79271203-1719-4741-AEDB-3399A4799E68}" destId="{F4CA3841-4289-4486-89E9-158E665B5228}" srcOrd="0" destOrd="0" presId="urn:microsoft.com/office/officeart/2009/layout/CircleArrowProcess"/>
    <dgm:cxn modelId="{8B288452-CBE1-443B-B1C2-F4CA8E8A78BB}" type="presParOf" srcId="{4A01165C-82DB-4D26-B720-D453E823CFD8}" destId="{7C003402-B9DC-433D-81BC-7F7ED9547CB1}" srcOrd="1" destOrd="0" presId="urn:microsoft.com/office/officeart/2009/layout/CircleArrowProcess"/>
    <dgm:cxn modelId="{A2BF8B3E-172C-4803-AAA1-2BDC34EA635D}" type="presParOf" srcId="{4A01165C-82DB-4D26-B720-D453E823CFD8}" destId="{1F7899CB-1096-4362-8E1E-2F5CB223BF82}" srcOrd="2" destOrd="0" presId="urn:microsoft.com/office/officeart/2009/layout/CircleArrowProcess"/>
    <dgm:cxn modelId="{81014277-EE50-4CC6-B6D9-6E56D4FB0855}" type="presParOf" srcId="{1F7899CB-1096-4362-8E1E-2F5CB223BF82}" destId="{C7FB456C-6A14-42E9-9091-144B0B85146E}" srcOrd="0" destOrd="0" presId="urn:microsoft.com/office/officeart/2009/layout/CircleArrowProcess"/>
    <dgm:cxn modelId="{2A0E2CDA-2E69-4755-A9AF-14352869FDE2}" type="presParOf" srcId="{4A01165C-82DB-4D26-B720-D453E823CFD8}" destId="{66BA5B0D-73B7-4E94-A2F8-A3A96B698BEB}" srcOrd="3" destOrd="0" presId="urn:microsoft.com/office/officeart/2009/layout/CircleArrowProcess"/>
    <dgm:cxn modelId="{E8B2E796-B39C-4C36-978B-12201ABC5D60}" type="presParOf" srcId="{4A01165C-82DB-4D26-B720-D453E823CFD8}" destId="{22C4537C-ED29-49A9-8873-D747B887F33B}" srcOrd="4" destOrd="0" presId="urn:microsoft.com/office/officeart/2009/layout/CircleArrowProcess"/>
    <dgm:cxn modelId="{51DDF2D7-7588-4F63-8D44-383A6F0B135A}" type="presParOf" srcId="{22C4537C-ED29-49A9-8873-D747B887F33B}" destId="{FD0CBD28-6493-404C-A27D-5C6FF10E5369}" srcOrd="0" destOrd="0" presId="urn:microsoft.com/office/officeart/2009/layout/CircleArrowProcess"/>
    <dgm:cxn modelId="{07953C13-B3D6-4473-A731-C5F891DE81B4}" type="presParOf" srcId="{4A01165C-82DB-4D26-B720-D453E823CFD8}" destId="{8F385D9D-E414-4CB6-9D49-B438EFEDB67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05FB80-C24C-4927-90DC-4B321D70732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7610A6C-5FBF-45DF-9381-DB7A86E20972}">
      <dgm:prSet phldrT="[Text]" custT="1"/>
      <dgm:spPr>
        <a:effectLst>
          <a:softEdge rad="12700"/>
        </a:effectLst>
      </dgm:spPr>
      <dgm:t>
        <a:bodyPr/>
        <a:lstStyle/>
        <a:p>
          <a:r>
            <a:rPr lang="en-IN" sz="2800" dirty="0"/>
            <a:t>Tehri Dam: Highest dam</a:t>
          </a:r>
        </a:p>
      </dgm:t>
    </dgm:pt>
    <dgm:pt modelId="{50070793-3242-4E9A-83CA-30521C571977}" type="parTrans" cxnId="{74A0BC44-BC00-4AEC-A8C5-12939801BDF8}">
      <dgm:prSet/>
      <dgm:spPr/>
      <dgm:t>
        <a:bodyPr/>
        <a:lstStyle/>
        <a:p>
          <a:endParaRPr lang="en-IN"/>
        </a:p>
      </dgm:t>
    </dgm:pt>
    <dgm:pt modelId="{23D844EA-C890-411D-A718-24EBAED7E25D}" type="sibTrans" cxnId="{74A0BC44-BC00-4AEC-A8C5-12939801BDF8}">
      <dgm:prSet/>
      <dgm:spPr/>
      <dgm:t>
        <a:bodyPr/>
        <a:lstStyle/>
        <a:p>
          <a:endParaRPr lang="en-IN"/>
        </a:p>
      </dgm:t>
    </dgm:pt>
    <dgm:pt modelId="{AFC3711A-068C-44CF-B0A0-CA09666CB6A8}">
      <dgm:prSet phldrT="[Text]" phldr="1"/>
      <dgm:spPr/>
      <dgm:t>
        <a:bodyPr/>
        <a:lstStyle/>
        <a:p>
          <a:endParaRPr lang="en-IN" dirty="0"/>
        </a:p>
      </dgm:t>
    </dgm:pt>
    <dgm:pt modelId="{E04E110D-A6D5-46E3-8EFF-AF61F5F6ED6C}" type="parTrans" cxnId="{300DEC61-ADB0-47E0-86DB-ADFBA77D1570}">
      <dgm:prSet/>
      <dgm:spPr/>
      <dgm:t>
        <a:bodyPr/>
        <a:lstStyle/>
        <a:p>
          <a:endParaRPr lang="en-IN"/>
        </a:p>
      </dgm:t>
    </dgm:pt>
    <dgm:pt modelId="{E0F7F24D-4BEB-4B78-B197-29ECEB4D57D9}" type="sibTrans" cxnId="{300DEC61-ADB0-47E0-86DB-ADFBA77D1570}">
      <dgm:prSet/>
      <dgm:spPr/>
      <dgm:t>
        <a:bodyPr/>
        <a:lstStyle/>
        <a:p>
          <a:endParaRPr lang="en-IN"/>
        </a:p>
      </dgm:t>
    </dgm:pt>
    <dgm:pt modelId="{C3809AE0-1DD5-4E9B-B7B6-23179A4A1996}">
      <dgm:prSet phldrT="[Text]" custT="1"/>
      <dgm:spPr/>
      <dgm:t>
        <a:bodyPr/>
        <a:lstStyle/>
        <a:p>
          <a:r>
            <a:rPr lang="en-IN" sz="2800" dirty="0"/>
            <a:t>Bhagirathi River, Uttarakhand</a:t>
          </a:r>
        </a:p>
      </dgm:t>
    </dgm:pt>
    <dgm:pt modelId="{21D846FE-C92E-4261-B7F9-11FDE6A33A7F}" type="parTrans" cxnId="{BCEC1683-0115-4994-90F0-ACC14E30DF95}">
      <dgm:prSet/>
      <dgm:spPr/>
      <dgm:t>
        <a:bodyPr/>
        <a:lstStyle/>
        <a:p>
          <a:endParaRPr lang="en-IN"/>
        </a:p>
      </dgm:t>
    </dgm:pt>
    <dgm:pt modelId="{2F14647E-57D2-40D9-B4AD-64C516C19DB6}" type="sibTrans" cxnId="{BCEC1683-0115-4994-90F0-ACC14E30DF95}">
      <dgm:prSet/>
      <dgm:spPr/>
      <dgm:t>
        <a:bodyPr/>
        <a:lstStyle/>
        <a:p>
          <a:endParaRPr lang="en-IN"/>
        </a:p>
      </dgm:t>
    </dgm:pt>
    <dgm:pt modelId="{3FA36C9F-19C4-48C9-B149-D641DEE17AE5}">
      <dgm:prSet phldrT="[Text]" phldr="1"/>
      <dgm:spPr/>
      <dgm:t>
        <a:bodyPr/>
        <a:lstStyle/>
        <a:p>
          <a:endParaRPr lang="en-IN" dirty="0"/>
        </a:p>
      </dgm:t>
    </dgm:pt>
    <dgm:pt modelId="{72E48329-E2A7-40F6-9ADA-F9D84F3C6ABD}" type="parTrans" cxnId="{596CF1C7-887C-44DF-8A39-E568BA907C6A}">
      <dgm:prSet/>
      <dgm:spPr/>
      <dgm:t>
        <a:bodyPr/>
        <a:lstStyle/>
        <a:p>
          <a:endParaRPr lang="en-IN"/>
        </a:p>
      </dgm:t>
    </dgm:pt>
    <dgm:pt modelId="{2B43BC64-7D20-464D-81B0-15B65868C233}" type="sibTrans" cxnId="{596CF1C7-887C-44DF-8A39-E568BA907C6A}">
      <dgm:prSet/>
      <dgm:spPr/>
      <dgm:t>
        <a:bodyPr/>
        <a:lstStyle/>
        <a:p>
          <a:endParaRPr lang="en-IN"/>
        </a:p>
      </dgm:t>
    </dgm:pt>
    <dgm:pt modelId="{91197264-DF71-4EE6-A10B-E03A38B29A91}" type="pres">
      <dgm:prSet presAssocID="{3905FB80-C24C-4927-90DC-4B321D70732C}" presName="compositeShape" presStyleCnt="0">
        <dgm:presLayoutVars>
          <dgm:chMax val="2"/>
          <dgm:dir/>
          <dgm:resizeHandles val="exact"/>
        </dgm:presLayoutVars>
      </dgm:prSet>
      <dgm:spPr/>
    </dgm:pt>
    <dgm:pt modelId="{9C358593-350A-43A9-A45D-FAEDD46C8B8E}" type="pres">
      <dgm:prSet presAssocID="{3905FB80-C24C-4927-90DC-4B321D70732C}" presName="ribbon" presStyleLbl="node1" presStyleIdx="0" presStyleCnt="1" custScaleX="158400" custScaleY="100000" custLinFactNeighborX="-14652"/>
      <dgm:spPr>
        <a:solidFill>
          <a:schemeClr val="accent6">
            <a:lumMod val="50000"/>
          </a:schemeClr>
        </a:solidFill>
        <a:ln>
          <a:noFill/>
        </a:ln>
        <a:effectLst>
          <a:softEdge rad="63500"/>
        </a:effectLst>
        <a:scene3d>
          <a:camera prst="orthographicFront"/>
          <a:lightRig rig="threePt" dir="t"/>
        </a:scene3d>
        <a:sp3d prstMaterial="matte">
          <a:bevelT w="101600" h="196850"/>
          <a:bevelB prst="relaxedInset"/>
        </a:sp3d>
      </dgm:spPr>
    </dgm:pt>
    <dgm:pt modelId="{8EEAA6E5-90A6-41B3-A34E-A96764031410}" type="pres">
      <dgm:prSet presAssocID="{3905FB80-C24C-4927-90DC-4B321D70732C}" presName="leftArrowText" presStyleLbl="node1" presStyleIdx="0" presStyleCnt="1" custScaleX="186681" custScaleY="40949" custLinFactNeighborX="-81847" custLinFactNeighborY="-740">
        <dgm:presLayoutVars>
          <dgm:chMax val="0"/>
          <dgm:bulletEnabled val="1"/>
        </dgm:presLayoutVars>
      </dgm:prSet>
      <dgm:spPr/>
    </dgm:pt>
    <dgm:pt modelId="{9A10D0D3-CD14-467C-A74D-74F911A9732A}" type="pres">
      <dgm:prSet presAssocID="{3905FB80-C24C-4927-90DC-4B321D70732C}" presName="rightArrowText" presStyleLbl="node1" presStyleIdx="0" presStyleCnt="1" custScaleX="149797" custLinFactNeighborX="-2695" custLinFactNeighborY="9665">
        <dgm:presLayoutVars>
          <dgm:chMax val="0"/>
          <dgm:bulletEnabled val="1"/>
        </dgm:presLayoutVars>
      </dgm:prSet>
      <dgm:spPr/>
    </dgm:pt>
  </dgm:ptLst>
  <dgm:cxnLst>
    <dgm:cxn modelId="{E6BA7632-C945-450C-9D83-DD27E8CD8359}" type="presOf" srcId="{3905FB80-C24C-4927-90DC-4B321D70732C}" destId="{91197264-DF71-4EE6-A10B-E03A38B29A91}" srcOrd="0" destOrd="0" presId="urn:microsoft.com/office/officeart/2005/8/layout/arrow6"/>
    <dgm:cxn modelId="{300DEC61-ADB0-47E0-86DB-ADFBA77D1570}" srcId="{3905FB80-C24C-4927-90DC-4B321D70732C}" destId="{AFC3711A-068C-44CF-B0A0-CA09666CB6A8}" srcOrd="3" destOrd="0" parTransId="{E04E110D-A6D5-46E3-8EFF-AF61F5F6ED6C}" sibTransId="{E0F7F24D-4BEB-4B78-B197-29ECEB4D57D9}"/>
    <dgm:cxn modelId="{74A0BC44-BC00-4AEC-A8C5-12939801BDF8}" srcId="{3905FB80-C24C-4927-90DC-4B321D70732C}" destId="{37610A6C-5FBF-45DF-9381-DB7A86E20972}" srcOrd="0" destOrd="0" parTransId="{50070793-3242-4E9A-83CA-30521C571977}" sibTransId="{23D844EA-C890-411D-A718-24EBAED7E25D}"/>
    <dgm:cxn modelId="{BCEC1683-0115-4994-90F0-ACC14E30DF95}" srcId="{3905FB80-C24C-4927-90DC-4B321D70732C}" destId="{C3809AE0-1DD5-4E9B-B7B6-23179A4A1996}" srcOrd="1" destOrd="0" parTransId="{21D846FE-C92E-4261-B7F9-11FDE6A33A7F}" sibTransId="{2F14647E-57D2-40D9-B4AD-64C516C19DB6}"/>
    <dgm:cxn modelId="{7B85FC90-9896-42D7-9265-75D67718E5A5}" type="presOf" srcId="{C3809AE0-1DD5-4E9B-B7B6-23179A4A1996}" destId="{9A10D0D3-CD14-467C-A74D-74F911A9732A}" srcOrd="0" destOrd="0" presId="urn:microsoft.com/office/officeart/2005/8/layout/arrow6"/>
    <dgm:cxn modelId="{596CF1C7-887C-44DF-8A39-E568BA907C6A}" srcId="{3905FB80-C24C-4927-90DC-4B321D70732C}" destId="{3FA36C9F-19C4-48C9-B149-D641DEE17AE5}" srcOrd="2" destOrd="0" parTransId="{72E48329-E2A7-40F6-9ADA-F9D84F3C6ABD}" sibTransId="{2B43BC64-7D20-464D-81B0-15B65868C233}"/>
    <dgm:cxn modelId="{613ED0DB-A3C7-4C24-9DD0-CB613A21B347}" type="presOf" srcId="{37610A6C-5FBF-45DF-9381-DB7A86E20972}" destId="{8EEAA6E5-90A6-41B3-A34E-A96764031410}" srcOrd="0" destOrd="0" presId="urn:microsoft.com/office/officeart/2005/8/layout/arrow6"/>
    <dgm:cxn modelId="{8802A032-ABF0-4AA9-A314-46FB93AC2134}" type="presParOf" srcId="{91197264-DF71-4EE6-A10B-E03A38B29A91}" destId="{9C358593-350A-43A9-A45D-FAEDD46C8B8E}" srcOrd="0" destOrd="0" presId="urn:microsoft.com/office/officeart/2005/8/layout/arrow6"/>
    <dgm:cxn modelId="{B6BD0D90-65C9-40EB-A0EB-324FA3F40BF7}" type="presParOf" srcId="{91197264-DF71-4EE6-A10B-E03A38B29A91}" destId="{8EEAA6E5-90A6-41B3-A34E-A96764031410}" srcOrd="1" destOrd="0" presId="urn:microsoft.com/office/officeart/2005/8/layout/arrow6"/>
    <dgm:cxn modelId="{FE551FAD-2F56-4D1C-8D79-410B8D2D68E8}" type="presParOf" srcId="{91197264-DF71-4EE6-A10B-E03A38B29A91}" destId="{9A10D0D3-CD14-467C-A74D-74F911A9732A}" srcOrd="2" destOrd="0" presId="urn:microsoft.com/office/officeart/2005/8/layout/arrow6"/>
  </dgm:cxnLst>
  <dgm:bg>
    <a:effectLst>
      <a:glow rad="139700">
        <a:schemeClr val="accent3">
          <a:satMod val="175000"/>
          <a:alpha val="40000"/>
        </a:schemeClr>
      </a:glow>
      <a:softEdge rad="31750"/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05FB80-C24C-4927-90DC-4B321D70732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7610A6C-5FBF-45DF-9381-DB7A86E20972}">
      <dgm:prSet phldrT="[Text]" custT="1"/>
      <dgm:spPr/>
      <dgm:t>
        <a:bodyPr/>
        <a:lstStyle/>
        <a:p>
          <a:r>
            <a:rPr lang="en-IN" sz="2800" dirty="0" err="1"/>
            <a:t>Hirakud</a:t>
          </a:r>
          <a:r>
            <a:rPr lang="en-IN" sz="2800" dirty="0"/>
            <a:t> Dam: Longest dam</a:t>
          </a:r>
        </a:p>
      </dgm:t>
    </dgm:pt>
    <dgm:pt modelId="{50070793-3242-4E9A-83CA-30521C571977}" type="parTrans" cxnId="{74A0BC44-BC00-4AEC-A8C5-12939801BDF8}">
      <dgm:prSet/>
      <dgm:spPr/>
      <dgm:t>
        <a:bodyPr/>
        <a:lstStyle/>
        <a:p>
          <a:endParaRPr lang="en-IN"/>
        </a:p>
      </dgm:t>
    </dgm:pt>
    <dgm:pt modelId="{23D844EA-C890-411D-A718-24EBAED7E25D}" type="sibTrans" cxnId="{74A0BC44-BC00-4AEC-A8C5-12939801BDF8}">
      <dgm:prSet/>
      <dgm:spPr/>
      <dgm:t>
        <a:bodyPr/>
        <a:lstStyle/>
        <a:p>
          <a:endParaRPr lang="en-IN"/>
        </a:p>
      </dgm:t>
    </dgm:pt>
    <dgm:pt modelId="{AFC3711A-068C-44CF-B0A0-CA09666CB6A8}">
      <dgm:prSet phldrT="[Text]" phldr="1"/>
      <dgm:spPr/>
      <dgm:t>
        <a:bodyPr/>
        <a:lstStyle/>
        <a:p>
          <a:endParaRPr lang="en-IN" dirty="0"/>
        </a:p>
      </dgm:t>
    </dgm:pt>
    <dgm:pt modelId="{E04E110D-A6D5-46E3-8EFF-AF61F5F6ED6C}" type="parTrans" cxnId="{300DEC61-ADB0-47E0-86DB-ADFBA77D1570}">
      <dgm:prSet/>
      <dgm:spPr/>
      <dgm:t>
        <a:bodyPr/>
        <a:lstStyle/>
        <a:p>
          <a:endParaRPr lang="en-IN"/>
        </a:p>
      </dgm:t>
    </dgm:pt>
    <dgm:pt modelId="{E0F7F24D-4BEB-4B78-B197-29ECEB4D57D9}" type="sibTrans" cxnId="{300DEC61-ADB0-47E0-86DB-ADFBA77D1570}">
      <dgm:prSet/>
      <dgm:spPr/>
      <dgm:t>
        <a:bodyPr/>
        <a:lstStyle/>
        <a:p>
          <a:endParaRPr lang="en-IN"/>
        </a:p>
      </dgm:t>
    </dgm:pt>
    <dgm:pt modelId="{C3809AE0-1DD5-4E9B-B7B6-23179A4A1996}">
      <dgm:prSet phldrT="[Text]" custT="1"/>
      <dgm:spPr>
        <a:ln>
          <a:noFill/>
        </a:ln>
      </dgm:spPr>
      <dgm:t>
        <a:bodyPr/>
        <a:lstStyle/>
        <a:p>
          <a:r>
            <a:rPr lang="en-IN" sz="2800" dirty="0"/>
            <a:t>Mahanadi, Odisha </a:t>
          </a:r>
        </a:p>
      </dgm:t>
    </dgm:pt>
    <dgm:pt modelId="{21D846FE-C92E-4261-B7F9-11FDE6A33A7F}" type="parTrans" cxnId="{BCEC1683-0115-4994-90F0-ACC14E30DF95}">
      <dgm:prSet/>
      <dgm:spPr/>
      <dgm:t>
        <a:bodyPr/>
        <a:lstStyle/>
        <a:p>
          <a:endParaRPr lang="en-IN"/>
        </a:p>
      </dgm:t>
    </dgm:pt>
    <dgm:pt modelId="{2F14647E-57D2-40D9-B4AD-64C516C19DB6}" type="sibTrans" cxnId="{BCEC1683-0115-4994-90F0-ACC14E30DF95}">
      <dgm:prSet/>
      <dgm:spPr/>
      <dgm:t>
        <a:bodyPr/>
        <a:lstStyle/>
        <a:p>
          <a:endParaRPr lang="en-IN"/>
        </a:p>
      </dgm:t>
    </dgm:pt>
    <dgm:pt modelId="{3FA36C9F-19C4-48C9-B149-D641DEE17AE5}">
      <dgm:prSet phldrT="[Text]" phldr="1"/>
      <dgm:spPr/>
      <dgm:t>
        <a:bodyPr/>
        <a:lstStyle/>
        <a:p>
          <a:endParaRPr lang="en-IN" dirty="0"/>
        </a:p>
      </dgm:t>
    </dgm:pt>
    <dgm:pt modelId="{72E48329-E2A7-40F6-9ADA-F9D84F3C6ABD}" type="parTrans" cxnId="{596CF1C7-887C-44DF-8A39-E568BA907C6A}">
      <dgm:prSet/>
      <dgm:spPr/>
      <dgm:t>
        <a:bodyPr/>
        <a:lstStyle/>
        <a:p>
          <a:endParaRPr lang="en-IN"/>
        </a:p>
      </dgm:t>
    </dgm:pt>
    <dgm:pt modelId="{2B43BC64-7D20-464D-81B0-15B65868C233}" type="sibTrans" cxnId="{596CF1C7-887C-44DF-8A39-E568BA907C6A}">
      <dgm:prSet/>
      <dgm:spPr/>
      <dgm:t>
        <a:bodyPr/>
        <a:lstStyle/>
        <a:p>
          <a:endParaRPr lang="en-IN"/>
        </a:p>
      </dgm:t>
    </dgm:pt>
    <dgm:pt modelId="{91197264-DF71-4EE6-A10B-E03A38B29A91}" type="pres">
      <dgm:prSet presAssocID="{3905FB80-C24C-4927-90DC-4B321D70732C}" presName="compositeShape" presStyleCnt="0">
        <dgm:presLayoutVars>
          <dgm:chMax val="2"/>
          <dgm:dir/>
          <dgm:resizeHandles val="exact"/>
        </dgm:presLayoutVars>
      </dgm:prSet>
      <dgm:spPr/>
    </dgm:pt>
    <dgm:pt modelId="{9C358593-350A-43A9-A45D-FAEDD46C8B8E}" type="pres">
      <dgm:prSet presAssocID="{3905FB80-C24C-4927-90DC-4B321D70732C}" presName="ribbon" presStyleLbl="node1" presStyleIdx="0" presStyleCnt="1" custScaleX="158400" custScaleY="100000" custLinFactNeighborX="7173"/>
      <dgm:spPr>
        <a:solidFill>
          <a:schemeClr val="accent3">
            <a:lumMod val="50000"/>
          </a:schemeClr>
        </a:solidFill>
        <a:ln>
          <a:noFill/>
        </a:ln>
        <a:effectLst>
          <a:softEdge rad="63500"/>
        </a:effectLst>
      </dgm:spPr>
    </dgm:pt>
    <dgm:pt modelId="{8EEAA6E5-90A6-41B3-A34E-A96764031410}" type="pres">
      <dgm:prSet presAssocID="{3905FB80-C24C-4927-90DC-4B321D70732C}" presName="leftArrowText" presStyleLbl="node1" presStyleIdx="0" presStyleCnt="1" custScaleX="221486" custLinFactNeighborX="-3522" custLinFactNeighborY="1769">
        <dgm:presLayoutVars>
          <dgm:chMax val="0"/>
          <dgm:bulletEnabled val="1"/>
        </dgm:presLayoutVars>
      </dgm:prSet>
      <dgm:spPr/>
    </dgm:pt>
    <dgm:pt modelId="{9A10D0D3-CD14-467C-A74D-74F911A9732A}" type="pres">
      <dgm:prSet presAssocID="{3905FB80-C24C-4927-90DC-4B321D70732C}" presName="rightArrowText" presStyleLbl="node1" presStyleIdx="0" presStyleCnt="1" custScaleX="166862" custLinFactNeighborX="41038" custLinFactNeighborY="6881">
        <dgm:presLayoutVars>
          <dgm:chMax val="0"/>
          <dgm:bulletEnabled val="1"/>
        </dgm:presLayoutVars>
      </dgm:prSet>
      <dgm:spPr/>
    </dgm:pt>
  </dgm:ptLst>
  <dgm:cxnLst>
    <dgm:cxn modelId="{E6BA7632-C945-450C-9D83-DD27E8CD8359}" type="presOf" srcId="{3905FB80-C24C-4927-90DC-4B321D70732C}" destId="{91197264-DF71-4EE6-A10B-E03A38B29A91}" srcOrd="0" destOrd="0" presId="urn:microsoft.com/office/officeart/2005/8/layout/arrow6"/>
    <dgm:cxn modelId="{300DEC61-ADB0-47E0-86DB-ADFBA77D1570}" srcId="{3905FB80-C24C-4927-90DC-4B321D70732C}" destId="{AFC3711A-068C-44CF-B0A0-CA09666CB6A8}" srcOrd="3" destOrd="0" parTransId="{E04E110D-A6D5-46E3-8EFF-AF61F5F6ED6C}" sibTransId="{E0F7F24D-4BEB-4B78-B197-29ECEB4D57D9}"/>
    <dgm:cxn modelId="{74A0BC44-BC00-4AEC-A8C5-12939801BDF8}" srcId="{3905FB80-C24C-4927-90DC-4B321D70732C}" destId="{37610A6C-5FBF-45DF-9381-DB7A86E20972}" srcOrd="0" destOrd="0" parTransId="{50070793-3242-4E9A-83CA-30521C571977}" sibTransId="{23D844EA-C890-411D-A718-24EBAED7E25D}"/>
    <dgm:cxn modelId="{BCEC1683-0115-4994-90F0-ACC14E30DF95}" srcId="{3905FB80-C24C-4927-90DC-4B321D70732C}" destId="{C3809AE0-1DD5-4E9B-B7B6-23179A4A1996}" srcOrd="1" destOrd="0" parTransId="{21D846FE-C92E-4261-B7F9-11FDE6A33A7F}" sibTransId="{2F14647E-57D2-40D9-B4AD-64C516C19DB6}"/>
    <dgm:cxn modelId="{7B85FC90-9896-42D7-9265-75D67718E5A5}" type="presOf" srcId="{C3809AE0-1DD5-4E9B-B7B6-23179A4A1996}" destId="{9A10D0D3-CD14-467C-A74D-74F911A9732A}" srcOrd="0" destOrd="0" presId="urn:microsoft.com/office/officeart/2005/8/layout/arrow6"/>
    <dgm:cxn modelId="{596CF1C7-887C-44DF-8A39-E568BA907C6A}" srcId="{3905FB80-C24C-4927-90DC-4B321D70732C}" destId="{3FA36C9F-19C4-48C9-B149-D641DEE17AE5}" srcOrd="2" destOrd="0" parTransId="{72E48329-E2A7-40F6-9ADA-F9D84F3C6ABD}" sibTransId="{2B43BC64-7D20-464D-81B0-15B65868C233}"/>
    <dgm:cxn modelId="{613ED0DB-A3C7-4C24-9DD0-CB613A21B347}" type="presOf" srcId="{37610A6C-5FBF-45DF-9381-DB7A86E20972}" destId="{8EEAA6E5-90A6-41B3-A34E-A96764031410}" srcOrd="0" destOrd="0" presId="urn:microsoft.com/office/officeart/2005/8/layout/arrow6"/>
    <dgm:cxn modelId="{8802A032-ABF0-4AA9-A314-46FB93AC2134}" type="presParOf" srcId="{91197264-DF71-4EE6-A10B-E03A38B29A91}" destId="{9C358593-350A-43A9-A45D-FAEDD46C8B8E}" srcOrd="0" destOrd="0" presId="urn:microsoft.com/office/officeart/2005/8/layout/arrow6"/>
    <dgm:cxn modelId="{B6BD0D90-65C9-40EB-A0EB-324FA3F40BF7}" type="presParOf" srcId="{91197264-DF71-4EE6-A10B-E03A38B29A91}" destId="{8EEAA6E5-90A6-41B3-A34E-A96764031410}" srcOrd="1" destOrd="0" presId="urn:microsoft.com/office/officeart/2005/8/layout/arrow6"/>
    <dgm:cxn modelId="{FE551FAD-2F56-4D1C-8D79-410B8D2D68E8}" type="presParOf" srcId="{91197264-DF71-4EE6-A10B-E03A38B29A91}" destId="{9A10D0D3-CD14-467C-A74D-74F911A9732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05FB80-C24C-4927-90DC-4B321D70732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7610A6C-5FBF-45DF-9381-DB7A86E20972}">
      <dgm:prSet phldrT="[Text]" custT="1"/>
      <dgm:spPr/>
      <dgm:t>
        <a:bodyPr/>
        <a:lstStyle/>
        <a:p>
          <a:r>
            <a:rPr lang="en-IN" sz="2800" dirty="0"/>
            <a:t>Sardar Sarovar Dam: </a:t>
          </a:r>
          <a:r>
            <a:rPr lang="en-IN" sz="2800" i="1" dirty="0"/>
            <a:t>Narmada </a:t>
          </a:r>
          <a:r>
            <a:rPr lang="en-IN" sz="2800" i="1" dirty="0" err="1"/>
            <a:t>Bachao</a:t>
          </a:r>
          <a:r>
            <a:rPr lang="en-IN" sz="2800" i="1" dirty="0"/>
            <a:t> </a:t>
          </a:r>
          <a:r>
            <a:rPr lang="en-IN" sz="2800" i="1" dirty="0" err="1"/>
            <a:t>Andolan</a:t>
          </a:r>
          <a:r>
            <a:rPr lang="en-IN" sz="2800" i="1" dirty="0"/>
            <a:t> </a:t>
          </a:r>
          <a:r>
            <a:rPr lang="en-IN" sz="2800" dirty="0"/>
            <a:t> </a:t>
          </a:r>
        </a:p>
      </dgm:t>
    </dgm:pt>
    <dgm:pt modelId="{50070793-3242-4E9A-83CA-30521C571977}" type="parTrans" cxnId="{74A0BC44-BC00-4AEC-A8C5-12939801BDF8}">
      <dgm:prSet/>
      <dgm:spPr/>
      <dgm:t>
        <a:bodyPr/>
        <a:lstStyle/>
        <a:p>
          <a:endParaRPr lang="en-IN"/>
        </a:p>
      </dgm:t>
    </dgm:pt>
    <dgm:pt modelId="{23D844EA-C890-411D-A718-24EBAED7E25D}" type="sibTrans" cxnId="{74A0BC44-BC00-4AEC-A8C5-12939801BDF8}">
      <dgm:prSet/>
      <dgm:spPr/>
      <dgm:t>
        <a:bodyPr/>
        <a:lstStyle/>
        <a:p>
          <a:endParaRPr lang="en-IN"/>
        </a:p>
      </dgm:t>
    </dgm:pt>
    <dgm:pt modelId="{AFC3711A-068C-44CF-B0A0-CA09666CB6A8}">
      <dgm:prSet phldrT="[Text]" phldr="1"/>
      <dgm:spPr/>
      <dgm:t>
        <a:bodyPr/>
        <a:lstStyle/>
        <a:p>
          <a:endParaRPr lang="en-IN" dirty="0"/>
        </a:p>
      </dgm:t>
    </dgm:pt>
    <dgm:pt modelId="{E04E110D-A6D5-46E3-8EFF-AF61F5F6ED6C}" type="parTrans" cxnId="{300DEC61-ADB0-47E0-86DB-ADFBA77D1570}">
      <dgm:prSet/>
      <dgm:spPr/>
      <dgm:t>
        <a:bodyPr/>
        <a:lstStyle/>
        <a:p>
          <a:endParaRPr lang="en-IN"/>
        </a:p>
      </dgm:t>
    </dgm:pt>
    <dgm:pt modelId="{E0F7F24D-4BEB-4B78-B197-29ECEB4D57D9}" type="sibTrans" cxnId="{300DEC61-ADB0-47E0-86DB-ADFBA77D1570}">
      <dgm:prSet/>
      <dgm:spPr/>
      <dgm:t>
        <a:bodyPr/>
        <a:lstStyle/>
        <a:p>
          <a:endParaRPr lang="en-IN"/>
        </a:p>
      </dgm:t>
    </dgm:pt>
    <dgm:pt modelId="{C3809AE0-1DD5-4E9B-B7B6-23179A4A1996}">
      <dgm:prSet phldrT="[Text]" custT="1"/>
      <dgm:spPr/>
      <dgm:t>
        <a:bodyPr/>
        <a:lstStyle/>
        <a:p>
          <a:r>
            <a:rPr lang="en-IN" sz="2800" dirty="0"/>
            <a:t>Narmada  Gujarat</a:t>
          </a:r>
        </a:p>
      </dgm:t>
    </dgm:pt>
    <dgm:pt modelId="{21D846FE-C92E-4261-B7F9-11FDE6A33A7F}" type="parTrans" cxnId="{BCEC1683-0115-4994-90F0-ACC14E30DF95}">
      <dgm:prSet/>
      <dgm:spPr/>
      <dgm:t>
        <a:bodyPr/>
        <a:lstStyle/>
        <a:p>
          <a:endParaRPr lang="en-IN"/>
        </a:p>
      </dgm:t>
    </dgm:pt>
    <dgm:pt modelId="{2F14647E-57D2-40D9-B4AD-64C516C19DB6}" type="sibTrans" cxnId="{BCEC1683-0115-4994-90F0-ACC14E30DF95}">
      <dgm:prSet/>
      <dgm:spPr/>
      <dgm:t>
        <a:bodyPr/>
        <a:lstStyle/>
        <a:p>
          <a:endParaRPr lang="en-IN"/>
        </a:p>
      </dgm:t>
    </dgm:pt>
    <dgm:pt modelId="{3FA36C9F-19C4-48C9-B149-D641DEE17AE5}">
      <dgm:prSet phldrT="[Text]" phldr="1"/>
      <dgm:spPr/>
      <dgm:t>
        <a:bodyPr/>
        <a:lstStyle/>
        <a:p>
          <a:endParaRPr lang="en-IN" dirty="0"/>
        </a:p>
      </dgm:t>
    </dgm:pt>
    <dgm:pt modelId="{72E48329-E2A7-40F6-9ADA-F9D84F3C6ABD}" type="parTrans" cxnId="{596CF1C7-887C-44DF-8A39-E568BA907C6A}">
      <dgm:prSet/>
      <dgm:spPr/>
      <dgm:t>
        <a:bodyPr/>
        <a:lstStyle/>
        <a:p>
          <a:endParaRPr lang="en-IN"/>
        </a:p>
      </dgm:t>
    </dgm:pt>
    <dgm:pt modelId="{2B43BC64-7D20-464D-81B0-15B65868C233}" type="sibTrans" cxnId="{596CF1C7-887C-44DF-8A39-E568BA907C6A}">
      <dgm:prSet/>
      <dgm:spPr/>
      <dgm:t>
        <a:bodyPr/>
        <a:lstStyle/>
        <a:p>
          <a:endParaRPr lang="en-IN"/>
        </a:p>
      </dgm:t>
    </dgm:pt>
    <dgm:pt modelId="{91197264-DF71-4EE6-A10B-E03A38B29A91}" type="pres">
      <dgm:prSet presAssocID="{3905FB80-C24C-4927-90DC-4B321D70732C}" presName="compositeShape" presStyleCnt="0">
        <dgm:presLayoutVars>
          <dgm:chMax val="2"/>
          <dgm:dir/>
          <dgm:resizeHandles val="exact"/>
        </dgm:presLayoutVars>
      </dgm:prSet>
      <dgm:spPr/>
    </dgm:pt>
    <dgm:pt modelId="{9C358593-350A-43A9-A45D-FAEDD46C8B8E}" type="pres">
      <dgm:prSet presAssocID="{3905FB80-C24C-4927-90DC-4B321D70732C}" presName="ribbon" presStyleLbl="node1" presStyleIdx="0" presStyleCnt="1" custScaleX="158400" custScaleY="100000" custLinFactNeighborX="-6174" custLinFactNeighborY="1935"/>
      <dgm:spPr>
        <a:solidFill>
          <a:schemeClr val="accent2">
            <a:lumMod val="75000"/>
          </a:schemeClr>
        </a:solidFill>
        <a:ln>
          <a:noFill/>
        </a:ln>
        <a:effectLst>
          <a:softEdge rad="63500"/>
        </a:effectLst>
      </dgm:spPr>
    </dgm:pt>
    <dgm:pt modelId="{8EEAA6E5-90A6-41B3-A34E-A96764031410}" type="pres">
      <dgm:prSet presAssocID="{3905FB80-C24C-4927-90DC-4B321D70732C}" presName="leftArrowText" presStyleLbl="node1" presStyleIdx="0" presStyleCnt="1" custScaleX="226699" custLinFactNeighborX="-57107" custLinFactNeighborY="-1060">
        <dgm:presLayoutVars>
          <dgm:chMax val="0"/>
          <dgm:bulletEnabled val="1"/>
        </dgm:presLayoutVars>
      </dgm:prSet>
      <dgm:spPr/>
    </dgm:pt>
    <dgm:pt modelId="{9A10D0D3-CD14-467C-A74D-74F911A9732A}" type="pres">
      <dgm:prSet presAssocID="{3905FB80-C24C-4927-90DC-4B321D70732C}" presName="rightArrowText" presStyleLbl="node1" presStyleIdx="0" presStyleCnt="1" custLinFactNeighborX="-2695" custLinFactNeighborY="-615">
        <dgm:presLayoutVars>
          <dgm:chMax val="0"/>
          <dgm:bulletEnabled val="1"/>
        </dgm:presLayoutVars>
      </dgm:prSet>
      <dgm:spPr/>
    </dgm:pt>
  </dgm:ptLst>
  <dgm:cxnLst>
    <dgm:cxn modelId="{E6BA7632-C945-450C-9D83-DD27E8CD8359}" type="presOf" srcId="{3905FB80-C24C-4927-90DC-4B321D70732C}" destId="{91197264-DF71-4EE6-A10B-E03A38B29A91}" srcOrd="0" destOrd="0" presId="urn:microsoft.com/office/officeart/2005/8/layout/arrow6"/>
    <dgm:cxn modelId="{300DEC61-ADB0-47E0-86DB-ADFBA77D1570}" srcId="{3905FB80-C24C-4927-90DC-4B321D70732C}" destId="{AFC3711A-068C-44CF-B0A0-CA09666CB6A8}" srcOrd="3" destOrd="0" parTransId="{E04E110D-A6D5-46E3-8EFF-AF61F5F6ED6C}" sibTransId="{E0F7F24D-4BEB-4B78-B197-29ECEB4D57D9}"/>
    <dgm:cxn modelId="{74A0BC44-BC00-4AEC-A8C5-12939801BDF8}" srcId="{3905FB80-C24C-4927-90DC-4B321D70732C}" destId="{37610A6C-5FBF-45DF-9381-DB7A86E20972}" srcOrd="0" destOrd="0" parTransId="{50070793-3242-4E9A-83CA-30521C571977}" sibTransId="{23D844EA-C890-411D-A718-24EBAED7E25D}"/>
    <dgm:cxn modelId="{BCEC1683-0115-4994-90F0-ACC14E30DF95}" srcId="{3905FB80-C24C-4927-90DC-4B321D70732C}" destId="{C3809AE0-1DD5-4E9B-B7B6-23179A4A1996}" srcOrd="1" destOrd="0" parTransId="{21D846FE-C92E-4261-B7F9-11FDE6A33A7F}" sibTransId="{2F14647E-57D2-40D9-B4AD-64C516C19DB6}"/>
    <dgm:cxn modelId="{7B85FC90-9896-42D7-9265-75D67718E5A5}" type="presOf" srcId="{C3809AE0-1DD5-4E9B-B7B6-23179A4A1996}" destId="{9A10D0D3-CD14-467C-A74D-74F911A9732A}" srcOrd="0" destOrd="0" presId="urn:microsoft.com/office/officeart/2005/8/layout/arrow6"/>
    <dgm:cxn modelId="{596CF1C7-887C-44DF-8A39-E568BA907C6A}" srcId="{3905FB80-C24C-4927-90DC-4B321D70732C}" destId="{3FA36C9F-19C4-48C9-B149-D641DEE17AE5}" srcOrd="2" destOrd="0" parTransId="{72E48329-E2A7-40F6-9ADA-F9D84F3C6ABD}" sibTransId="{2B43BC64-7D20-464D-81B0-15B65868C233}"/>
    <dgm:cxn modelId="{613ED0DB-A3C7-4C24-9DD0-CB613A21B347}" type="presOf" srcId="{37610A6C-5FBF-45DF-9381-DB7A86E20972}" destId="{8EEAA6E5-90A6-41B3-A34E-A96764031410}" srcOrd="0" destOrd="0" presId="urn:microsoft.com/office/officeart/2005/8/layout/arrow6"/>
    <dgm:cxn modelId="{8802A032-ABF0-4AA9-A314-46FB93AC2134}" type="presParOf" srcId="{91197264-DF71-4EE6-A10B-E03A38B29A91}" destId="{9C358593-350A-43A9-A45D-FAEDD46C8B8E}" srcOrd="0" destOrd="0" presId="urn:microsoft.com/office/officeart/2005/8/layout/arrow6"/>
    <dgm:cxn modelId="{B6BD0D90-65C9-40EB-A0EB-324FA3F40BF7}" type="presParOf" srcId="{91197264-DF71-4EE6-A10B-E03A38B29A91}" destId="{8EEAA6E5-90A6-41B3-A34E-A96764031410}" srcOrd="1" destOrd="0" presId="urn:microsoft.com/office/officeart/2005/8/layout/arrow6"/>
    <dgm:cxn modelId="{FE551FAD-2F56-4D1C-8D79-410B8D2D68E8}" type="presParOf" srcId="{91197264-DF71-4EE6-A10B-E03A38B29A91}" destId="{9A10D0D3-CD14-467C-A74D-74F911A9732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3841-4289-4486-89E9-158E665B5228}">
      <dsp:nvSpPr>
        <dsp:cNvPr id="0" name=""/>
        <dsp:cNvSpPr/>
      </dsp:nvSpPr>
      <dsp:spPr>
        <a:xfrm>
          <a:off x="1395605" y="-221826"/>
          <a:ext cx="2744960" cy="274537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bg2">
            <a:lumMod val="7500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003402-B9DC-433D-81BC-7F7ED9547CB1}">
      <dsp:nvSpPr>
        <dsp:cNvPr id="0" name=""/>
        <dsp:cNvSpPr/>
      </dsp:nvSpPr>
      <dsp:spPr>
        <a:xfrm>
          <a:off x="2627082" y="880673"/>
          <a:ext cx="1525321" cy="762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4000" kern="1200" dirty="0">
            <a:solidFill>
              <a:srgbClr val="FFFF00"/>
            </a:solidFill>
          </a:endParaRPr>
        </a:p>
      </dsp:txBody>
      <dsp:txXfrm>
        <a:off x="2627082" y="880673"/>
        <a:ext cx="1525321" cy="762478"/>
      </dsp:txXfrm>
    </dsp:sp>
    <dsp:sp modelId="{C7FB456C-6A14-42E9-9091-144B0B85146E}">
      <dsp:nvSpPr>
        <dsp:cNvPr id="0" name=""/>
        <dsp:cNvSpPr/>
      </dsp:nvSpPr>
      <dsp:spPr>
        <a:xfrm>
          <a:off x="633202" y="1355596"/>
          <a:ext cx="2744960" cy="274537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2">
            <a:lumMod val="7500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BA5B0D-73B7-4E94-A2F8-A3A96B698BEB}">
      <dsp:nvSpPr>
        <dsp:cNvPr id="0" name=""/>
        <dsp:cNvSpPr/>
      </dsp:nvSpPr>
      <dsp:spPr>
        <a:xfrm>
          <a:off x="2325048" y="2394481"/>
          <a:ext cx="1525321" cy="762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4000" kern="1200" dirty="0">
            <a:solidFill>
              <a:srgbClr val="FFFF00"/>
            </a:solidFill>
          </a:endParaRPr>
        </a:p>
      </dsp:txBody>
      <dsp:txXfrm>
        <a:off x="2325048" y="2394481"/>
        <a:ext cx="1525321" cy="762478"/>
      </dsp:txXfrm>
    </dsp:sp>
    <dsp:sp modelId="{FD0CBD28-6493-404C-A27D-5C6FF10E5369}">
      <dsp:nvSpPr>
        <dsp:cNvPr id="0" name=""/>
        <dsp:cNvSpPr/>
      </dsp:nvSpPr>
      <dsp:spPr>
        <a:xfrm>
          <a:off x="1387781" y="3124198"/>
          <a:ext cx="2358346" cy="235929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bg2">
            <a:lumMod val="7500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385D9D-E414-4CB6-9D49-B438EFEDB67B}">
      <dsp:nvSpPr>
        <dsp:cNvPr id="0" name=""/>
        <dsp:cNvSpPr/>
      </dsp:nvSpPr>
      <dsp:spPr>
        <a:xfrm>
          <a:off x="2496462" y="3827902"/>
          <a:ext cx="1525321" cy="762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4000" kern="1200" dirty="0">
            <a:solidFill>
              <a:srgbClr val="FFFF00"/>
            </a:solidFill>
          </a:endParaRPr>
        </a:p>
      </dsp:txBody>
      <dsp:txXfrm>
        <a:off x="2496462" y="3827902"/>
        <a:ext cx="1525321" cy="7624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58593-350A-43A9-A45D-FAEDD46C8B8E}">
      <dsp:nvSpPr>
        <dsp:cNvPr id="0" name=""/>
        <dsp:cNvSpPr/>
      </dsp:nvSpPr>
      <dsp:spPr>
        <a:xfrm>
          <a:off x="0" y="0"/>
          <a:ext cx="8770596" cy="2214797"/>
        </a:xfrm>
        <a:prstGeom prst="leftRightRibbon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softEdge rad="63500"/>
        </a:effectLst>
        <a:scene3d>
          <a:camera prst="orthographicFront"/>
          <a:lightRig rig="threePt" dir="t"/>
        </a:scene3d>
        <a:sp3d prstMaterial="matte">
          <a:bevelT w="101600" h="196850"/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AA6E5-90A6-41B3-A34E-A96764031410}">
      <dsp:nvSpPr>
        <dsp:cNvPr id="0" name=""/>
        <dsp:cNvSpPr/>
      </dsp:nvSpPr>
      <dsp:spPr>
        <a:xfrm>
          <a:off x="510915" y="699984"/>
          <a:ext cx="3411049" cy="444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>
          <a:softEdge rad="12700"/>
        </a:effectLst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Tehri Dam: Highest dam</a:t>
          </a:r>
        </a:p>
      </dsp:txBody>
      <dsp:txXfrm>
        <a:off x="510915" y="699984"/>
        <a:ext cx="3411049" cy="444399"/>
      </dsp:txXfrm>
    </dsp:sp>
    <dsp:sp modelId="{9A10D0D3-CD14-467C-A74D-74F911A9732A}">
      <dsp:nvSpPr>
        <dsp:cNvPr id="0" name=""/>
        <dsp:cNvSpPr/>
      </dsp:nvSpPr>
      <dsp:spPr>
        <a:xfrm>
          <a:off x="4306546" y="846846"/>
          <a:ext cx="3234756" cy="1085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Bhagirathi River, Uttarakhand</a:t>
          </a:r>
        </a:p>
      </dsp:txBody>
      <dsp:txXfrm>
        <a:off x="4306546" y="846846"/>
        <a:ext cx="3234756" cy="1085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58593-350A-43A9-A45D-FAEDD46C8B8E}">
      <dsp:nvSpPr>
        <dsp:cNvPr id="0" name=""/>
        <dsp:cNvSpPr/>
      </dsp:nvSpPr>
      <dsp:spPr>
        <a:xfrm>
          <a:off x="914278" y="0"/>
          <a:ext cx="8770596" cy="2214797"/>
        </a:xfrm>
        <a:prstGeom prst="leftRightRibbon">
          <a:avLst/>
        </a:prstGeom>
        <a:solidFill>
          <a:schemeClr val="accent3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AA6E5-90A6-41B3-A34E-A96764031410}">
      <dsp:nvSpPr>
        <dsp:cNvPr id="0" name=""/>
        <dsp:cNvSpPr/>
      </dsp:nvSpPr>
      <dsp:spPr>
        <a:xfrm>
          <a:off x="1624095" y="406787"/>
          <a:ext cx="4047008" cy="1085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 err="1"/>
            <a:t>Hirakud</a:t>
          </a:r>
          <a:r>
            <a:rPr lang="en-IN" sz="2800" kern="1200" dirty="0"/>
            <a:t> Dam: Longest dam</a:t>
          </a:r>
        </a:p>
      </dsp:txBody>
      <dsp:txXfrm>
        <a:off x="1624095" y="406787"/>
        <a:ext cx="4047008" cy="1085250"/>
      </dsp:txXfrm>
    </dsp:sp>
    <dsp:sp modelId="{9A10D0D3-CD14-467C-A74D-74F911A9732A}">
      <dsp:nvSpPr>
        <dsp:cNvPr id="0" name=""/>
        <dsp:cNvSpPr/>
      </dsp:nvSpPr>
      <dsp:spPr>
        <a:xfrm>
          <a:off x="5066675" y="816633"/>
          <a:ext cx="3603263" cy="1085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Mahanadi, Odisha </a:t>
          </a:r>
        </a:p>
      </dsp:txBody>
      <dsp:txXfrm>
        <a:off x="5066675" y="816633"/>
        <a:ext cx="3603263" cy="1085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58593-350A-43A9-A45D-FAEDD46C8B8E}">
      <dsp:nvSpPr>
        <dsp:cNvPr id="0" name=""/>
        <dsp:cNvSpPr/>
      </dsp:nvSpPr>
      <dsp:spPr>
        <a:xfrm>
          <a:off x="0" y="0"/>
          <a:ext cx="9123594" cy="2303938"/>
        </a:xfrm>
        <a:prstGeom prst="leftRightRibbon">
          <a:avLst/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AA6E5-90A6-41B3-A34E-A96764031410}">
      <dsp:nvSpPr>
        <dsp:cNvPr id="0" name=""/>
        <dsp:cNvSpPr/>
      </dsp:nvSpPr>
      <dsp:spPr>
        <a:xfrm>
          <a:off x="424091" y="391222"/>
          <a:ext cx="4308978" cy="112892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Sardar Sarovar Dam: </a:t>
          </a:r>
          <a:r>
            <a:rPr lang="en-IN" sz="2800" i="1" kern="1200" dirty="0"/>
            <a:t>Narmada </a:t>
          </a:r>
          <a:r>
            <a:rPr lang="en-IN" sz="2800" i="1" kern="1200" dirty="0" err="1"/>
            <a:t>Bachao</a:t>
          </a:r>
          <a:r>
            <a:rPr lang="en-IN" sz="2800" i="1" kern="1200" dirty="0"/>
            <a:t> </a:t>
          </a:r>
          <a:r>
            <a:rPr lang="en-IN" sz="2800" i="1" kern="1200" dirty="0" err="1"/>
            <a:t>Andolan</a:t>
          </a:r>
          <a:r>
            <a:rPr lang="en-IN" sz="2800" i="1" kern="1200" dirty="0"/>
            <a:t> </a:t>
          </a:r>
          <a:r>
            <a:rPr lang="en-IN" sz="2800" kern="1200" dirty="0"/>
            <a:t> </a:t>
          </a:r>
        </a:p>
      </dsp:txBody>
      <dsp:txXfrm>
        <a:off x="424091" y="391222"/>
        <a:ext cx="4308978" cy="1128929"/>
      </dsp:txXfrm>
    </dsp:sp>
    <dsp:sp modelId="{9A10D0D3-CD14-467C-A74D-74F911A9732A}">
      <dsp:nvSpPr>
        <dsp:cNvPr id="0" name=""/>
        <dsp:cNvSpPr/>
      </dsp:nvSpPr>
      <dsp:spPr>
        <a:xfrm>
          <a:off x="4841869" y="764876"/>
          <a:ext cx="2246339" cy="112892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Narmada  Gujarat</a:t>
          </a:r>
        </a:p>
      </dsp:txBody>
      <dsp:txXfrm>
        <a:off x="4841869" y="764876"/>
        <a:ext cx="2246339" cy="1128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7022-99A0-4380-AD40-BEC6066B2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F9906-EF0E-4FE2-A819-24DAAA612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0FB11-68E1-4302-809A-01A89811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88AA-21D3-4714-B026-A4634A1F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3E5E7-CDAB-4025-BA73-43F3A077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80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0087-056C-4FD1-84BF-99526BCA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D7D0C-1B45-422B-A65A-2BEB50A78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44950-A058-42AE-B870-103D191C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3613-32F1-4230-9411-107F07FF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B016E-C54C-4F9D-BF6E-D22B9494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05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79BCFD-350F-4D98-B53D-F46D2A78C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4D8E8-8DEE-40C8-ABB1-E25720326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F3EF0-7DDF-4BDE-8117-C247B6FD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4717-AB1D-4920-84EB-21F287CD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02EF7-7C22-41D1-A6E5-08F16E82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24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90B0-10AA-4AA6-9276-C0F43F00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E287-F59A-414B-9232-B4EA4D8D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359D5-02B8-4305-ADD7-F87CE720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5945-339F-4BA7-BD0B-00340ACF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2BFE1-1CD2-404E-B064-4F110324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784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476D9-957B-4038-9701-1AB29912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A8D31-AFDB-473E-9747-74AE7BBD2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A5F3C-6F2D-42AE-BA89-7335BDBB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8DBE3-FFC0-4E78-B4D9-8CE758E6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9D9FE-01A9-4B57-B966-03AD70B2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35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898E4-ABCC-4B9F-870B-BC18B602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2BEE1-16C5-40D3-A38F-3E518BC9D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31D70-AB17-49B4-80B9-8E7430ACA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9FCF3-E680-433B-B6B4-3B10D297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5465B-E8D2-4CFF-9B4A-053D2F9F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3C07F-1695-4F25-B2D1-A716D3A4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810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CB2F-0007-4859-88E0-9AF973CF0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E34FC-4F66-492C-81DB-78DE90FC9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0DAE1C-8613-4C54-9B05-50FB68C3C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FA002-14B5-42BC-AE4E-6F661C29B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C50F1-D637-4109-81A1-60DF53EEB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0D7AEF-D92D-4E45-B2FF-59D5923E3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4301B-5222-4E22-A7C4-6A1AF7EF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0968B-BE04-4B0D-B0E2-D42CEA33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803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60E64-914E-4F00-BAE3-3B1019CC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2D4A2-C671-4AED-B11F-E0219832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AB9C09-7CD8-4C91-8A2B-172451C1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36A49-5280-4FF9-82BB-AE8A4C18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468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4A3C9-1945-486E-91C4-2047FD5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FA3B9-C279-42BF-8362-1F278B6F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D1596-FE8D-49B5-A5CA-82F08DF7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43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A771-4A09-4F29-B103-DC0F92A20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51919-3A96-4053-A64D-01CA1E5B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160EB-4CA1-4968-A739-56E6C5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03BCD-D2A5-4F70-B59D-161BC80BB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7054D-1C29-4E31-BE1C-BEAB8AFB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6DB5C-A78F-48CD-8E1B-3D48B4AA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584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A995-0C28-45A5-86A6-D4CEB6942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B5BB7-D3F9-43CF-BB29-6E5DF98B5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8CDD6-6AB0-4D25-90E1-D092F778D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5D163-2896-4EC5-A21B-CDBE30F2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69376-9556-4DDE-96C6-B939580E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8E047-1CD7-42F0-B5C9-564149DB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043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E921A-AA57-431B-B5A9-07B9503E1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2C326-1B08-4E80-B28E-21206476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6D61F-90B1-4A70-B1EE-13D8DB937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293F-C582-4B97-ADF9-DF6FAF1350FE}" type="datetimeFigureOut">
              <a:rPr lang="en-IN" smtClean="0"/>
              <a:t>17-10-2021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12B67-53DA-4B59-83F6-7AD746A12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F921-1258-4B59-8F80-6BE9D667D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EFB0-3C5D-4322-8FC4-9CD7074F9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10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B84F8-0F7B-4AF4-AB35-42513AAF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Callout: Double Bent Line with Border and Accent Bar 6">
            <a:extLst>
              <a:ext uri="{FF2B5EF4-FFF2-40B4-BE49-F238E27FC236}">
                <a16:creationId xmlns:a16="http://schemas.microsoft.com/office/drawing/2014/main" id="{B9E55633-B8E3-4F67-84D4-89493B2033BD}"/>
              </a:ext>
            </a:extLst>
          </p:cNvPr>
          <p:cNvSpPr/>
          <p:nvPr/>
        </p:nvSpPr>
        <p:spPr>
          <a:xfrm>
            <a:off x="1281546" y="1359117"/>
            <a:ext cx="2923309" cy="3543228"/>
          </a:xfrm>
          <a:prstGeom prst="accentBorderCallout3">
            <a:avLst/>
          </a:prstGeom>
          <a:solidFill>
            <a:srgbClr val="192812"/>
          </a:solidFill>
          <a:effectLst>
            <a:glow rad="228600">
              <a:schemeClr val="accent6">
                <a:lumMod val="50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rgbClr val="FFFF00"/>
                </a:solidFill>
              </a:rPr>
              <a:t>DAMS</a:t>
            </a:r>
          </a:p>
          <a:p>
            <a:pPr algn="ctr"/>
            <a:r>
              <a:rPr lang="en-IN" sz="2400" dirty="0">
                <a:solidFill>
                  <a:srgbClr val="FFFF00"/>
                </a:solidFill>
              </a:rPr>
              <a:t>Uses, Pros &amp; Cons</a:t>
            </a:r>
          </a:p>
          <a:p>
            <a:pPr algn="ctr"/>
            <a:endParaRPr lang="en-IN" dirty="0">
              <a:solidFill>
                <a:srgbClr val="FFFF00"/>
              </a:solidFill>
            </a:endParaRPr>
          </a:p>
          <a:p>
            <a:pPr algn="ctr"/>
            <a:endParaRPr lang="en-IN" sz="1800" dirty="0">
              <a:solidFill>
                <a:srgbClr val="00B0F0"/>
              </a:solidFill>
            </a:endParaRPr>
          </a:p>
          <a:p>
            <a:pPr algn="ctr"/>
            <a:r>
              <a:rPr lang="en-IN" sz="2400" dirty="0" err="1">
                <a:solidFill>
                  <a:srgbClr val="00B0F0"/>
                </a:solidFill>
              </a:rPr>
              <a:t>Aarya</a:t>
            </a:r>
            <a:r>
              <a:rPr lang="en-IN" sz="2400" dirty="0">
                <a:solidFill>
                  <a:srgbClr val="00B0F0"/>
                </a:solidFill>
              </a:rPr>
              <a:t> S</a:t>
            </a:r>
          </a:p>
          <a:p>
            <a:pPr algn="ctr"/>
            <a:r>
              <a:rPr lang="en-IN" sz="2400" dirty="0">
                <a:solidFill>
                  <a:srgbClr val="00B0F0"/>
                </a:solidFill>
              </a:rPr>
              <a:t>X-D</a:t>
            </a:r>
          </a:p>
          <a:p>
            <a:pPr algn="ctr"/>
            <a:endParaRPr lang="en-IN" dirty="0"/>
          </a:p>
          <a:p>
            <a:pPr algn="ctr"/>
            <a:endParaRPr lang="en-IN" sz="1400" dirty="0"/>
          </a:p>
          <a:p>
            <a:pPr algn="ctr"/>
            <a:r>
              <a:rPr lang="en-IN" dirty="0" err="1"/>
              <a:t>Kendriya</a:t>
            </a:r>
            <a:r>
              <a:rPr lang="en-IN" dirty="0"/>
              <a:t> Vidyalaya</a:t>
            </a:r>
          </a:p>
          <a:p>
            <a:pPr algn="ctr"/>
            <a:r>
              <a:rPr lang="en-IN" dirty="0"/>
              <a:t>Mysuru</a:t>
            </a:r>
          </a:p>
        </p:txBody>
      </p:sp>
      <p:sp>
        <p:nvSpPr>
          <p:cNvPr id="9" name="Half Frame 8">
            <a:extLst>
              <a:ext uri="{FF2B5EF4-FFF2-40B4-BE49-F238E27FC236}">
                <a16:creationId xmlns:a16="http://schemas.microsoft.com/office/drawing/2014/main" id="{72C72DB0-48D1-45DC-AAB2-68BD0480127F}"/>
              </a:ext>
            </a:extLst>
          </p:cNvPr>
          <p:cNvSpPr/>
          <p:nvPr/>
        </p:nvSpPr>
        <p:spPr>
          <a:xfrm rot="10800000">
            <a:off x="674150" y="5498883"/>
            <a:ext cx="3530705" cy="907546"/>
          </a:xfrm>
          <a:prstGeom prst="halfFrame">
            <a:avLst>
              <a:gd name="adj1" fmla="val 36580"/>
              <a:gd name="adj2" fmla="val 3333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62745F5-69E4-47C9-9824-62103EC3D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168" y="1244184"/>
            <a:ext cx="7036632" cy="51622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364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D64B-54EF-4584-80F8-32A6A435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630AE-FF6C-49DD-A7E6-6B8376398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chemeClr val="accent2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en-IN" dirty="0"/>
          </a:p>
          <a:p>
            <a:pPr marL="0" indent="0">
              <a:buNone/>
            </a:pPr>
            <a:r>
              <a:rPr lang="en-IN" sz="4100" dirty="0">
                <a:solidFill>
                  <a:srgbClr val="FFFF00"/>
                </a:solidFill>
              </a:rPr>
              <a:t>What is a dam?</a:t>
            </a:r>
            <a:endParaRPr lang="en-IN" sz="41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	</a:t>
            </a:r>
          </a:p>
          <a:p>
            <a:pPr marL="0" indent="0">
              <a:buNone/>
            </a:pPr>
            <a:r>
              <a:rPr lang="en-IN" dirty="0"/>
              <a:t>		  			</a:t>
            </a:r>
          </a:p>
          <a:p>
            <a:pPr marL="0" indent="0">
              <a:buNone/>
            </a:pPr>
            <a:r>
              <a:rPr lang="en-IN" dirty="0">
                <a:solidFill>
                  <a:schemeClr val="bg1"/>
                </a:solidFill>
              </a:rPr>
              <a:t>             </a:t>
            </a:r>
            <a:r>
              <a:rPr lang="en-IN" sz="3900" dirty="0">
                <a:solidFill>
                  <a:schemeClr val="bg2"/>
                </a:solidFill>
              </a:rPr>
              <a:t>St</a:t>
            </a:r>
            <a:r>
              <a:rPr lang="en-IN" sz="3900" dirty="0">
                <a:solidFill>
                  <a:schemeClr val="bg2"/>
                </a:solidFill>
                <a:effectLst/>
                <a:ea typeface="Calibri" panose="020F0502020204030204" pitchFamily="34" charset="0"/>
              </a:rPr>
              <a:t>ructure built across a river or</a:t>
            </a:r>
          </a:p>
          <a:p>
            <a:pPr marL="0" indent="0">
              <a:buNone/>
            </a:pPr>
            <a:r>
              <a:rPr lang="en-IN" sz="3900" dirty="0">
                <a:solidFill>
                  <a:schemeClr val="bg2"/>
                </a:solidFill>
                <a:effectLst/>
                <a:ea typeface="Calibri" panose="020F0502020204030204" pitchFamily="34" charset="0"/>
              </a:rPr>
              <a:t>                 stream to hold </a:t>
            </a:r>
          </a:p>
          <a:p>
            <a:pPr marL="0" indent="0">
              <a:buNone/>
            </a:pPr>
            <a:r>
              <a:rPr lang="en-IN" sz="3900" dirty="0">
                <a:solidFill>
                  <a:schemeClr val="bg2"/>
                </a:solidFill>
                <a:ea typeface="Calibri" panose="020F0502020204030204" pitchFamily="34" charset="0"/>
              </a:rPr>
              <a:t>                     </a:t>
            </a:r>
            <a:r>
              <a:rPr lang="en-IN" sz="3900" dirty="0">
                <a:solidFill>
                  <a:schemeClr val="bg2"/>
                </a:solidFill>
                <a:effectLst/>
                <a:ea typeface="Calibri" panose="020F0502020204030204" pitchFamily="34" charset="0"/>
              </a:rPr>
              <a:t>back water</a:t>
            </a:r>
            <a:r>
              <a:rPr lang="en-IN" sz="3200" dirty="0">
                <a:solidFill>
                  <a:schemeClr val="bg1"/>
                </a:solidFill>
              </a:rPr>
              <a:t>			         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bg1"/>
                </a:solidFill>
              </a:rPr>
              <a:t>							</a:t>
            </a:r>
            <a:endParaRPr lang="en-IN" dirty="0"/>
          </a:p>
          <a:p>
            <a:pPr marL="0" indent="0">
              <a:buNone/>
            </a:pPr>
            <a:endParaRPr lang="en-IN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chemeClr val="bg1"/>
                </a:solidFill>
              </a:rPr>
              <a:t>   					</a:t>
            </a:r>
            <a:r>
              <a:rPr lang="en-IN" dirty="0">
                <a:solidFill>
                  <a:schemeClr val="bg1"/>
                </a:solidFill>
                <a:latin typeface="Dubai" panose="020B0503030403030204" pitchFamily="34" charset="-78"/>
              </a:rPr>
              <a:t> </a:t>
            </a:r>
          </a:p>
          <a:p>
            <a:pPr marL="0" indent="0">
              <a:buNone/>
            </a:pPr>
            <a:r>
              <a:rPr lang="en-IN" sz="3900" dirty="0">
                <a:solidFill>
                  <a:schemeClr val="bg1"/>
                </a:solidFill>
                <a:latin typeface="Dubai" panose="020B0503030403030204" pitchFamily="34" charset="-78"/>
              </a:rPr>
              <a:t>                                               V</a:t>
            </a:r>
            <a:r>
              <a:rPr lang="en-IN" sz="3900" dirty="0">
                <a:solidFill>
                  <a:schemeClr val="bg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</a:rPr>
              <a:t>ary in size from small reservoir to high        </a:t>
            </a:r>
          </a:p>
          <a:p>
            <a:pPr marL="0" indent="0">
              <a:buNone/>
            </a:pPr>
            <a:r>
              <a:rPr lang="en-IN" sz="3900" dirty="0">
                <a:solidFill>
                  <a:schemeClr val="bg1"/>
                </a:solidFill>
                <a:latin typeface="Dubai" panose="020B0503030403030204" pitchFamily="34" charset="-78"/>
                <a:ea typeface="Calibri" panose="020F0502020204030204" pitchFamily="34" charset="0"/>
              </a:rPr>
              <a:t>                                                    </a:t>
            </a:r>
            <a:r>
              <a:rPr lang="en-IN" sz="3900" dirty="0">
                <a:solidFill>
                  <a:schemeClr val="bg1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</a:rPr>
              <a:t>massive concrete structures</a:t>
            </a:r>
            <a:endParaRPr lang="en-IN" sz="3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chemeClr val="bg1"/>
                </a:solidFill>
              </a:rPr>
              <a:t>	          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bg1"/>
                </a:solidFill>
              </a:rPr>
              <a:t>							</a:t>
            </a:r>
            <a:endParaRPr lang="en-IN" sz="3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	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9362734-98BA-4C79-928A-7C75902FC49D}"/>
              </a:ext>
            </a:extLst>
          </p:cNvPr>
          <p:cNvSpPr/>
          <p:nvPr/>
        </p:nvSpPr>
        <p:spPr>
          <a:xfrm>
            <a:off x="630318" y="1690688"/>
            <a:ext cx="151778" cy="225762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9ED030-5619-4AEF-B0D5-06A25AD05A9A}"/>
              </a:ext>
            </a:extLst>
          </p:cNvPr>
          <p:cNvSpPr/>
          <p:nvPr/>
        </p:nvSpPr>
        <p:spPr>
          <a:xfrm>
            <a:off x="4452079" y="4497050"/>
            <a:ext cx="148658" cy="101397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6C23F548-2DE9-4537-8A7B-1DD7E99FD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2" r="3262"/>
          <a:stretch/>
        </p:blipFill>
        <p:spPr>
          <a:xfrm>
            <a:off x="7023725" y="679378"/>
            <a:ext cx="5063344" cy="2848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58972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958818-93A3-4FBE-83D9-3953AF10B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999390" y="1156389"/>
            <a:ext cx="7029792" cy="4661057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F6910-30C1-4F49-B11F-C3657924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255" y="-271436"/>
            <a:ext cx="5274129" cy="1325563"/>
          </a:xfrm>
        </p:spPr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    Uses of Dams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1F20ECF-0300-4879-8A37-624435BB16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0354480"/>
              </p:ext>
            </p:extLst>
          </p:nvPr>
        </p:nvGraphicFramePr>
        <p:xfrm>
          <a:off x="3338286" y="-393882"/>
          <a:ext cx="8128000" cy="570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634CD1-C556-41B4-B4DC-E88115C1253C}"/>
              </a:ext>
            </a:extLst>
          </p:cNvPr>
          <p:cNvSpPr/>
          <p:nvPr/>
        </p:nvSpPr>
        <p:spPr>
          <a:xfrm>
            <a:off x="7243032" y="775115"/>
            <a:ext cx="3839031" cy="7409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  <a:p>
            <a:pPr algn="ctr"/>
            <a:r>
              <a:rPr lang="en-IN" sz="2800" dirty="0">
                <a:solidFill>
                  <a:srgbClr val="00B0F0"/>
                </a:solidFill>
                <a:effectLst/>
                <a:ea typeface="Calibri" panose="020F0502020204030204" pitchFamily="34" charset="0"/>
              </a:rPr>
              <a:t>Drinking and irrigation </a:t>
            </a:r>
            <a:endParaRPr lang="en-IN" sz="2800" dirty="0">
              <a:solidFill>
                <a:srgbClr val="00B0F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4A89232-9B97-4789-9E83-A5FD67FDFF91}"/>
              </a:ext>
            </a:extLst>
          </p:cNvPr>
          <p:cNvSpPr/>
          <p:nvPr/>
        </p:nvSpPr>
        <p:spPr>
          <a:xfrm>
            <a:off x="7174904" y="2080682"/>
            <a:ext cx="4123476" cy="7409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  <a:p>
            <a:pPr algn="ctr"/>
            <a:r>
              <a:rPr lang="en-IN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IN" sz="2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enerating of electricity </a:t>
            </a:r>
            <a:endParaRPr lang="en-IN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0419AF-EEF2-4265-A165-64C8FB36501A}"/>
              </a:ext>
            </a:extLst>
          </p:cNvPr>
          <p:cNvSpPr/>
          <p:nvPr/>
        </p:nvSpPr>
        <p:spPr>
          <a:xfrm>
            <a:off x="7240249" y="3454495"/>
            <a:ext cx="3693148" cy="7409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  <a:p>
            <a:pPr algn="ctr"/>
            <a:r>
              <a:rPr lang="en-IN" sz="2800" dirty="0">
                <a:solidFill>
                  <a:srgbClr val="00B0F0"/>
                </a:solidFill>
                <a:ea typeface="Calibri" panose="020F0502020204030204" pitchFamily="34" charset="0"/>
              </a:rPr>
              <a:t>R</a:t>
            </a:r>
            <a:r>
              <a:rPr lang="en-IN" sz="2800" dirty="0">
                <a:solidFill>
                  <a:srgbClr val="00B0F0"/>
                </a:solidFill>
                <a:effectLst/>
                <a:ea typeface="Calibri" panose="020F0502020204030204" pitchFamily="34" charset="0"/>
              </a:rPr>
              <a:t>egulate flow of water </a:t>
            </a:r>
            <a:endParaRPr lang="en-IN" sz="2800" dirty="0">
              <a:solidFill>
                <a:srgbClr val="00B0F0"/>
              </a:solidFill>
            </a:endParaRPr>
          </a:p>
        </p:txBody>
      </p:sp>
      <p:grpSp>
        <p:nvGrpSpPr>
          <p:cNvPr id="19" name="Diagram group">
            <a:extLst>
              <a:ext uri="{FF2B5EF4-FFF2-40B4-BE49-F238E27FC236}">
                <a16:creationId xmlns:a16="http://schemas.microsoft.com/office/drawing/2014/main" id="{0086A8D1-59E9-4D22-ADD5-69BAB7F630C8}"/>
              </a:ext>
            </a:extLst>
          </p:cNvPr>
          <p:cNvGrpSpPr/>
          <p:nvPr/>
        </p:nvGrpSpPr>
        <p:grpSpPr>
          <a:xfrm>
            <a:off x="4597679" y="4286949"/>
            <a:ext cx="2878365" cy="2670628"/>
            <a:chOff x="2129622" y="3124198"/>
            <a:chExt cx="2358346" cy="2359291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sp>
          <p:nvSpPr>
            <p:cNvPr id="20" name="Block Arc 19">
              <a:extLst>
                <a:ext uri="{FF2B5EF4-FFF2-40B4-BE49-F238E27FC236}">
                  <a16:creationId xmlns:a16="http://schemas.microsoft.com/office/drawing/2014/main" id="{0C8790AB-2C44-442B-8753-458531DB6A36}"/>
                </a:ext>
              </a:extLst>
            </p:cNvPr>
            <p:cNvSpPr/>
            <p:nvPr/>
          </p:nvSpPr>
          <p:spPr>
            <a:xfrm>
              <a:off x="2129622" y="3124198"/>
              <a:ext cx="2358346" cy="2359291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chemeClr val="bg2">
                <a:lumMod val="75000"/>
              </a:schemeClr>
            </a:solidFill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797A425-3398-4D02-844B-1B63E8AFEB8A}"/>
              </a:ext>
            </a:extLst>
          </p:cNvPr>
          <p:cNvSpPr/>
          <p:nvPr/>
        </p:nvSpPr>
        <p:spPr>
          <a:xfrm>
            <a:off x="5962251" y="5064665"/>
            <a:ext cx="1494972" cy="602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6864912-1AFA-4127-B688-4F0B9D2AEA04}"/>
              </a:ext>
            </a:extLst>
          </p:cNvPr>
          <p:cNvSpPr/>
          <p:nvPr/>
        </p:nvSpPr>
        <p:spPr>
          <a:xfrm>
            <a:off x="7174904" y="4842787"/>
            <a:ext cx="3823837" cy="7409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  <a:p>
            <a:pPr algn="ctr"/>
            <a:r>
              <a:rPr lang="en-IN" sz="2800" dirty="0">
                <a:solidFill>
                  <a:srgbClr val="00B0F0"/>
                </a:solidFill>
                <a:effectLst/>
                <a:ea typeface="Calibri" panose="020F0502020204030204" pitchFamily="34" charset="0"/>
              </a:rPr>
              <a:t>Future requirements </a:t>
            </a:r>
            <a:endParaRPr lang="en-IN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EF2D-2455-4A62-BCA9-80BC364F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2E7C4-A506-46FE-A599-02C31F003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302551" cy="6932400"/>
          </a:xfrm>
          <a:solidFill>
            <a:srgbClr val="0F1A2F"/>
          </a:solidFill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C8AAAA58-CAD6-4B37-AD16-A7B2CC36897C}"/>
              </a:ext>
            </a:extLst>
          </p:cNvPr>
          <p:cNvSpPr/>
          <p:nvPr/>
        </p:nvSpPr>
        <p:spPr>
          <a:xfrm>
            <a:off x="246088" y="83761"/>
            <a:ext cx="4152275" cy="445409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  <a:p>
            <a:r>
              <a:rPr lang="en-IN" sz="3600" b="1" dirty="0"/>
              <a:t>Pros &amp; Cons</a:t>
            </a:r>
          </a:p>
          <a:p>
            <a:pPr algn="ctr"/>
            <a:endParaRPr lang="en-IN" dirty="0"/>
          </a:p>
        </p:txBody>
      </p:sp>
      <p:sp>
        <p:nvSpPr>
          <p:cNvPr id="7" name="Callout: Line with Border and Accent Bar 6">
            <a:extLst>
              <a:ext uri="{FF2B5EF4-FFF2-40B4-BE49-F238E27FC236}">
                <a16:creationId xmlns:a16="http://schemas.microsoft.com/office/drawing/2014/main" id="{4F8293D1-0EFA-4920-A194-1960D892B1E8}"/>
              </a:ext>
            </a:extLst>
          </p:cNvPr>
          <p:cNvSpPr/>
          <p:nvPr/>
        </p:nvSpPr>
        <p:spPr>
          <a:xfrm>
            <a:off x="1503076" y="1334131"/>
            <a:ext cx="3866841" cy="4628458"/>
          </a:xfrm>
          <a:prstGeom prst="accentBorderCallout1">
            <a:avLst/>
          </a:prstGeom>
          <a:solidFill>
            <a:srgbClr val="232D51"/>
          </a:solidFill>
          <a:ln w="38100">
            <a:solidFill>
              <a:srgbClr val="FFFF00"/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u="sng" dirty="0"/>
          </a:p>
          <a:p>
            <a:pPr algn="ctr"/>
            <a:endParaRPr lang="en-IN" u="sng" dirty="0"/>
          </a:p>
          <a:p>
            <a:pPr algn="ctr"/>
            <a:r>
              <a:rPr lang="en-IN" sz="2800" dirty="0">
                <a:solidFill>
                  <a:srgbClr val="00B0F0"/>
                </a:solidFill>
              </a:rPr>
              <a:t>Cons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Displacement of people </a:t>
            </a:r>
            <a:endParaRPr lang="en-IN" sz="2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Disruption of local ecosystems.</a:t>
            </a:r>
            <a:endParaRPr lang="en-IN" sz="2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Depletion of groundwater table.</a:t>
            </a:r>
            <a:endParaRPr lang="en-IN" sz="2800" dirty="0">
              <a:solidFill>
                <a:schemeClr val="bg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Blocks progression of water to other areas</a:t>
            </a:r>
            <a:endParaRPr lang="en-IN" sz="2800" dirty="0">
              <a:solidFill>
                <a:schemeClr val="bg2"/>
              </a:solidFill>
            </a:endParaRPr>
          </a:p>
          <a:p>
            <a:pPr algn="ctr"/>
            <a:endParaRPr lang="en-IN" sz="1400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sp>
        <p:nvSpPr>
          <p:cNvPr id="10" name="Callout: Double Bent Line with Border and Accent Bar 9">
            <a:extLst>
              <a:ext uri="{FF2B5EF4-FFF2-40B4-BE49-F238E27FC236}">
                <a16:creationId xmlns:a16="http://schemas.microsoft.com/office/drawing/2014/main" id="{DD2255FE-BB48-4E49-BE7A-6BD42BB323F4}"/>
              </a:ext>
            </a:extLst>
          </p:cNvPr>
          <p:cNvSpPr/>
          <p:nvPr/>
        </p:nvSpPr>
        <p:spPr>
          <a:xfrm>
            <a:off x="6318669" y="825790"/>
            <a:ext cx="4370255" cy="5136798"/>
          </a:xfrm>
          <a:prstGeom prst="accentBorderCallout3">
            <a:avLst/>
          </a:prstGeom>
          <a:solidFill>
            <a:srgbClr val="232D51"/>
          </a:solidFill>
          <a:ln w="38100">
            <a:solidFill>
              <a:srgbClr val="FFFF00"/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rgbClr val="00B0F0"/>
                </a:solidFill>
              </a:rPr>
              <a:t>Pros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Storage of water </a:t>
            </a:r>
            <a:endParaRPr lang="en-IN" sz="2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07000"/>
              </a:lnSpc>
              <a:spcAft>
                <a:spcPts val="1000"/>
              </a:spcAft>
              <a:buSzPts val="1300"/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Flood Control</a:t>
            </a:r>
            <a:endParaRPr lang="en-IN" sz="2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07000"/>
              </a:lnSpc>
              <a:spcAft>
                <a:spcPts val="1000"/>
              </a:spcAft>
              <a:buSzPts val="1300"/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Fostering greenery</a:t>
            </a:r>
            <a:endParaRPr lang="en-IN" sz="2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07000"/>
              </a:lnSpc>
              <a:spcAft>
                <a:spcPts val="1000"/>
              </a:spcAft>
              <a:buSzPts val="1300"/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Irrigation of crops</a:t>
            </a:r>
            <a:endParaRPr lang="en-IN" sz="2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07000"/>
              </a:lnSpc>
              <a:spcAft>
                <a:spcPts val="1000"/>
              </a:spcAft>
              <a:buSzPts val="1300"/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Production of electricity </a:t>
            </a:r>
            <a:endParaRPr lang="en-IN" sz="2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Entertainment </a:t>
            </a:r>
            <a:endParaRPr lang="en-IN" sz="2800" dirty="0">
              <a:solidFill>
                <a:schemeClr val="bg2"/>
              </a:solidFill>
            </a:endParaRPr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9CCC34-A690-4C3E-B6B7-30020C931BF5}"/>
              </a:ext>
            </a:extLst>
          </p:cNvPr>
          <p:cNvCxnSpPr/>
          <p:nvPr/>
        </p:nvCxnSpPr>
        <p:spPr>
          <a:xfrm>
            <a:off x="495946" y="529170"/>
            <a:ext cx="31922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2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1899-99C6-42EF-81BD-D6F00D62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F70D-4008-421E-AEAB-05600E52D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418"/>
            <a:ext cx="12192000" cy="6858000"/>
          </a:xfrm>
          <a:solidFill>
            <a:schemeClr val="bg2">
              <a:lumMod val="1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3400" dirty="0">
                <a:solidFill>
                  <a:srgbClr val="FFFF00"/>
                </a:solidFill>
              </a:rPr>
              <a:t>Dams in India</a:t>
            </a:r>
            <a:endParaRPr lang="en-IN" sz="3800" dirty="0">
              <a:solidFill>
                <a:srgbClr val="FFFF00"/>
              </a:solidFill>
            </a:endParaRPr>
          </a:p>
        </p:txBody>
      </p:sp>
      <p:graphicFrame>
        <p:nvGraphicFramePr>
          <p:cNvPr id="7" name="Content Placeholder 9">
            <a:extLst>
              <a:ext uri="{FF2B5EF4-FFF2-40B4-BE49-F238E27FC236}">
                <a16:creationId xmlns:a16="http://schemas.microsoft.com/office/drawing/2014/main" id="{7712762B-09F3-4C7E-85DB-69E97F5518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246325"/>
              </p:ext>
            </p:extLst>
          </p:nvPr>
        </p:nvGraphicFramePr>
        <p:xfrm>
          <a:off x="838201" y="996038"/>
          <a:ext cx="9804816" cy="221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0FA1EE82-5D08-4ACC-B44D-DA6B490765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512395"/>
              </p:ext>
            </p:extLst>
          </p:nvPr>
        </p:nvGraphicFramePr>
        <p:xfrm>
          <a:off x="2093002" y="2992152"/>
          <a:ext cx="9804816" cy="221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Content Placeholder 9">
            <a:extLst>
              <a:ext uri="{FF2B5EF4-FFF2-40B4-BE49-F238E27FC236}">
                <a16:creationId xmlns:a16="http://schemas.microsoft.com/office/drawing/2014/main" id="{89D3DC29-4643-4630-8EA9-0EC12D573E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944019"/>
              </p:ext>
            </p:extLst>
          </p:nvPr>
        </p:nvGraphicFramePr>
        <p:xfrm>
          <a:off x="414103" y="4665423"/>
          <a:ext cx="9804816" cy="230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16982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ow To Write A Thank You Note In Five Easy St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2" y="171014"/>
            <a:ext cx="11867368" cy="668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859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c3a9224-9245-42e2-b6e2-2c1c7d7dccd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164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Dubai</vt:lpstr>
      <vt:lpstr>Symbol</vt:lpstr>
      <vt:lpstr>Office Theme</vt:lpstr>
      <vt:lpstr>PowerPoint Presentation</vt:lpstr>
      <vt:lpstr>PowerPoint Presentation</vt:lpstr>
      <vt:lpstr>    Uses of Dams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38</cp:revision>
  <dcterms:created xsi:type="dcterms:W3CDTF">2021-07-27T17:53:12Z</dcterms:created>
  <dcterms:modified xsi:type="dcterms:W3CDTF">2021-10-17T10:53:51Z</dcterms:modified>
</cp:coreProperties>
</file>