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4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489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2048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471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568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5016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895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6280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032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5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12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52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22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947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400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386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090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281261C-FD8C-4835-9788-C0EBE130DA7A}" type="datetimeFigureOut">
              <a:rPr lang="en-IN" smtClean="0"/>
              <a:t>03-04-2019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21E07-0626-4A03-AFA0-289E1100C3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653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AC46-F964-4843-9EED-79A18C6FE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00" y="1030514"/>
            <a:ext cx="11553371" cy="5080000"/>
          </a:xfrm>
        </p:spPr>
        <p:txBody>
          <a:bodyPr/>
          <a:lstStyle/>
          <a:p>
            <a:r>
              <a:rPr lang="en-IN" sz="3000" dirty="0"/>
              <a:t>			</a:t>
            </a: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r>
              <a:rPr lang="en-IN" sz="3000" dirty="0"/>
              <a:t>       </a:t>
            </a: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r>
              <a:rPr lang="en-IN" sz="3000" dirty="0"/>
              <a:t>																						</a:t>
            </a:r>
            <a:br>
              <a:rPr lang="en-IN" sz="3000" dirty="0"/>
            </a:br>
            <a:r>
              <a:rPr lang="en-IN" sz="3000" dirty="0"/>
              <a:t>																						</a:t>
            </a:r>
            <a:r>
              <a:rPr lang="en-IN" sz="1500" dirty="0"/>
              <a:t>ISSN: 022-789</a:t>
            </a:r>
            <a:br>
              <a:rPr lang="en-IN" sz="3000" dirty="0"/>
            </a:br>
            <a:r>
              <a:rPr lang="en-IN" sz="3000" b="1" dirty="0">
                <a:latin typeface="Bodoni MT Black" panose="02070A03080606020203" pitchFamily="18" charset="0"/>
              </a:rPr>
              <a:t>JAIISH</a:t>
            </a:r>
            <a:r>
              <a:rPr lang="en-IN" sz="3000" dirty="0"/>
              <a:t> </a:t>
            </a:r>
            <a:r>
              <a:rPr lang="en-IN" sz="2900" dirty="0"/>
              <a:t>Journal of All India Institute of Speech &amp; Hearing </a:t>
            </a:r>
            <a:br>
              <a:rPr lang="en-IN" sz="2900" dirty="0"/>
            </a:br>
            <a:r>
              <a:rPr lang="en-IN" sz="2900" dirty="0"/>
              <a:t>				</a:t>
            </a:r>
            <a:r>
              <a:rPr lang="en-IN" sz="1500" i="1" dirty="0"/>
              <a:t>An International Peer-reviewed Journal on Communication Disorders</a:t>
            </a:r>
            <a:r>
              <a:rPr lang="en-IN" sz="2900" dirty="0"/>
              <a:t>		</a:t>
            </a:r>
            <a:r>
              <a:rPr lang="en-IN" sz="1500" i="1" dirty="0">
                <a:solidFill>
                  <a:srgbClr val="FFFF00"/>
                </a:solidFill>
              </a:rPr>
              <a:t>Since 1970</a:t>
            </a:r>
            <a:br>
              <a:rPr lang="en-IN" sz="3000" dirty="0"/>
            </a:br>
            <a:r>
              <a:rPr lang="en-IN" sz="3000" dirty="0"/>
              <a:t>				</a:t>
            </a:r>
            <a:br>
              <a:rPr lang="en-IN" sz="3000" dirty="0"/>
            </a:br>
            <a:r>
              <a:rPr lang="en-IN" sz="3000" dirty="0"/>
              <a:t> </a:t>
            </a: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br>
              <a:rPr lang="en-IN" sz="3000" dirty="0"/>
            </a:br>
            <a:endParaRPr lang="en-IN" sz="3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4D6920-9F88-4E27-B7CE-CA53F3A4F183}"/>
              </a:ext>
            </a:extLst>
          </p:cNvPr>
          <p:cNvSpPr/>
          <p:nvPr/>
        </p:nvSpPr>
        <p:spPr>
          <a:xfrm>
            <a:off x="1986280" y="1378857"/>
            <a:ext cx="45719" cy="9289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02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78</TotalTime>
  <Words>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Bodoni MT Black</vt:lpstr>
      <vt:lpstr>Century Gothic</vt:lpstr>
      <vt:lpstr>Wingdings 3</vt:lpstr>
      <vt:lpstr>Ion</vt:lpstr>
      <vt:lpstr>                                                                           ISSN: 022-789 JAIISH Journal of All India Institute of Speech &amp; Hearing      An International Peer-reviewed Journal on Communication Disorders  Since 1970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All India Institute of Speech &amp; Hearing  Since 1970     An International Peer-reviewed journal on communication disorders</dc:title>
  <dc:creator>Shijith Kumar</dc:creator>
  <cp:lastModifiedBy>Shijith Kumar</cp:lastModifiedBy>
  <cp:revision>3</cp:revision>
  <dcterms:created xsi:type="dcterms:W3CDTF">2019-04-03T07:38:16Z</dcterms:created>
  <dcterms:modified xsi:type="dcterms:W3CDTF">2019-04-03T08:56:46Z</dcterms:modified>
</cp:coreProperties>
</file>