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422F5E-43ED-469B-B97A-3E31F1F0CA4A}" type="datetimeFigureOut">
              <a:rPr lang="en-US" smtClean="0"/>
              <a:pPr/>
              <a:t>7/17/2020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F2F01B-BD89-4EFB-8597-348787B08CF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192.168.102.43/aiis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300" dirty="0"/>
              <a:t>Inauguration </a:t>
            </a:r>
            <a:br>
              <a:rPr lang="en-IN" dirty="0"/>
            </a:br>
            <a:r>
              <a:rPr lang="en-IN" cap="none" dirty="0"/>
              <a:t>of</a:t>
            </a:r>
            <a:r>
              <a:rPr lang="en-IN" dirty="0"/>
              <a:t> </a:t>
            </a:r>
            <a:br>
              <a:rPr lang="en-IN" dirty="0"/>
            </a:br>
            <a:r>
              <a:rPr lang="en-IN" cap="none" dirty="0"/>
              <a:t>Electronic</a:t>
            </a:r>
            <a:r>
              <a:rPr lang="en-IN" dirty="0"/>
              <a:t> </a:t>
            </a:r>
            <a:r>
              <a:rPr lang="en-IN" cap="none" dirty="0"/>
              <a:t>version</a:t>
            </a:r>
            <a:r>
              <a:rPr lang="en-IN" dirty="0"/>
              <a:t>  </a:t>
            </a:r>
            <a:r>
              <a:rPr lang="en-IN" cap="none" dirty="0"/>
              <a:t>of the </a:t>
            </a:r>
            <a:br>
              <a:rPr lang="en-IN" cap="none" dirty="0"/>
            </a:br>
            <a:br>
              <a:rPr lang="en-IN" dirty="0"/>
            </a:br>
            <a:r>
              <a:rPr lang="en-IN" dirty="0">
                <a:hlinkClick r:id="rId2"/>
              </a:rPr>
              <a:t>journal of all India institute of speech and hearing </a:t>
            </a:r>
            <a:endParaRPr lang="en-IN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67544" y="4962872"/>
            <a:ext cx="8458200" cy="914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endParaRPr lang="en-IN" sz="2000" b="1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/>
            <a:r>
              <a:rPr lang="en-IN" sz="2000" b="1" dirty="0">
                <a:solidFill>
                  <a:srgbClr val="002060"/>
                </a:solidFill>
                <a:latin typeface="Book Antiqua" pitchFamily="18" charset="0"/>
              </a:rPr>
              <a:t>by</a:t>
            </a:r>
          </a:p>
          <a:p>
            <a:pPr algn="ctr"/>
            <a:r>
              <a:rPr lang="en-IN" sz="3200" b="1" dirty="0">
                <a:solidFill>
                  <a:srgbClr val="7030A0"/>
                </a:solidFill>
                <a:latin typeface="Book Antiqua" pitchFamily="18" charset="0"/>
              </a:rPr>
              <a:t>Shri. </a:t>
            </a:r>
            <a:r>
              <a:rPr lang="en-IN" sz="3200" b="1" dirty="0" err="1">
                <a:solidFill>
                  <a:srgbClr val="7030A0"/>
                </a:solidFill>
                <a:latin typeface="Book Antiqua" pitchFamily="18" charset="0"/>
              </a:rPr>
              <a:t>Sudhir</a:t>
            </a:r>
            <a:r>
              <a:rPr lang="en-IN" sz="3200" b="1" dirty="0">
                <a:solidFill>
                  <a:srgbClr val="7030A0"/>
                </a:solidFill>
                <a:latin typeface="Book Antiqua" pitchFamily="18" charset="0"/>
              </a:rPr>
              <a:t> Kumar, IAS</a:t>
            </a:r>
          </a:p>
          <a:p>
            <a:pPr algn="ctr"/>
            <a:r>
              <a:rPr lang="en-IN" sz="1800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Joint Secretary, Govt. of India, Ministry of Health &amp; Family Welfare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67544" y="5013176"/>
            <a:ext cx="8458200" cy="914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e2a4ba1-44cf-4ae4-b2e2-ed8e9b75f63d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40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Book Antiqua</vt:lpstr>
      <vt:lpstr>Franklin Gothic Book</vt:lpstr>
      <vt:lpstr>Franklin Gothic Medium</vt:lpstr>
      <vt:lpstr>Wingdings 2</vt:lpstr>
      <vt:lpstr>Trek</vt:lpstr>
      <vt:lpstr>Inauguration  of  Electronic version  of the   journal of all India institute of speech and hearing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Inauguration  of  Online Platform of the  journal of all India institute of speech and hearing</dc:title>
  <dc:creator>aiish</dc:creator>
  <cp:lastModifiedBy>Shijith Kumar</cp:lastModifiedBy>
  <cp:revision>9</cp:revision>
  <dcterms:created xsi:type="dcterms:W3CDTF">2019-07-15T10:15:00Z</dcterms:created>
  <dcterms:modified xsi:type="dcterms:W3CDTF">2020-07-17T04:19:51Z</dcterms:modified>
</cp:coreProperties>
</file>