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30"/>
  </p:notesMasterIdLst>
  <p:handoutMasterIdLst>
    <p:handoutMasterId r:id="rId31"/>
  </p:handoutMasterIdLst>
  <p:sldIdLst>
    <p:sldId id="352" r:id="rId3"/>
    <p:sldId id="330" r:id="rId4"/>
    <p:sldId id="332" r:id="rId5"/>
    <p:sldId id="333" r:id="rId6"/>
    <p:sldId id="335" r:id="rId7"/>
    <p:sldId id="336" r:id="rId8"/>
    <p:sldId id="337" r:id="rId9"/>
    <p:sldId id="338" r:id="rId10"/>
    <p:sldId id="339" r:id="rId11"/>
    <p:sldId id="340" r:id="rId12"/>
    <p:sldId id="341" r:id="rId13"/>
    <p:sldId id="346" r:id="rId14"/>
    <p:sldId id="349" r:id="rId15"/>
    <p:sldId id="348" r:id="rId16"/>
    <p:sldId id="345" r:id="rId17"/>
    <p:sldId id="350" r:id="rId18"/>
    <p:sldId id="342" r:id="rId19"/>
    <p:sldId id="361" r:id="rId20"/>
    <p:sldId id="362" r:id="rId21"/>
    <p:sldId id="343" r:id="rId22"/>
    <p:sldId id="363" r:id="rId23"/>
    <p:sldId id="364" r:id="rId24"/>
    <p:sldId id="357" r:id="rId25"/>
    <p:sldId id="358" r:id="rId26"/>
    <p:sldId id="359" r:id="rId27"/>
    <p:sldId id="360" r:id="rId28"/>
    <p:sldId id="347" r:id="rId29"/>
  </p:sldIdLst>
  <p:sldSz cx="9144000" cy="6858000" type="screen4x3"/>
  <p:notesSz cx="7099300" cy="10234613"/>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521415D9-36F7-43E2-AB2F-B90AF26B5E84}">
      <p14:sectionLst xmlns:p14="http://schemas.microsoft.com/office/powerpoint/2010/main">
        <p14:section name="Default Section" id="{BB3CC7AB-7B03-41DF-B8B1-5CED7E901C12}">
          <p14:sldIdLst>
            <p14:sldId id="352"/>
            <p14:sldId id="330"/>
            <p14:sldId id="332"/>
            <p14:sldId id="333"/>
            <p14:sldId id="335"/>
            <p14:sldId id="336"/>
            <p14:sldId id="337"/>
            <p14:sldId id="338"/>
            <p14:sldId id="339"/>
            <p14:sldId id="340"/>
            <p14:sldId id="341"/>
            <p14:sldId id="346"/>
            <p14:sldId id="349"/>
            <p14:sldId id="348"/>
            <p14:sldId id="345"/>
            <p14:sldId id="350"/>
            <p14:sldId id="342"/>
            <p14:sldId id="361"/>
            <p14:sldId id="362"/>
            <p14:sldId id="343"/>
            <p14:sldId id="363"/>
            <p14:sldId id="364"/>
            <p14:sldId id="357"/>
            <p14:sldId id="358"/>
            <p14:sldId id="359"/>
            <p14:sldId id="360"/>
            <p14:sldId id="34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286B"/>
    <a:srgbClr val="42739C"/>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83" autoAdjust="0"/>
    <p:restoredTop sz="90373" autoAdjust="0"/>
  </p:normalViewPr>
  <p:slideViewPr>
    <p:cSldViewPr showGuides="1">
      <p:cViewPr>
        <p:scale>
          <a:sx n="70" d="100"/>
          <a:sy n="70" d="100"/>
        </p:scale>
        <p:origin x="-1666" y="-2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p:scale>
          <a:sx n="100" d="100"/>
          <a:sy n="100" d="100"/>
        </p:scale>
        <p:origin x="-1566" y="-72"/>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5" name="Rectangle 5"/>
          <p:cNvSpPr>
            <a:spLocks noGrp="1" noChangeArrowheads="1"/>
          </p:cNvSpPr>
          <p:nvPr>
            <p:ph type="sldNum" sz="quarter" idx="3"/>
          </p:nvPr>
        </p:nvSpPr>
        <p:spPr bwMode="auto">
          <a:xfrm>
            <a:off x="165510" y="9869617"/>
            <a:ext cx="6779603" cy="256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b" anchorCtr="0" compatLnSpc="1">
            <a:prstTxWarp prst="textNoShape">
              <a:avLst/>
            </a:prstTxWarp>
          </a:bodyPr>
          <a:lstStyle>
            <a:lvl1pPr algn="r" defTabSz="990462">
              <a:defRPr sz="800">
                <a:latin typeface="Arial" charset="0"/>
              </a:defRPr>
            </a:lvl1pPr>
          </a:lstStyle>
          <a:p>
            <a:fld id="{0DFEECAA-B02A-425E-864D-1619A1C79C92}" type="slidenum">
              <a:rPr lang="en-GB"/>
              <a:pPr/>
              <a:t>‹#›</a:t>
            </a:fld>
            <a:endParaRPr lang="en-GB"/>
          </a:p>
        </p:txBody>
      </p:sp>
      <p:sp>
        <p:nvSpPr>
          <p:cNvPr id="71687" name="Rectangle 7"/>
          <p:cNvSpPr>
            <a:spLocks noGrp="1" noChangeArrowheads="1"/>
          </p:cNvSpPr>
          <p:nvPr>
            <p:ph type="hdr" sz="quarter"/>
          </p:nvPr>
        </p:nvSpPr>
        <p:spPr bwMode="auto">
          <a:xfrm>
            <a:off x="165795" y="142399"/>
            <a:ext cx="6616840" cy="455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t" anchorCtr="0" compatLnSpc="1">
            <a:prstTxWarp prst="textNoShape">
              <a:avLst/>
            </a:prstTxWarp>
          </a:bodyPr>
          <a:lstStyle>
            <a:lvl1pPr defTabSz="990462">
              <a:defRPr sz="900">
                <a:latin typeface="Arial" charset="0"/>
              </a:defRPr>
            </a:lvl1pPr>
          </a:lstStyle>
          <a:p>
            <a:r>
              <a:rPr lang="en-US" altLang="en-GB" smtClean="0"/>
              <a:t>2.1 Introduction to e-resources management</a:t>
            </a:r>
            <a:endParaRPr lang="en-GB" altLang="en-GB" dirty="0"/>
          </a:p>
        </p:txBody>
      </p:sp>
      <p:sp>
        <p:nvSpPr>
          <p:cNvPr id="71688" name="Rectangle 8"/>
          <p:cNvSpPr>
            <a:spLocks noChangeArrowheads="1"/>
          </p:cNvSpPr>
          <p:nvPr/>
        </p:nvSpPr>
        <p:spPr bwMode="auto">
          <a:xfrm>
            <a:off x="79581" y="9807420"/>
            <a:ext cx="5877399" cy="342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0" tIns="49520" rIns="99040" bIns="49520" anchor="b"/>
          <a:lstStyle/>
          <a:p>
            <a:pPr defTabSz="990462"/>
            <a:endParaRPr lang="en-GB" altLang="en-GB" sz="800" dirty="0">
              <a:latin typeface="Arial" charset="0"/>
            </a:endParaRPr>
          </a:p>
        </p:txBody>
      </p:sp>
      <p:sp>
        <p:nvSpPr>
          <p:cNvPr id="2" name="Footer Placeholder 1"/>
          <p:cNvSpPr>
            <a:spLocks noGrp="1"/>
          </p:cNvSpPr>
          <p:nvPr>
            <p:ph type="ftr" sz="quarter" idx="2"/>
          </p:nvPr>
        </p:nvSpPr>
        <p:spPr>
          <a:xfrm>
            <a:off x="0" y="9720673"/>
            <a:ext cx="6933790" cy="512303"/>
          </a:xfrm>
          <a:prstGeom prst="rect">
            <a:avLst/>
          </a:prstGeom>
        </p:spPr>
        <p:txBody>
          <a:bodyPr vert="horz" lIns="94768" tIns="47384" rIns="94768" bIns="47384" rtlCol="0" anchor="b"/>
          <a:lstStyle>
            <a:lvl1pPr algn="l">
              <a:defRPr sz="1200"/>
            </a:lvl1pPr>
          </a:lstStyle>
          <a:p>
            <a:pPr lvl="0"/>
            <a:r>
              <a:rPr lang="en-GB" altLang="en-GB" sz="800" dirty="0">
                <a:solidFill>
                  <a:srgbClr val="000000"/>
                </a:solidFill>
                <a:latin typeface="Arial" panose="020B0604020202020204" pitchFamily="34" charset="0"/>
                <a:cs typeface="Arial" panose="020B0604020202020204" pitchFamily="34" charset="0"/>
              </a:rPr>
              <a:t>This work is licensed under a Creative Commons Attribution-</a:t>
            </a:r>
            <a:r>
              <a:rPr lang="en-GB" altLang="en-GB" sz="800" dirty="0" err="1">
                <a:solidFill>
                  <a:srgbClr val="000000"/>
                </a:solidFill>
                <a:latin typeface="Arial" panose="020B0604020202020204" pitchFamily="34" charset="0"/>
                <a:cs typeface="Arial" panose="020B0604020202020204" pitchFamily="34" charset="0"/>
              </a:rPr>
              <a:t>ShareAlike</a:t>
            </a:r>
            <a:r>
              <a:rPr lang="en-GB" altLang="en-GB" sz="800" dirty="0">
                <a:solidFill>
                  <a:srgbClr val="000000"/>
                </a:solidFill>
                <a:latin typeface="Arial" panose="020B0604020202020204" pitchFamily="34" charset="0"/>
                <a:cs typeface="Arial" panose="020B0604020202020204" pitchFamily="34" charset="0"/>
              </a:rPr>
              <a:t> 3.0 </a:t>
            </a:r>
            <a:r>
              <a:rPr lang="en-GB" altLang="en-GB" sz="800" dirty="0" err="1">
                <a:solidFill>
                  <a:srgbClr val="000000"/>
                </a:solidFill>
                <a:latin typeface="Arial" panose="020B0604020202020204" pitchFamily="34" charset="0"/>
                <a:cs typeface="Arial" panose="020B0604020202020204" pitchFamily="34" charset="0"/>
              </a:rPr>
              <a:t>Unported</a:t>
            </a:r>
            <a:r>
              <a:rPr lang="en-GB" altLang="en-GB" sz="800" dirty="0">
                <a:solidFill>
                  <a:srgbClr val="000000"/>
                </a:solidFill>
                <a:latin typeface="Arial" panose="020B0604020202020204" pitchFamily="34" charset="0"/>
                <a:cs typeface="Arial" panose="020B0604020202020204" pitchFamily="34" charset="0"/>
              </a:rPr>
              <a:t> License. http://creativecommons.org/licenses/by-sa/3.0/ Last updated </a:t>
            </a:r>
            <a:fld id="{3735EFBD-B8DE-44F3-8985-3473135DEA5D}" type="datetime4">
              <a:rPr lang="en-GB" altLang="en-GB" sz="800">
                <a:solidFill>
                  <a:srgbClr val="000000"/>
                </a:solidFill>
                <a:latin typeface="Arial" panose="020B0604020202020204" pitchFamily="34" charset="0"/>
                <a:cs typeface="Arial" panose="020B0604020202020204" pitchFamily="34" charset="0"/>
              </a:rPr>
              <a:t>05 February 2016</a:t>
            </a:fld>
            <a:r>
              <a:rPr lang="en-GB" altLang="en-GB" sz="800" dirty="0">
                <a:solidFill>
                  <a:srgbClr val="000000"/>
                </a:solidFill>
                <a:latin typeface="Arial" panose="020B0604020202020204" pitchFamily="34" charset="0"/>
                <a:cs typeface="Arial" panose="020B0604020202020204" pitchFamily="34" charset="0"/>
              </a:rPr>
              <a:t> Page </a:t>
            </a:r>
            <a:fld id="{DE68868B-15BE-46C5-9A44-AA9D79B222BF}" type="slidenum">
              <a:rPr lang="en-GB" altLang="en-GB" sz="800">
                <a:solidFill>
                  <a:srgbClr val="000000"/>
                </a:solidFill>
                <a:latin typeface="Arial" panose="020B0604020202020204" pitchFamily="34" charset="0"/>
                <a:cs typeface="Arial" panose="020B0604020202020204" pitchFamily="34" charset="0"/>
              </a:rPr>
              <a:pPr lvl="0"/>
              <a:t>‹#›</a:t>
            </a:fld>
            <a:endParaRPr lang="en-GB" altLang="en-GB" sz="800" dirty="0">
              <a:solidFill>
                <a:srgbClr val="000000"/>
              </a:solidFill>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401990245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4" name="Rectangle 4"/>
          <p:cNvSpPr>
            <a:spLocks noGrp="1" noRot="1" noChangeAspec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45" name="Rectangle 5"/>
          <p:cNvSpPr>
            <a:spLocks noGrp="1" noChangeArrowheads="1"/>
          </p:cNvSpPr>
          <p:nvPr>
            <p:ph type="body" sz="quarter" idx="3"/>
          </p:nvPr>
        </p:nvSpPr>
        <p:spPr bwMode="auto">
          <a:xfrm>
            <a:off x="946685" y="4861155"/>
            <a:ext cx="5205932" cy="4605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1447" name="Rectangle 7"/>
          <p:cNvSpPr>
            <a:spLocks noGrp="1" noChangeArrowheads="1"/>
          </p:cNvSpPr>
          <p:nvPr>
            <p:ph type="sldNum" sz="quarter" idx="5"/>
          </p:nvPr>
        </p:nvSpPr>
        <p:spPr bwMode="auto">
          <a:xfrm>
            <a:off x="5889004" y="9820514"/>
            <a:ext cx="1210296" cy="335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b" anchorCtr="0" compatLnSpc="1">
            <a:prstTxWarp prst="textNoShape">
              <a:avLst/>
            </a:prstTxWarp>
          </a:bodyPr>
          <a:lstStyle>
            <a:lvl1pPr algn="r" defTabSz="990462">
              <a:defRPr sz="800">
                <a:latin typeface="Arial" charset="0"/>
              </a:defRPr>
            </a:lvl1pPr>
          </a:lstStyle>
          <a:p>
            <a:fld id="{C7FE5866-1EA7-4F17-86FF-BB986DDE12D8}" type="slidenum">
              <a:rPr lang="en-GB"/>
              <a:pPr/>
              <a:t>‹#›</a:t>
            </a:fld>
            <a:endParaRPr lang="en-GB"/>
          </a:p>
        </p:txBody>
      </p:sp>
      <p:sp>
        <p:nvSpPr>
          <p:cNvPr id="61448" name="Rectangle 8"/>
          <p:cNvSpPr>
            <a:spLocks noGrp="1" noChangeArrowheads="1"/>
          </p:cNvSpPr>
          <p:nvPr>
            <p:ph type="hdr" sz="quarter"/>
          </p:nvPr>
        </p:nvSpPr>
        <p:spPr bwMode="auto">
          <a:xfrm>
            <a:off x="165795" y="142399"/>
            <a:ext cx="6616840" cy="455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t" anchorCtr="0" compatLnSpc="1">
            <a:prstTxWarp prst="textNoShape">
              <a:avLst/>
            </a:prstTxWarp>
          </a:bodyPr>
          <a:lstStyle>
            <a:lvl1pPr defTabSz="990462">
              <a:defRPr sz="900">
                <a:latin typeface="Arial" charset="0"/>
              </a:defRPr>
            </a:lvl1pPr>
          </a:lstStyle>
          <a:p>
            <a:r>
              <a:rPr lang="en-US" altLang="en-GB" smtClean="0"/>
              <a:t>2.1 Introduction to e-resources management</a:t>
            </a:r>
            <a:endParaRPr lang="en-GB" altLang="en-GB"/>
          </a:p>
        </p:txBody>
      </p:sp>
      <p:sp>
        <p:nvSpPr>
          <p:cNvPr id="61449" name="Rectangle 9"/>
          <p:cNvSpPr>
            <a:spLocks noGrp="1" noChangeArrowheads="1"/>
          </p:cNvSpPr>
          <p:nvPr>
            <p:ph type="ftr" sz="quarter" idx="4"/>
          </p:nvPr>
        </p:nvSpPr>
        <p:spPr bwMode="auto">
          <a:xfrm>
            <a:off x="79582" y="9807420"/>
            <a:ext cx="5801133" cy="342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b" anchorCtr="0" compatLnSpc="1">
            <a:prstTxWarp prst="textNoShape">
              <a:avLst/>
            </a:prstTxWarp>
          </a:bodyPr>
          <a:lstStyle>
            <a:lvl1pPr defTabSz="990462">
              <a:defRPr sz="800">
                <a:latin typeface="Arial" charset="0"/>
              </a:defRPr>
            </a:lvl1pPr>
          </a:lstStyle>
          <a:p>
            <a:r>
              <a:rPr lang="en-GB" altLang="en-GB" dirty="0" smtClean="0"/>
              <a:t>This work is licensed under a Creative Commons Attribution-</a:t>
            </a:r>
            <a:r>
              <a:rPr lang="en-GB" altLang="en-GB" dirty="0" err="1" smtClean="0"/>
              <a:t>ShareAlike</a:t>
            </a:r>
            <a:r>
              <a:rPr lang="en-GB" altLang="en-GB" dirty="0" smtClean="0"/>
              <a:t> 3.0 </a:t>
            </a:r>
            <a:r>
              <a:rPr lang="en-GB" altLang="en-GB" dirty="0" err="1" smtClean="0"/>
              <a:t>Unported</a:t>
            </a:r>
            <a:r>
              <a:rPr lang="en-GB" altLang="en-GB" dirty="0" smtClean="0"/>
              <a:t> License. http://creativecommons.org/licenses/by-sa/3.0/ Last updated </a:t>
            </a:r>
            <a:fld id="{29AB68DC-AB38-41E3-9F75-6276FA337E93}" type="datetime4">
              <a:rPr lang="en-GB" altLang="en-GB" smtClean="0"/>
              <a:pPr/>
              <a:t>05 February 2016</a:t>
            </a:fld>
            <a:r>
              <a:rPr lang="en-GB" altLang="en-GB" dirty="0" smtClean="0"/>
              <a:t> Page </a:t>
            </a:r>
            <a:fld id="{DE68868B-15BE-46C5-9A44-AA9D79B222BF}" type="slidenum">
              <a:rPr lang="en-GB" altLang="en-GB" smtClean="0"/>
              <a:pPr/>
              <a:t>‹#›</a:t>
            </a:fld>
            <a:endParaRPr lang="en-GB" altLang="en-GB" dirty="0"/>
          </a:p>
        </p:txBody>
      </p:sp>
    </p:spTree>
    <p:extLst>
      <p:ext uri="{BB962C8B-B14F-4D97-AF65-F5344CB8AC3E}">
        <p14:creationId xmlns:p14="http://schemas.microsoft.com/office/powerpoint/2010/main" val="278843999"/>
      </p:ext>
    </p:extLst>
  </p:cSld>
  <p:clrMap bg1="lt1" tx1="dk1" bg2="lt2" tx2="dk2" accent1="accent1" accent2="accent2" accent3="accent3" accent4="accent4" accent5="accent5" accent6="accent6" hlink="hlink" folHlink="folHlink"/>
  <p:hf/>
  <p:notesStyle>
    <a:lvl1pPr algn="l" rtl="0" fontAlgn="base">
      <a:spcBef>
        <a:spcPct val="30000"/>
      </a:spcBef>
      <a:spcAft>
        <a:spcPct val="0"/>
      </a:spcAft>
      <a:defRPr sz="1000" kern="1200">
        <a:solidFill>
          <a:schemeClr val="tx1"/>
        </a:solidFill>
        <a:latin typeface="Arial" charset="0"/>
        <a:ea typeface="+mn-ea"/>
        <a:cs typeface="+mn-cs"/>
      </a:defRPr>
    </a:lvl1pPr>
    <a:lvl2pPr marL="457200" algn="l" rtl="0" fontAlgn="base">
      <a:spcBef>
        <a:spcPct val="30000"/>
      </a:spcBef>
      <a:spcAft>
        <a:spcPct val="0"/>
      </a:spcAft>
      <a:defRPr sz="1000" kern="1200">
        <a:solidFill>
          <a:schemeClr val="tx1"/>
        </a:solidFill>
        <a:latin typeface="Arial" charset="0"/>
        <a:ea typeface="+mn-ea"/>
        <a:cs typeface="+mn-cs"/>
      </a:defRPr>
    </a:lvl2pPr>
    <a:lvl3pPr marL="914400" algn="l" rtl="0" fontAlgn="base">
      <a:spcBef>
        <a:spcPct val="30000"/>
      </a:spcBef>
      <a:spcAft>
        <a:spcPct val="0"/>
      </a:spcAft>
      <a:defRPr sz="1000" kern="1200">
        <a:solidFill>
          <a:schemeClr val="tx1"/>
        </a:solidFill>
        <a:latin typeface="Arial" charset="0"/>
        <a:ea typeface="+mn-ea"/>
        <a:cs typeface="+mn-cs"/>
      </a:defRPr>
    </a:lvl3pPr>
    <a:lvl4pPr marL="1371600" algn="l" rtl="0" fontAlgn="base">
      <a:spcBef>
        <a:spcPct val="30000"/>
      </a:spcBef>
      <a:spcAft>
        <a:spcPct val="0"/>
      </a:spcAft>
      <a:defRPr sz="1000" kern="1200">
        <a:solidFill>
          <a:schemeClr val="tx1"/>
        </a:solidFill>
        <a:latin typeface="Arial" charset="0"/>
        <a:ea typeface="+mn-ea"/>
        <a:cs typeface="+mn-cs"/>
      </a:defRPr>
    </a:lvl4pPr>
    <a:lvl5pPr marL="1828800" algn="l" rtl="0" fontAlgn="base">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mailto:hinari@who.int"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mailto:smith@kemri.org"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mailto:alan.smith@gmail.com" TargetMode="External"/><Relationship Id="rId4" Type="http://schemas.openxmlformats.org/officeDocument/2006/relationships/hyperlink" Target="mailto:smitha@who.int"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77047" indent="-298865" eaLnBrk="0" hangingPunct="0">
              <a:defRPr sz="2500">
                <a:solidFill>
                  <a:schemeClr val="tx1"/>
                </a:solidFill>
                <a:latin typeface="Times New Roman" pitchFamily="18" charset="0"/>
              </a:defRPr>
            </a:lvl2pPr>
            <a:lvl3pPr marL="1195456" indent="-239091" eaLnBrk="0" hangingPunct="0">
              <a:defRPr sz="2500">
                <a:solidFill>
                  <a:schemeClr val="tx1"/>
                </a:solidFill>
                <a:latin typeface="Times New Roman" pitchFamily="18" charset="0"/>
              </a:defRPr>
            </a:lvl3pPr>
            <a:lvl4pPr marL="1673641" indent="-239091" eaLnBrk="0" hangingPunct="0">
              <a:defRPr sz="2500">
                <a:solidFill>
                  <a:schemeClr val="tx1"/>
                </a:solidFill>
                <a:latin typeface="Times New Roman" pitchFamily="18" charset="0"/>
              </a:defRPr>
            </a:lvl4pPr>
            <a:lvl5pPr marL="2151823" indent="-239091" eaLnBrk="0" hangingPunct="0">
              <a:defRPr sz="2500">
                <a:solidFill>
                  <a:schemeClr val="tx1"/>
                </a:solidFill>
                <a:latin typeface="Times New Roman" pitchFamily="18" charset="0"/>
              </a:defRPr>
            </a:lvl5pPr>
            <a:lvl6pPr marL="2630007" indent="-239091" eaLnBrk="0" fontAlgn="base" hangingPunct="0">
              <a:spcBef>
                <a:spcPct val="0"/>
              </a:spcBef>
              <a:spcAft>
                <a:spcPct val="0"/>
              </a:spcAft>
              <a:defRPr sz="2500">
                <a:solidFill>
                  <a:schemeClr val="tx1"/>
                </a:solidFill>
                <a:latin typeface="Times New Roman" pitchFamily="18" charset="0"/>
              </a:defRPr>
            </a:lvl6pPr>
            <a:lvl7pPr marL="3108190" indent="-239091" eaLnBrk="0" fontAlgn="base" hangingPunct="0">
              <a:spcBef>
                <a:spcPct val="0"/>
              </a:spcBef>
              <a:spcAft>
                <a:spcPct val="0"/>
              </a:spcAft>
              <a:defRPr sz="2500">
                <a:solidFill>
                  <a:schemeClr val="tx1"/>
                </a:solidFill>
                <a:latin typeface="Times New Roman" pitchFamily="18" charset="0"/>
              </a:defRPr>
            </a:lvl7pPr>
            <a:lvl8pPr marL="3586372" indent="-239091" eaLnBrk="0" fontAlgn="base" hangingPunct="0">
              <a:spcBef>
                <a:spcPct val="0"/>
              </a:spcBef>
              <a:spcAft>
                <a:spcPct val="0"/>
              </a:spcAft>
              <a:defRPr sz="2500">
                <a:solidFill>
                  <a:schemeClr val="tx1"/>
                </a:solidFill>
                <a:latin typeface="Times New Roman" pitchFamily="18" charset="0"/>
              </a:defRPr>
            </a:lvl8pPr>
            <a:lvl9pPr marL="4064556" indent="-239091" eaLnBrk="0" fontAlgn="base" hangingPunct="0">
              <a:spcBef>
                <a:spcPct val="0"/>
              </a:spcBef>
              <a:spcAft>
                <a:spcPct val="0"/>
              </a:spcAft>
              <a:defRPr sz="2500">
                <a:solidFill>
                  <a:schemeClr val="tx1"/>
                </a:solidFill>
                <a:latin typeface="Times New Roman" pitchFamily="18" charset="0"/>
              </a:defRPr>
            </a:lvl9pPr>
          </a:lstStyle>
          <a:p>
            <a:pPr eaLnBrk="1" hangingPunct="1"/>
            <a:fld id="{41773320-F2B9-433A-A705-8AC2F8663820}" type="slidenum">
              <a:rPr lang="en-GB" sz="1200"/>
              <a:pPr eaLnBrk="1" hangingPunct="1"/>
              <a:t>1</a:t>
            </a:fld>
            <a:endParaRPr lang="en-GB" sz="1200"/>
          </a:p>
        </p:txBody>
      </p:sp>
      <p:sp>
        <p:nvSpPr>
          <p:cNvPr id="15363"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77047" indent="-298865" eaLnBrk="0" hangingPunct="0">
              <a:defRPr sz="2500">
                <a:solidFill>
                  <a:schemeClr val="tx1"/>
                </a:solidFill>
                <a:latin typeface="Times New Roman" pitchFamily="18" charset="0"/>
              </a:defRPr>
            </a:lvl2pPr>
            <a:lvl3pPr marL="1195456" indent="-239091" eaLnBrk="0" hangingPunct="0">
              <a:defRPr sz="2500">
                <a:solidFill>
                  <a:schemeClr val="tx1"/>
                </a:solidFill>
                <a:latin typeface="Times New Roman" pitchFamily="18" charset="0"/>
              </a:defRPr>
            </a:lvl3pPr>
            <a:lvl4pPr marL="1673641" indent="-239091" eaLnBrk="0" hangingPunct="0">
              <a:defRPr sz="2500">
                <a:solidFill>
                  <a:schemeClr val="tx1"/>
                </a:solidFill>
                <a:latin typeface="Times New Roman" pitchFamily="18" charset="0"/>
              </a:defRPr>
            </a:lvl4pPr>
            <a:lvl5pPr marL="2151823" indent="-239091" eaLnBrk="0" hangingPunct="0">
              <a:defRPr sz="2500">
                <a:solidFill>
                  <a:schemeClr val="tx1"/>
                </a:solidFill>
                <a:latin typeface="Times New Roman" pitchFamily="18" charset="0"/>
              </a:defRPr>
            </a:lvl5pPr>
            <a:lvl6pPr marL="2630007" indent="-239091" eaLnBrk="0" fontAlgn="base" hangingPunct="0">
              <a:spcBef>
                <a:spcPct val="0"/>
              </a:spcBef>
              <a:spcAft>
                <a:spcPct val="0"/>
              </a:spcAft>
              <a:defRPr sz="2500">
                <a:solidFill>
                  <a:schemeClr val="tx1"/>
                </a:solidFill>
                <a:latin typeface="Times New Roman" pitchFamily="18" charset="0"/>
              </a:defRPr>
            </a:lvl6pPr>
            <a:lvl7pPr marL="3108190" indent="-239091" eaLnBrk="0" fontAlgn="base" hangingPunct="0">
              <a:spcBef>
                <a:spcPct val="0"/>
              </a:spcBef>
              <a:spcAft>
                <a:spcPct val="0"/>
              </a:spcAft>
              <a:defRPr sz="2500">
                <a:solidFill>
                  <a:schemeClr val="tx1"/>
                </a:solidFill>
                <a:latin typeface="Times New Roman" pitchFamily="18" charset="0"/>
              </a:defRPr>
            </a:lvl7pPr>
            <a:lvl8pPr marL="3586372" indent="-239091" eaLnBrk="0" fontAlgn="base" hangingPunct="0">
              <a:spcBef>
                <a:spcPct val="0"/>
              </a:spcBef>
              <a:spcAft>
                <a:spcPct val="0"/>
              </a:spcAft>
              <a:defRPr sz="2500">
                <a:solidFill>
                  <a:schemeClr val="tx1"/>
                </a:solidFill>
                <a:latin typeface="Times New Roman" pitchFamily="18" charset="0"/>
              </a:defRPr>
            </a:lvl8pPr>
            <a:lvl9pPr marL="4064556" indent="-239091" eaLnBrk="0" fontAlgn="base" hangingPunct="0">
              <a:spcBef>
                <a:spcPct val="0"/>
              </a:spcBef>
              <a:spcAft>
                <a:spcPct val="0"/>
              </a:spcAft>
              <a:defRPr sz="2500">
                <a:solidFill>
                  <a:schemeClr val="tx1"/>
                </a:solidFill>
                <a:latin typeface="Times New Roman" pitchFamily="18" charset="0"/>
              </a:defRPr>
            </a:lvl9pPr>
          </a:lstStyle>
          <a:p>
            <a:pPr eaLnBrk="1" hangingPunct="1"/>
            <a:r>
              <a:rPr lang="en-GB" altLang="en-GB" sz="800" dirty="0">
                <a:latin typeface="Arial" charset="0"/>
              </a:rPr>
              <a:t>2.1  Presentation – Access models and registration</a:t>
            </a:r>
          </a:p>
        </p:txBody>
      </p:sp>
      <p:sp>
        <p:nvSpPr>
          <p:cNvPr id="15364" name="Rectangle 9"/>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77047" indent="-298865" eaLnBrk="0" hangingPunct="0">
              <a:defRPr sz="2500">
                <a:solidFill>
                  <a:schemeClr val="tx1"/>
                </a:solidFill>
                <a:latin typeface="Times New Roman" pitchFamily="18" charset="0"/>
              </a:defRPr>
            </a:lvl2pPr>
            <a:lvl3pPr marL="1195456" indent="-239091" eaLnBrk="0" hangingPunct="0">
              <a:defRPr sz="2500">
                <a:solidFill>
                  <a:schemeClr val="tx1"/>
                </a:solidFill>
                <a:latin typeface="Times New Roman" pitchFamily="18" charset="0"/>
              </a:defRPr>
            </a:lvl3pPr>
            <a:lvl4pPr marL="1673641" indent="-239091" eaLnBrk="0" hangingPunct="0">
              <a:defRPr sz="2500">
                <a:solidFill>
                  <a:schemeClr val="tx1"/>
                </a:solidFill>
                <a:latin typeface="Times New Roman" pitchFamily="18" charset="0"/>
              </a:defRPr>
            </a:lvl4pPr>
            <a:lvl5pPr marL="2151823" indent="-239091" eaLnBrk="0" hangingPunct="0">
              <a:defRPr sz="2500">
                <a:solidFill>
                  <a:schemeClr val="tx1"/>
                </a:solidFill>
                <a:latin typeface="Times New Roman" pitchFamily="18" charset="0"/>
              </a:defRPr>
            </a:lvl5pPr>
            <a:lvl6pPr marL="2630007" indent="-239091" eaLnBrk="0" fontAlgn="base" hangingPunct="0">
              <a:spcBef>
                <a:spcPct val="0"/>
              </a:spcBef>
              <a:spcAft>
                <a:spcPct val="0"/>
              </a:spcAft>
              <a:defRPr sz="2500">
                <a:solidFill>
                  <a:schemeClr val="tx1"/>
                </a:solidFill>
                <a:latin typeface="Times New Roman" pitchFamily="18" charset="0"/>
              </a:defRPr>
            </a:lvl6pPr>
            <a:lvl7pPr marL="3108190" indent="-239091" eaLnBrk="0" fontAlgn="base" hangingPunct="0">
              <a:spcBef>
                <a:spcPct val="0"/>
              </a:spcBef>
              <a:spcAft>
                <a:spcPct val="0"/>
              </a:spcAft>
              <a:defRPr sz="2500">
                <a:solidFill>
                  <a:schemeClr val="tx1"/>
                </a:solidFill>
                <a:latin typeface="Times New Roman" pitchFamily="18" charset="0"/>
              </a:defRPr>
            </a:lvl7pPr>
            <a:lvl8pPr marL="3586372" indent="-239091" eaLnBrk="0" fontAlgn="base" hangingPunct="0">
              <a:spcBef>
                <a:spcPct val="0"/>
              </a:spcBef>
              <a:spcAft>
                <a:spcPct val="0"/>
              </a:spcAft>
              <a:defRPr sz="2500">
                <a:solidFill>
                  <a:schemeClr val="tx1"/>
                </a:solidFill>
                <a:latin typeface="Times New Roman" pitchFamily="18" charset="0"/>
              </a:defRPr>
            </a:lvl8pPr>
            <a:lvl9pPr marL="4064556" indent="-239091" eaLnBrk="0" fontAlgn="base" hangingPunct="0">
              <a:spcBef>
                <a:spcPct val="0"/>
              </a:spcBef>
              <a:spcAft>
                <a:spcPct val="0"/>
              </a:spcAft>
              <a:defRPr sz="2500">
                <a:solidFill>
                  <a:schemeClr val="tx1"/>
                </a:solidFill>
                <a:latin typeface="Times New Roman" pitchFamily="18" charset="0"/>
              </a:defRPr>
            </a:lvl9pPr>
          </a:lstStyle>
          <a:p>
            <a:pPr eaLnBrk="1" hangingPunct="1"/>
            <a:r>
              <a:rPr lang="en-GB" altLang="en-GB" sz="700" dirty="0">
                <a:latin typeface="Arial" charset="0"/>
              </a:rPr>
              <a:t>This work is licensed under a Creative Commons Attribution-</a:t>
            </a:r>
            <a:r>
              <a:rPr lang="en-GB" altLang="en-GB" sz="700" dirty="0" err="1">
                <a:latin typeface="Arial" charset="0"/>
              </a:rPr>
              <a:t>ShareAlike</a:t>
            </a:r>
            <a:r>
              <a:rPr lang="en-GB" altLang="en-GB" sz="700" dirty="0">
                <a:latin typeface="Arial" charset="0"/>
              </a:rPr>
              <a:t> 3.0 </a:t>
            </a:r>
            <a:r>
              <a:rPr lang="en-GB" altLang="en-GB" sz="700" dirty="0" err="1">
                <a:latin typeface="Arial" charset="0"/>
              </a:rPr>
              <a:t>Unported</a:t>
            </a:r>
            <a:r>
              <a:rPr lang="en-GB" altLang="en-GB" sz="700" dirty="0">
                <a:latin typeface="Arial" charset="0"/>
              </a:rPr>
              <a:t> License. http://creativecommons.org/licenses/by-sa/3.0/ Last </a:t>
            </a:r>
            <a:r>
              <a:rPr lang="en-GB" altLang="en-GB" sz="700">
                <a:latin typeface="Arial" charset="0"/>
              </a:rPr>
              <a:t>updated 30 October 2013Page </a:t>
            </a:r>
            <a:r>
              <a:rPr lang="en-GB" altLang="en-GB" sz="700" dirty="0">
                <a:latin typeface="Arial" charset="0"/>
              </a:rPr>
              <a:t>‹#›</a:t>
            </a:r>
          </a:p>
        </p:txBody>
      </p:sp>
      <p:sp>
        <p:nvSpPr>
          <p:cNvPr id="15365" name="Rectangle 2"/>
          <p:cNvSpPr>
            <a:spLocks noGrp="1" noRot="1" noChangeAspect="1" noChangeArrowheads="1" noTextEdit="1"/>
          </p:cNvSpPr>
          <p:nvPr>
            <p:ph type="sldImg"/>
          </p:nvPr>
        </p:nvSpPr>
        <p:spPr>
          <a:xfrm>
            <a:off x="1025525" y="736600"/>
            <a:ext cx="5119688" cy="3838575"/>
          </a:xfrm>
          <a:ln/>
        </p:spPr>
      </p:sp>
      <p:sp>
        <p:nvSpPr>
          <p:cNvPr id="153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2" name="Date Placeholder 1"/>
          <p:cNvSpPr>
            <a:spLocks noGrp="1"/>
          </p:cNvSpPr>
          <p:nvPr>
            <p:ph type="dt" idx="10"/>
          </p:nvPr>
        </p:nvSpPr>
        <p:spPr>
          <a:xfrm>
            <a:off x="4020738" y="0"/>
            <a:ext cx="3076870" cy="511731"/>
          </a:xfrm>
          <a:prstGeom prst="rect">
            <a:avLst/>
          </a:prstGeom>
        </p:spPr>
        <p:txBody>
          <a:bodyPr lIns="95649" tIns="47825" rIns="95649" bIns="47825"/>
          <a:lstStyle/>
          <a:p>
            <a:fld id="{84662537-9CC0-452F-A139-4476C18E7020}" type="datetime3">
              <a:rPr lang="en-US" smtClean="0"/>
              <a:t>5 February 2016</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7FE5866-1EA7-4F17-86FF-BB986DDE12D8}" type="slidenum">
              <a:rPr lang="en-GB" smtClean="0"/>
              <a:pPr/>
              <a:t>10</a:t>
            </a:fld>
            <a:endParaRPr lang="en-GB"/>
          </a:p>
        </p:txBody>
      </p:sp>
      <p:sp>
        <p:nvSpPr>
          <p:cNvPr id="6" name="Footer Placeholder 5"/>
          <p:cNvSpPr>
            <a:spLocks noGrp="1"/>
          </p:cNvSpPr>
          <p:nvPr>
            <p:ph type="ftr" sz="quarter" idx="12"/>
          </p:nvPr>
        </p:nvSpPr>
        <p:spPr/>
        <p:txBody>
          <a:bodyPr/>
          <a:lstStyle/>
          <a:p>
            <a:r>
              <a:rPr lang="en-GB" altLang="en-GB" smtClean="0"/>
              <a:t>This work is licensed under a Creative Commons Attribution-ShareAlike 3.0 Unported License. http://creativecommons.org/licenses/by-sa/3.0/</a:t>
            </a:r>
            <a:endParaRPr lang="en-GB" altLang="en-GB"/>
          </a:p>
        </p:txBody>
      </p:sp>
      <p:sp>
        <p:nvSpPr>
          <p:cNvPr id="7" name="Rectangle 8"/>
          <p:cNvSpPr>
            <a:spLocks noGrp="1" noChangeArrowheads="1"/>
          </p:cNvSpPr>
          <p:nvPr>
            <p:ph type="hdr" sz="quarter"/>
          </p:nvPr>
        </p:nvSpPr>
        <p:spPr>
          <a:xfrm>
            <a:off x="165795" y="142399"/>
            <a:ext cx="6616840" cy="4550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77047" indent="-298865" eaLnBrk="0" hangingPunct="0">
              <a:defRPr sz="2500">
                <a:solidFill>
                  <a:schemeClr val="tx1"/>
                </a:solidFill>
                <a:latin typeface="Times New Roman" pitchFamily="18" charset="0"/>
              </a:defRPr>
            </a:lvl2pPr>
            <a:lvl3pPr marL="1195456" indent="-239091" eaLnBrk="0" hangingPunct="0">
              <a:defRPr sz="2500">
                <a:solidFill>
                  <a:schemeClr val="tx1"/>
                </a:solidFill>
                <a:latin typeface="Times New Roman" pitchFamily="18" charset="0"/>
              </a:defRPr>
            </a:lvl3pPr>
            <a:lvl4pPr marL="1673641" indent="-239091" eaLnBrk="0" hangingPunct="0">
              <a:defRPr sz="2500">
                <a:solidFill>
                  <a:schemeClr val="tx1"/>
                </a:solidFill>
                <a:latin typeface="Times New Roman" pitchFamily="18" charset="0"/>
              </a:defRPr>
            </a:lvl4pPr>
            <a:lvl5pPr marL="2151823" indent="-239091" eaLnBrk="0" hangingPunct="0">
              <a:defRPr sz="2500">
                <a:solidFill>
                  <a:schemeClr val="tx1"/>
                </a:solidFill>
                <a:latin typeface="Times New Roman" pitchFamily="18" charset="0"/>
              </a:defRPr>
            </a:lvl5pPr>
            <a:lvl6pPr marL="2630007" indent="-239091" eaLnBrk="0" fontAlgn="base" hangingPunct="0">
              <a:spcBef>
                <a:spcPct val="0"/>
              </a:spcBef>
              <a:spcAft>
                <a:spcPct val="0"/>
              </a:spcAft>
              <a:defRPr sz="2500">
                <a:solidFill>
                  <a:schemeClr val="tx1"/>
                </a:solidFill>
                <a:latin typeface="Times New Roman" pitchFamily="18" charset="0"/>
              </a:defRPr>
            </a:lvl6pPr>
            <a:lvl7pPr marL="3108190" indent="-239091" eaLnBrk="0" fontAlgn="base" hangingPunct="0">
              <a:spcBef>
                <a:spcPct val="0"/>
              </a:spcBef>
              <a:spcAft>
                <a:spcPct val="0"/>
              </a:spcAft>
              <a:defRPr sz="2500">
                <a:solidFill>
                  <a:schemeClr val="tx1"/>
                </a:solidFill>
                <a:latin typeface="Times New Roman" pitchFamily="18" charset="0"/>
              </a:defRPr>
            </a:lvl7pPr>
            <a:lvl8pPr marL="3586372" indent="-239091" eaLnBrk="0" fontAlgn="base" hangingPunct="0">
              <a:spcBef>
                <a:spcPct val="0"/>
              </a:spcBef>
              <a:spcAft>
                <a:spcPct val="0"/>
              </a:spcAft>
              <a:defRPr sz="2500">
                <a:solidFill>
                  <a:schemeClr val="tx1"/>
                </a:solidFill>
                <a:latin typeface="Times New Roman" pitchFamily="18" charset="0"/>
              </a:defRPr>
            </a:lvl8pPr>
            <a:lvl9pPr marL="4064556" indent="-239091" eaLnBrk="0" fontAlgn="base" hangingPunct="0">
              <a:spcBef>
                <a:spcPct val="0"/>
              </a:spcBef>
              <a:spcAft>
                <a:spcPct val="0"/>
              </a:spcAft>
              <a:defRPr sz="2500">
                <a:solidFill>
                  <a:schemeClr val="tx1"/>
                </a:solidFill>
                <a:latin typeface="Times New Roman" pitchFamily="18" charset="0"/>
              </a:defRPr>
            </a:lvl9pPr>
          </a:lstStyle>
          <a:p>
            <a:pPr eaLnBrk="1" hangingPunct="1"/>
            <a:r>
              <a:rPr lang="en-GB" altLang="en-GB" sz="800" dirty="0">
                <a:latin typeface="Arial" charset="0"/>
              </a:rPr>
              <a:t>2.1  Presentation – Access models and registration</a:t>
            </a:r>
          </a:p>
        </p:txBody>
      </p:sp>
    </p:spTree>
    <p:extLst>
      <p:ext uri="{BB962C8B-B14F-4D97-AF65-F5344CB8AC3E}">
        <p14:creationId xmlns:p14="http://schemas.microsoft.com/office/powerpoint/2010/main" val="1135472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9"/>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charset="0"/>
              </a:defRPr>
            </a:lvl1pPr>
            <a:lvl2pPr marL="769993" indent="-296151" eaLnBrk="0" hangingPunct="0">
              <a:defRPr sz="2500">
                <a:solidFill>
                  <a:schemeClr val="tx1"/>
                </a:solidFill>
                <a:latin typeface="Times New Roman" charset="0"/>
              </a:defRPr>
            </a:lvl2pPr>
            <a:lvl3pPr marL="1184605" indent="-236921" eaLnBrk="0" hangingPunct="0">
              <a:defRPr sz="2500">
                <a:solidFill>
                  <a:schemeClr val="tx1"/>
                </a:solidFill>
                <a:latin typeface="Times New Roman" charset="0"/>
              </a:defRPr>
            </a:lvl3pPr>
            <a:lvl4pPr marL="1658447" indent="-236921" eaLnBrk="0" hangingPunct="0">
              <a:defRPr sz="2500">
                <a:solidFill>
                  <a:schemeClr val="tx1"/>
                </a:solidFill>
                <a:latin typeface="Times New Roman" charset="0"/>
              </a:defRPr>
            </a:lvl4pPr>
            <a:lvl5pPr marL="2132289" indent="-236921" eaLnBrk="0" hangingPunct="0">
              <a:defRPr sz="2500">
                <a:solidFill>
                  <a:schemeClr val="tx1"/>
                </a:solidFill>
                <a:latin typeface="Times New Roman" charset="0"/>
              </a:defRPr>
            </a:lvl5pPr>
            <a:lvl6pPr marL="2606131" indent="-236921" eaLnBrk="0" fontAlgn="base" hangingPunct="0">
              <a:spcBef>
                <a:spcPct val="0"/>
              </a:spcBef>
              <a:spcAft>
                <a:spcPct val="0"/>
              </a:spcAft>
              <a:defRPr sz="2500">
                <a:solidFill>
                  <a:schemeClr val="tx1"/>
                </a:solidFill>
                <a:latin typeface="Times New Roman" charset="0"/>
              </a:defRPr>
            </a:lvl6pPr>
            <a:lvl7pPr marL="3079974" indent="-236921" eaLnBrk="0" fontAlgn="base" hangingPunct="0">
              <a:spcBef>
                <a:spcPct val="0"/>
              </a:spcBef>
              <a:spcAft>
                <a:spcPct val="0"/>
              </a:spcAft>
              <a:defRPr sz="2500">
                <a:solidFill>
                  <a:schemeClr val="tx1"/>
                </a:solidFill>
                <a:latin typeface="Times New Roman" charset="0"/>
              </a:defRPr>
            </a:lvl7pPr>
            <a:lvl8pPr marL="3553816" indent="-236921" eaLnBrk="0" fontAlgn="base" hangingPunct="0">
              <a:spcBef>
                <a:spcPct val="0"/>
              </a:spcBef>
              <a:spcAft>
                <a:spcPct val="0"/>
              </a:spcAft>
              <a:defRPr sz="2500">
                <a:solidFill>
                  <a:schemeClr val="tx1"/>
                </a:solidFill>
                <a:latin typeface="Times New Roman" charset="0"/>
              </a:defRPr>
            </a:lvl8pPr>
            <a:lvl9pPr marL="4027658" indent="-236921" eaLnBrk="0" fontAlgn="base" hangingPunct="0">
              <a:spcBef>
                <a:spcPct val="0"/>
              </a:spcBef>
              <a:spcAft>
                <a:spcPct val="0"/>
              </a:spcAft>
              <a:defRPr sz="2500">
                <a:solidFill>
                  <a:schemeClr val="tx1"/>
                </a:solidFill>
                <a:latin typeface="Times New Roman" charset="0"/>
              </a:defRPr>
            </a:lvl9pPr>
          </a:lstStyle>
          <a:p>
            <a:pPr eaLnBrk="1" hangingPunct="1"/>
            <a:r>
              <a:rPr lang="en-GB" altLang="en-GB" sz="700">
                <a:latin typeface="Arial" charset="0"/>
              </a:rPr>
              <a:t>This work is licensed under a Creative Commons Attribution-ShareAlike 3.0 Unported License. http://creativecommons.org/licenses/by-sa/3.0/</a:t>
            </a:r>
          </a:p>
        </p:txBody>
      </p:sp>
      <p:sp>
        <p:nvSpPr>
          <p:cNvPr id="27652" name="Rectangle 2"/>
          <p:cNvSpPr>
            <a:spLocks noGrp="1" noRot="1" noChangeAspect="1" noChangeArrowheads="1" noTextEdit="1"/>
          </p:cNvSpPr>
          <p:nvPr>
            <p:ph type="sldImg"/>
          </p:nvPr>
        </p:nvSpPr>
        <p:spPr>
          <a:xfrm>
            <a:off x="993775" y="768350"/>
            <a:ext cx="5114925" cy="3836988"/>
          </a:xfrm>
          <a:ln/>
        </p:spPr>
      </p:sp>
      <p:sp>
        <p:nvSpPr>
          <p:cNvPr id="27653" name="Rectangle 3"/>
          <p:cNvSpPr>
            <a:spLocks noGrp="1" noChangeArrowheads="1"/>
          </p:cNvSpPr>
          <p:nvPr>
            <p:ph type="body" idx="1"/>
          </p:nvPr>
        </p:nvSpPr>
        <p:spPr>
          <a:xfrm>
            <a:off x="948218" y="4861442"/>
            <a:ext cx="5202867" cy="46055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800"/>
              <a:t>Expand on each</a:t>
            </a:r>
          </a:p>
        </p:txBody>
      </p:sp>
      <p:sp>
        <p:nvSpPr>
          <p:cNvPr id="6" name="Rectangle 8"/>
          <p:cNvSpPr>
            <a:spLocks noGrp="1" noChangeArrowheads="1"/>
          </p:cNvSpPr>
          <p:nvPr>
            <p:ph type="hdr" sz="quarter"/>
          </p:nvPr>
        </p:nvSpPr>
        <p:spPr>
          <a:xfrm>
            <a:off x="165795" y="142399"/>
            <a:ext cx="6616840" cy="4550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77047" indent="-298865" eaLnBrk="0" hangingPunct="0">
              <a:defRPr sz="2500">
                <a:solidFill>
                  <a:schemeClr val="tx1"/>
                </a:solidFill>
                <a:latin typeface="Times New Roman" pitchFamily="18" charset="0"/>
              </a:defRPr>
            </a:lvl2pPr>
            <a:lvl3pPr marL="1195456" indent="-239091" eaLnBrk="0" hangingPunct="0">
              <a:defRPr sz="2500">
                <a:solidFill>
                  <a:schemeClr val="tx1"/>
                </a:solidFill>
                <a:latin typeface="Times New Roman" pitchFamily="18" charset="0"/>
              </a:defRPr>
            </a:lvl3pPr>
            <a:lvl4pPr marL="1673641" indent="-239091" eaLnBrk="0" hangingPunct="0">
              <a:defRPr sz="2500">
                <a:solidFill>
                  <a:schemeClr val="tx1"/>
                </a:solidFill>
                <a:latin typeface="Times New Roman" pitchFamily="18" charset="0"/>
              </a:defRPr>
            </a:lvl4pPr>
            <a:lvl5pPr marL="2151823" indent="-239091" eaLnBrk="0" hangingPunct="0">
              <a:defRPr sz="2500">
                <a:solidFill>
                  <a:schemeClr val="tx1"/>
                </a:solidFill>
                <a:latin typeface="Times New Roman" pitchFamily="18" charset="0"/>
              </a:defRPr>
            </a:lvl5pPr>
            <a:lvl6pPr marL="2630007" indent="-239091" eaLnBrk="0" fontAlgn="base" hangingPunct="0">
              <a:spcBef>
                <a:spcPct val="0"/>
              </a:spcBef>
              <a:spcAft>
                <a:spcPct val="0"/>
              </a:spcAft>
              <a:defRPr sz="2500">
                <a:solidFill>
                  <a:schemeClr val="tx1"/>
                </a:solidFill>
                <a:latin typeface="Times New Roman" pitchFamily="18" charset="0"/>
              </a:defRPr>
            </a:lvl6pPr>
            <a:lvl7pPr marL="3108190" indent="-239091" eaLnBrk="0" fontAlgn="base" hangingPunct="0">
              <a:spcBef>
                <a:spcPct val="0"/>
              </a:spcBef>
              <a:spcAft>
                <a:spcPct val="0"/>
              </a:spcAft>
              <a:defRPr sz="2500">
                <a:solidFill>
                  <a:schemeClr val="tx1"/>
                </a:solidFill>
                <a:latin typeface="Times New Roman" pitchFamily="18" charset="0"/>
              </a:defRPr>
            </a:lvl7pPr>
            <a:lvl8pPr marL="3586372" indent="-239091" eaLnBrk="0" fontAlgn="base" hangingPunct="0">
              <a:spcBef>
                <a:spcPct val="0"/>
              </a:spcBef>
              <a:spcAft>
                <a:spcPct val="0"/>
              </a:spcAft>
              <a:defRPr sz="2500">
                <a:solidFill>
                  <a:schemeClr val="tx1"/>
                </a:solidFill>
                <a:latin typeface="Times New Roman" pitchFamily="18" charset="0"/>
              </a:defRPr>
            </a:lvl8pPr>
            <a:lvl9pPr marL="4064556" indent="-239091" eaLnBrk="0" fontAlgn="base" hangingPunct="0">
              <a:spcBef>
                <a:spcPct val="0"/>
              </a:spcBef>
              <a:spcAft>
                <a:spcPct val="0"/>
              </a:spcAft>
              <a:defRPr sz="2500">
                <a:solidFill>
                  <a:schemeClr val="tx1"/>
                </a:solidFill>
                <a:latin typeface="Times New Roman" pitchFamily="18" charset="0"/>
              </a:defRPr>
            </a:lvl9pPr>
          </a:lstStyle>
          <a:p>
            <a:pPr eaLnBrk="1" hangingPunct="1"/>
            <a:r>
              <a:rPr lang="en-GB" altLang="en-GB" sz="800" dirty="0">
                <a:latin typeface="Arial" charset="0"/>
              </a:rPr>
              <a:t>2.1  Presentation – Access models and registration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r>
              <a:rPr lang="en-GB" altLang="en-GB" smtClean="0"/>
              <a:t>This work is licensed under a Creative Commons Attribution-ShareAlike 3.0 Unported License. http://creativecommons.org/licenses/by-sa/3.0/</a:t>
            </a:r>
            <a:endParaRPr lang="en-GB" altLang="en-GB"/>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GB" altLang="en-US" dirty="0"/>
          </a:p>
        </p:txBody>
      </p:sp>
      <p:sp>
        <p:nvSpPr>
          <p:cNvPr id="6" name="Rectangle 8"/>
          <p:cNvSpPr>
            <a:spLocks noGrp="1" noChangeArrowheads="1"/>
          </p:cNvSpPr>
          <p:nvPr>
            <p:ph type="hdr" sz="quarter"/>
          </p:nvPr>
        </p:nvSpPr>
        <p:spPr>
          <a:xfrm>
            <a:off x="165795" y="142399"/>
            <a:ext cx="6616840" cy="4550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77047" indent="-298865" eaLnBrk="0" hangingPunct="0">
              <a:defRPr sz="2500">
                <a:solidFill>
                  <a:schemeClr val="tx1"/>
                </a:solidFill>
                <a:latin typeface="Times New Roman" pitchFamily="18" charset="0"/>
              </a:defRPr>
            </a:lvl2pPr>
            <a:lvl3pPr marL="1195456" indent="-239091" eaLnBrk="0" hangingPunct="0">
              <a:defRPr sz="2500">
                <a:solidFill>
                  <a:schemeClr val="tx1"/>
                </a:solidFill>
                <a:latin typeface="Times New Roman" pitchFamily="18" charset="0"/>
              </a:defRPr>
            </a:lvl3pPr>
            <a:lvl4pPr marL="1673641" indent="-239091" eaLnBrk="0" hangingPunct="0">
              <a:defRPr sz="2500">
                <a:solidFill>
                  <a:schemeClr val="tx1"/>
                </a:solidFill>
                <a:latin typeface="Times New Roman" pitchFamily="18" charset="0"/>
              </a:defRPr>
            </a:lvl4pPr>
            <a:lvl5pPr marL="2151823" indent="-239091" eaLnBrk="0" hangingPunct="0">
              <a:defRPr sz="2500">
                <a:solidFill>
                  <a:schemeClr val="tx1"/>
                </a:solidFill>
                <a:latin typeface="Times New Roman" pitchFamily="18" charset="0"/>
              </a:defRPr>
            </a:lvl5pPr>
            <a:lvl6pPr marL="2630007" indent="-239091" eaLnBrk="0" fontAlgn="base" hangingPunct="0">
              <a:spcBef>
                <a:spcPct val="0"/>
              </a:spcBef>
              <a:spcAft>
                <a:spcPct val="0"/>
              </a:spcAft>
              <a:defRPr sz="2500">
                <a:solidFill>
                  <a:schemeClr val="tx1"/>
                </a:solidFill>
                <a:latin typeface="Times New Roman" pitchFamily="18" charset="0"/>
              </a:defRPr>
            </a:lvl6pPr>
            <a:lvl7pPr marL="3108190" indent="-239091" eaLnBrk="0" fontAlgn="base" hangingPunct="0">
              <a:spcBef>
                <a:spcPct val="0"/>
              </a:spcBef>
              <a:spcAft>
                <a:spcPct val="0"/>
              </a:spcAft>
              <a:defRPr sz="2500">
                <a:solidFill>
                  <a:schemeClr val="tx1"/>
                </a:solidFill>
                <a:latin typeface="Times New Roman" pitchFamily="18" charset="0"/>
              </a:defRPr>
            </a:lvl7pPr>
            <a:lvl8pPr marL="3586372" indent="-239091" eaLnBrk="0" fontAlgn="base" hangingPunct="0">
              <a:spcBef>
                <a:spcPct val="0"/>
              </a:spcBef>
              <a:spcAft>
                <a:spcPct val="0"/>
              </a:spcAft>
              <a:defRPr sz="2500">
                <a:solidFill>
                  <a:schemeClr val="tx1"/>
                </a:solidFill>
                <a:latin typeface="Times New Roman" pitchFamily="18" charset="0"/>
              </a:defRPr>
            </a:lvl8pPr>
            <a:lvl9pPr marL="4064556" indent="-239091" eaLnBrk="0" fontAlgn="base" hangingPunct="0">
              <a:spcBef>
                <a:spcPct val="0"/>
              </a:spcBef>
              <a:spcAft>
                <a:spcPct val="0"/>
              </a:spcAft>
              <a:defRPr sz="2500">
                <a:solidFill>
                  <a:schemeClr val="tx1"/>
                </a:solidFill>
                <a:latin typeface="Times New Roman" pitchFamily="18" charset="0"/>
              </a:defRPr>
            </a:lvl9pPr>
          </a:lstStyle>
          <a:p>
            <a:pPr eaLnBrk="1" hangingPunct="1"/>
            <a:r>
              <a:rPr lang="en-GB" altLang="en-GB" sz="800" dirty="0">
                <a:latin typeface="Arial" charset="0"/>
              </a:rPr>
              <a:t>2.1  Presentation – Access models and registration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r>
              <a:rPr lang="en-GB" altLang="en-GB" smtClean="0"/>
              <a:t>This work is licensed under a Creative Commons Attribution-ShareAlike 3.0 Unported License. http://creativecommons.org/licenses/by-sa/3.0/</a:t>
            </a:r>
            <a:endParaRPr lang="en-GB" altLang="en-GB"/>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r>
              <a:rPr lang="en-GB" dirty="0" smtClean="0"/>
              <a:t>(e.g. </a:t>
            </a:r>
            <a:r>
              <a:rPr lang="en-GB" dirty="0" err="1" smtClean="0"/>
              <a:t>EZproxy</a:t>
            </a:r>
            <a:r>
              <a:rPr lang="en-GB" dirty="0" smtClean="0"/>
              <a:t> </a:t>
            </a:r>
            <a:r>
              <a:rPr lang="en-GB" u="sng" dirty="0" smtClean="0"/>
              <a:t>http://en.wikipedia.org/wiki/EZproxy</a:t>
            </a:r>
            <a:r>
              <a:rPr lang="en-GB" dirty="0" smtClean="0"/>
              <a:t>) </a:t>
            </a:r>
            <a:endParaRPr lang="en-GB" altLang="en-US" dirty="0"/>
          </a:p>
        </p:txBody>
      </p:sp>
      <p:sp>
        <p:nvSpPr>
          <p:cNvPr id="6" name="Rectangle 8"/>
          <p:cNvSpPr>
            <a:spLocks noGrp="1" noChangeArrowheads="1"/>
          </p:cNvSpPr>
          <p:nvPr>
            <p:ph type="hdr" sz="quarter"/>
          </p:nvPr>
        </p:nvSpPr>
        <p:spPr>
          <a:xfrm>
            <a:off x="165795" y="142399"/>
            <a:ext cx="6616840" cy="4550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77047" indent="-298865" eaLnBrk="0" hangingPunct="0">
              <a:defRPr sz="2500">
                <a:solidFill>
                  <a:schemeClr val="tx1"/>
                </a:solidFill>
                <a:latin typeface="Times New Roman" pitchFamily="18" charset="0"/>
              </a:defRPr>
            </a:lvl2pPr>
            <a:lvl3pPr marL="1195456" indent="-239091" eaLnBrk="0" hangingPunct="0">
              <a:defRPr sz="2500">
                <a:solidFill>
                  <a:schemeClr val="tx1"/>
                </a:solidFill>
                <a:latin typeface="Times New Roman" pitchFamily="18" charset="0"/>
              </a:defRPr>
            </a:lvl3pPr>
            <a:lvl4pPr marL="1673641" indent="-239091" eaLnBrk="0" hangingPunct="0">
              <a:defRPr sz="2500">
                <a:solidFill>
                  <a:schemeClr val="tx1"/>
                </a:solidFill>
                <a:latin typeface="Times New Roman" pitchFamily="18" charset="0"/>
              </a:defRPr>
            </a:lvl4pPr>
            <a:lvl5pPr marL="2151823" indent="-239091" eaLnBrk="0" hangingPunct="0">
              <a:defRPr sz="2500">
                <a:solidFill>
                  <a:schemeClr val="tx1"/>
                </a:solidFill>
                <a:latin typeface="Times New Roman" pitchFamily="18" charset="0"/>
              </a:defRPr>
            </a:lvl5pPr>
            <a:lvl6pPr marL="2630007" indent="-239091" eaLnBrk="0" fontAlgn="base" hangingPunct="0">
              <a:spcBef>
                <a:spcPct val="0"/>
              </a:spcBef>
              <a:spcAft>
                <a:spcPct val="0"/>
              </a:spcAft>
              <a:defRPr sz="2500">
                <a:solidFill>
                  <a:schemeClr val="tx1"/>
                </a:solidFill>
                <a:latin typeface="Times New Roman" pitchFamily="18" charset="0"/>
              </a:defRPr>
            </a:lvl6pPr>
            <a:lvl7pPr marL="3108190" indent="-239091" eaLnBrk="0" fontAlgn="base" hangingPunct="0">
              <a:spcBef>
                <a:spcPct val="0"/>
              </a:spcBef>
              <a:spcAft>
                <a:spcPct val="0"/>
              </a:spcAft>
              <a:defRPr sz="2500">
                <a:solidFill>
                  <a:schemeClr val="tx1"/>
                </a:solidFill>
                <a:latin typeface="Times New Roman" pitchFamily="18" charset="0"/>
              </a:defRPr>
            </a:lvl7pPr>
            <a:lvl8pPr marL="3586372" indent="-239091" eaLnBrk="0" fontAlgn="base" hangingPunct="0">
              <a:spcBef>
                <a:spcPct val="0"/>
              </a:spcBef>
              <a:spcAft>
                <a:spcPct val="0"/>
              </a:spcAft>
              <a:defRPr sz="2500">
                <a:solidFill>
                  <a:schemeClr val="tx1"/>
                </a:solidFill>
                <a:latin typeface="Times New Roman" pitchFamily="18" charset="0"/>
              </a:defRPr>
            </a:lvl8pPr>
            <a:lvl9pPr marL="4064556" indent="-239091" eaLnBrk="0" fontAlgn="base" hangingPunct="0">
              <a:spcBef>
                <a:spcPct val="0"/>
              </a:spcBef>
              <a:spcAft>
                <a:spcPct val="0"/>
              </a:spcAft>
              <a:defRPr sz="2500">
                <a:solidFill>
                  <a:schemeClr val="tx1"/>
                </a:solidFill>
                <a:latin typeface="Times New Roman" pitchFamily="18" charset="0"/>
              </a:defRPr>
            </a:lvl9pPr>
          </a:lstStyle>
          <a:p>
            <a:pPr eaLnBrk="1" hangingPunct="1"/>
            <a:r>
              <a:rPr lang="en-GB" altLang="en-GB" sz="800" dirty="0">
                <a:latin typeface="Arial" charset="0"/>
              </a:rPr>
              <a:t>2.1  Presentation – Access models and registration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INASP – need to register</a:t>
            </a:r>
          </a:p>
          <a:p>
            <a:r>
              <a:rPr lang="en-GB" dirty="0" smtClean="0"/>
              <a:t>R4L – need to register</a:t>
            </a:r>
          </a:p>
          <a:p>
            <a:r>
              <a:rPr lang="en-GB" baseline="0" dirty="0" smtClean="0"/>
              <a:t>Direct subscriptions – access discussed directly between consortium/institution and publisher</a:t>
            </a:r>
          </a:p>
          <a:p>
            <a:r>
              <a:rPr lang="en-GB" baseline="0" dirty="0" smtClean="0"/>
              <a:t>OA – no registration in most cases </a:t>
            </a:r>
            <a:endParaRPr lang="en-GB" dirty="0"/>
          </a:p>
        </p:txBody>
      </p:sp>
      <p:sp>
        <p:nvSpPr>
          <p:cNvPr id="4" name="Slide Number Placeholder 3"/>
          <p:cNvSpPr>
            <a:spLocks noGrp="1"/>
          </p:cNvSpPr>
          <p:nvPr>
            <p:ph type="sldNum" sz="quarter" idx="10"/>
          </p:nvPr>
        </p:nvSpPr>
        <p:spPr/>
        <p:txBody>
          <a:bodyPr/>
          <a:lstStyle/>
          <a:p>
            <a:fld id="{C7FE5866-1EA7-4F17-86FF-BB986DDE12D8}" type="slidenum">
              <a:rPr lang="en-GB" smtClean="0"/>
              <a:pPr/>
              <a:t>14</a:t>
            </a:fld>
            <a:endParaRPr lang="en-GB"/>
          </a:p>
        </p:txBody>
      </p:sp>
      <p:sp>
        <p:nvSpPr>
          <p:cNvPr id="6" name="Footer Placeholder 5"/>
          <p:cNvSpPr>
            <a:spLocks noGrp="1"/>
          </p:cNvSpPr>
          <p:nvPr>
            <p:ph type="ftr" sz="quarter" idx="12"/>
          </p:nvPr>
        </p:nvSpPr>
        <p:spPr/>
        <p:txBody>
          <a:bodyPr/>
          <a:lstStyle/>
          <a:p>
            <a:r>
              <a:rPr lang="en-GB" altLang="en-GB" smtClean="0"/>
              <a:t>This work is licensed under a Creative Commons Attribution-ShareAlike 3.0 Unported License. http://creativecommons.org/licenses/by-sa/3.0/</a:t>
            </a:r>
            <a:endParaRPr lang="en-GB" altLang="en-GB"/>
          </a:p>
        </p:txBody>
      </p:sp>
      <p:sp>
        <p:nvSpPr>
          <p:cNvPr id="7" name="Rectangle 8"/>
          <p:cNvSpPr>
            <a:spLocks noGrp="1" noChangeArrowheads="1"/>
          </p:cNvSpPr>
          <p:nvPr>
            <p:ph type="hdr" sz="quarter"/>
          </p:nvPr>
        </p:nvSpPr>
        <p:spPr>
          <a:xfrm>
            <a:off x="165795" y="142399"/>
            <a:ext cx="6616840" cy="4550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77047" indent="-298865" eaLnBrk="0" hangingPunct="0">
              <a:defRPr sz="2500">
                <a:solidFill>
                  <a:schemeClr val="tx1"/>
                </a:solidFill>
                <a:latin typeface="Times New Roman" pitchFamily="18" charset="0"/>
              </a:defRPr>
            </a:lvl2pPr>
            <a:lvl3pPr marL="1195456" indent="-239091" eaLnBrk="0" hangingPunct="0">
              <a:defRPr sz="2500">
                <a:solidFill>
                  <a:schemeClr val="tx1"/>
                </a:solidFill>
                <a:latin typeface="Times New Roman" pitchFamily="18" charset="0"/>
              </a:defRPr>
            </a:lvl3pPr>
            <a:lvl4pPr marL="1673641" indent="-239091" eaLnBrk="0" hangingPunct="0">
              <a:defRPr sz="2500">
                <a:solidFill>
                  <a:schemeClr val="tx1"/>
                </a:solidFill>
                <a:latin typeface="Times New Roman" pitchFamily="18" charset="0"/>
              </a:defRPr>
            </a:lvl4pPr>
            <a:lvl5pPr marL="2151823" indent="-239091" eaLnBrk="0" hangingPunct="0">
              <a:defRPr sz="2500">
                <a:solidFill>
                  <a:schemeClr val="tx1"/>
                </a:solidFill>
                <a:latin typeface="Times New Roman" pitchFamily="18" charset="0"/>
              </a:defRPr>
            </a:lvl5pPr>
            <a:lvl6pPr marL="2630007" indent="-239091" eaLnBrk="0" fontAlgn="base" hangingPunct="0">
              <a:spcBef>
                <a:spcPct val="0"/>
              </a:spcBef>
              <a:spcAft>
                <a:spcPct val="0"/>
              </a:spcAft>
              <a:defRPr sz="2500">
                <a:solidFill>
                  <a:schemeClr val="tx1"/>
                </a:solidFill>
                <a:latin typeface="Times New Roman" pitchFamily="18" charset="0"/>
              </a:defRPr>
            </a:lvl6pPr>
            <a:lvl7pPr marL="3108190" indent="-239091" eaLnBrk="0" fontAlgn="base" hangingPunct="0">
              <a:spcBef>
                <a:spcPct val="0"/>
              </a:spcBef>
              <a:spcAft>
                <a:spcPct val="0"/>
              </a:spcAft>
              <a:defRPr sz="2500">
                <a:solidFill>
                  <a:schemeClr val="tx1"/>
                </a:solidFill>
                <a:latin typeface="Times New Roman" pitchFamily="18" charset="0"/>
              </a:defRPr>
            </a:lvl7pPr>
            <a:lvl8pPr marL="3586372" indent="-239091" eaLnBrk="0" fontAlgn="base" hangingPunct="0">
              <a:spcBef>
                <a:spcPct val="0"/>
              </a:spcBef>
              <a:spcAft>
                <a:spcPct val="0"/>
              </a:spcAft>
              <a:defRPr sz="2500">
                <a:solidFill>
                  <a:schemeClr val="tx1"/>
                </a:solidFill>
                <a:latin typeface="Times New Roman" pitchFamily="18" charset="0"/>
              </a:defRPr>
            </a:lvl8pPr>
            <a:lvl9pPr marL="4064556" indent="-239091" eaLnBrk="0" fontAlgn="base" hangingPunct="0">
              <a:spcBef>
                <a:spcPct val="0"/>
              </a:spcBef>
              <a:spcAft>
                <a:spcPct val="0"/>
              </a:spcAft>
              <a:defRPr sz="2500">
                <a:solidFill>
                  <a:schemeClr val="tx1"/>
                </a:solidFill>
                <a:latin typeface="Times New Roman" pitchFamily="18" charset="0"/>
              </a:defRPr>
            </a:lvl9pPr>
          </a:lstStyle>
          <a:p>
            <a:pPr eaLnBrk="1" hangingPunct="1"/>
            <a:r>
              <a:rPr lang="en-GB" altLang="en-GB" sz="800" dirty="0">
                <a:latin typeface="Arial" charset="0"/>
              </a:rPr>
              <a:t>2.1  Presentation – Access models and registration</a:t>
            </a:r>
          </a:p>
        </p:txBody>
      </p:sp>
    </p:spTree>
    <p:extLst>
      <p:ext uri="{BB962C8B-B14F-4D97-AF65-F5344CB8AC3E}">
        <p14:creationId xmlns:p14="http://schemas.microsoft.com/office/powerpoint/2010/main" val="4144876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9"/>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charset="0"/>
              </a:defRPr>
            </a:lvl1pPr>
            <a:lvl2pPr marL="769993" indent="-296151" eaLnBrk="0" hangingPunct="0">
              <a:defRPr sz="2500">
                <a:solidFill>
                  <a:schemeClr val="tx1"/>
                </a:solidFill>
                <a:latin typeface="Times New Roman" charset="0"/>
              </a:defRPr>
            </a:lvl2pPr>
            <a:lvl3pPr marL="1184605" indent="-236921" eaLnBrk="0" hangingPunct="0">
              <a:defRPr sz="2500">
                <a:solidFill>
                  <a:schemeClr val="tx1"/>
                </a:solidFill>
                <a:latin typeface="Times New Roman" charset="0"/>
              </a:defRPr>
            </a:lvl3pPr>
            <a:lvl4pPr marL="1658447" indent="-236921" eaLnBrk="0" hangingPunct="0">
              <a:defRPr sz="2500">
                <a:solidFill>
                  <a:schemeClr val="tx1"/>
                </a:solidFill>
                <a:latin typeface="Times New Roman" charset="0"/>
              </a:defRPr>
            </a:lvl4pPr>
            <a:lvl5pPr marL="2132289" indent="-236921" eaLnBrk="0" hangingPunct="0">
              <a:defRPr sz="2500">
                <a:solidFill>
                  <a:schemeClr val="tx1"/>
                </a:solidFill>
                <a:latin typeface="Times New Roman" charset="0"/>
              </a:defRPr>
            </a:lvl5pPr>
            <a:lvl6pPr marL="2606131" indent="-236921" eaLnBrk="0" fontAlgn="base" hangingPunct="0">
              <a:spcBef>
                <a:spcPct val="0"/>
              </a:spcBef>
              <a:spcAft>
                <a:spcPct val="0"/>
              </a:spcAft>
              <a:defRPr sz="2500">
                <a:solidFill>
                  <a:schemeClr val="tx1"/>
                </a:solidFill>
                <a:latin typeface="Times New Roman" charset="0"/>
              </a:defRPr>
            </a:lvl6pPr>
            <a:lvl7pPr marL="3079974" indent="-236921" eaLnBrk="0" fontAlgn="base" hangingPunct="0">
              <a:spcBef>
                <a:spcPct val="0"/>
              </a:spcBef>
              <a:spcAft>
                <a:spcPct val="0"/>
              </a:spcAft>
              <a:defRPr sz="2500">
                <a:solidFill>
                  <a:schemeClr val="tx1"/>
                </a:solidFill>
                <a:latin typeface="Times New Roman" charset="0"/>
              </a:defRPr>
            </a:lvl7pPr>
            <a:lvl8pPr marL="3553816" indent="-236921" eaLnBrk="0" fontAlgn="base" hangingPunct="0">
              <a:spcBef>
                <a:spcPct val="0"/>
              </a:spcBef>
              <a:spcAft>
                <a:spcPct val="0"/>
              </a:spcAft>
              <a:defRPr sz="2500">
                <a:solidFill>
                  <a:schemeClr val="tx1"/>
                </a:solidFill>
                <a:latin typeface="Times New Roman" charset="0"/>
              </a:defRPr>
            </a:lvl8pPr>
            <a:lvl9pPr marL="4027658" indent="-236921" eaLnBrk="0" fontAlgn="base" hangingPunct="0">
              <a:spcBef>
                <a:spcPct val="0"/>
              </a:spcBef>
              <a:spcAft>
                <a:spcPct val="0"/>
              </a:spcAft>
              <a:defRPr sz="2500">
                <a:solidFill>
                  <a:schemeClr val="tx1"/>
                </a:solidFill>
                <a:latin typeface="Times New Roman" charset="0"/>
              </a:defRPr>
            </a:lvl9pPr>
          </a:lstStyle>
          <a:p>
            <a:pPr eaLnBrk="1" hangingPunct="1"/>
            <a:r>
              <a:rPr lang="en-GB" altLang="en-GB" sz="700">
                <a:latin typeface="Arial" charset="0"/>
              </a:rPr>
              <a:t>This work is licensed under a Creative Commons Attribution-ShareAlike 3.0 Unported License. http://creativecommons.org/licenses/by-sa/3.0/</a:t>
            </a:r>
          </a:p>
        </p:txBody>
      </p:sp>
      <p:sp>
        <p:nvSpPr>
          <p:cNvPr id="27652" name="Rectangle 2"/>
          <p:cNvSpPr>
            <a:spLocks noGrp="1" noRot="1" noChangeAspect="1" noChangeArrowheads="1" noTextEdit="1"/>
          </p:cNvSpPr>
          <p:nvPr>
            <p:ph type="sldImg"/>
          </p:nvPr>
        </p:nvSpPr>
        <p:spPr>
          <a:xfrm>
            <a:off x="993775" y="768350"/>
            <a:ext cx="5114925" cy="3836988"/>
          </a:xfrm>
          <a:ln/>
        </p:spPr>
      </p:sp>
      <p:sp>
        <p:nvSpPr>
          <p:cNvPr id="27653" name="Rectangle 3"/>
          <p:cNvSpPr>
            <a:spLocks noGrp="1" noChangeArrowheads="1"/>
          </p:cNvSpPr>
          <p:nvPr>
            <p:ph type="body" idx="1"/>
          </p:nvPr>
        </p:nvSpPr>
        <p:spPr>
          <a:xfrm>
            <a:off x="948218" y="4861442"/>
            <a:ext cx="5202867" cy="46055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800" dirty="0"/>
              <a:t>License agreements – what the publisher will offer, what use is deemed reasonable by library</a:t>
            </a:r>
          </a:p>
          <a:p>
            <a:pPr eaLnBrk="1" hangingPunct="1"/>
            <a:r>
              <a:rPr lang="en-US" altLang="en-US" sz="800" dirty="0"/>
              <a:t>Branding – should be able to put library logo onto publisher page to show resources are provided through the library (otherwise users think everything is free!)</a:t>
            </a:r>
          </a:p>
          <a:p>
            <a:pPr eaLnBrk="1" hangingPunct="1"/>
            <a:r>
              <a:rPr lang="en-US" altLang="en-US" sz="800" dirty="0"/>
              <a:t>Customer services – publisher can send email updates etc.</a:t>
            </a:r>
          </a:p>
        </p:txBody>
      </p:sp>
      <p:sp>
        <p:nvSpPr>
          <p:cNvPr id="6" name="Rectangle 8"/>
          <p:cNvSpPr>
            <a:spLocks noGrp="1" noChangeArrowheads="1"/>
          </p:cNvSpPr>
          <p:nvPr>
            <p:ph type="hdr" sz="quarter"/>
          </p:nvPr>
        </p:nvSpPr>
        <p:spPr>
          <a:xfrm>
            <a:off x="165795" y="142399"/>
            <a:ext cx="6616840" cy="4550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77047" indent="-298865" eaLnBrk="0" hangingPunct="0">
              <a:defRPr sz="2500">
                <a:solidFill>
                  <a:schemeClr val="tx1"/>
                </a:solidFill>
                <a:latin typeface="Times New Roman" pitchFamily="18" charset="0"/>
              </a:defRPr>
            </a:lvl2pPr>
            <a:lvl3pPr marL="1195456" indent="-239091" eaLnBrk="0" hangingPunct="0">
              <a:defRPr sz="2500">
                <a:solidFill>
                  <a:schemeClr val="tx1"/>
                </a:solidFill>
                <a:latin typeface="Times New Roman" pitchFamily="18" charset="0"/>
              </a:defRPr>
            </a:lvl3pPr>
            <a:lvl4pPr marL="1673641" indent="-239091" eaLnBrk="0" hangingPunct="0">
              <a:defRPr sz="2500">
                <a:solidFill>
                  <a:schemeClr val="tx1"/>
                </a:solidFill>
                <a:latin typeface="Times New Roman" pitchFamily="18" charset="0"/>
              </a:defRPr>
            </a:lvl4pPr>
            <a:lvl5pPr marL="2151823" indent="-239091" eaLnBrk="0" hangingPunct="0">
              <a:defRPr sz="2500">
                <a:solidFill>
                  <a:schemeClr val="tx1"/>
                </a:solidFill>
                <a:latin typeface="Times New Roman" pitchFamily="18" charset="0"/>
              </a:defRPr>
            </a:lvl5pPr>
            <a:lvl6pPr marL="2630007" indent="-239091" eaLnBrk="0" fontAlgn="base" hangingPunct="0">
              <a:spcBef>
                <a:spcPct val="0"/>
              </a:spcBef>
              <a:spcAft>
                <a:spcPct val="0"/>
              </a:spcAft>
              <a:defRPr sz="2500">
                <a:solidFill>
                  <a:schemeClr val="tx1"/>
                </a:solidFill>
                <a:latin typeface="Times New Roman" pitchFamily="18" charset="0"/>
              </a:defRPr>
            </a:lvl6pPr>
            <a:lvl7pPr marL="3108190" indent="-239091" eaLnBrk="0" fontAlgn="base" hangingPunct="0">
              <a:spcBef>
                <a:spcPct val="0"/>
              </a:spcBef>
              <a:spcAft>
                <a:spcPct val="0"/>
              </a:spcAft>
              <a:defRPr sz="2500">
                <a:solidFill>
                  <a:schemeClr val="tx1"/>
                </a:solidFill>
                <a:latin typeface="Times New Roman" pitchFamily="18" charset="0"/>
              </a:defRPr>
            </a:lvl7pPr>
            <a:lvl8pPr marL="3586372" indent="-239091" eaLnBrk="0" fontAlgn="base" hangingPunct="0">
              <a:spcBef>
                <a:spcPct val="0"/>
              </a:spcBef>
              <a:spcAft>
                <a:spcPct val="0"/>
              </a:spcAft>
              <a:defRPr sz="2500">
                <a:solidFill>
                  <a:schemeClr val="tx1"/>
                </a:solidFill>
                <a:latin typeface="Times New Roman" pitchFamily="18" charset="0"/>
              </a:defRPr>
            </a:lvl8pPr>
            <a:lvl9pPr marL="4064556" indent="-239091" eaLnBrk="0" fontAlgn="base" hangingPunct="0">
              <a:spcBef>
                <a:spcPct val="0"/>
              </a:spcBef>
              <a:spcAft>
                <a:spcPct val="0"/>
              </a:spcAft>
              <a:defRPr sz="2500">
                <a:solidFill>
                  <a:schemeClr val="tx1"/>
                </a:solidFill>
                <a:latin typeface="Times New Roman" pitchFamily="18" charset="0"/>
              </a:defRPr>
            </a:lvl9pPr>
          </a:lstStyle>
          <a:p>
            <a:pPr eaLnBrk="1" hangingPunct="1"/>
            <a:r>
              <a:rPr lang="en-GB" altLang="en-GB" sz="800" dirty="0">
                <a:latin typeface="Arial" charset="0"/>
              </a:rPr>
              <a:t>2.1  Presentation – Access models and registration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Legal issues raised in terms and conditions are commonly:</a:t>
            </a:r>
          </a:p>
          <a:p>
            <a:r>
              <a:rPr lang="en-GB" dirty="0"/>
              <a:t>"</a:t>
            </a:r>
            <a:r>
              <a:rPr lang="en-GB" b="1" dirty="0"/>
              <a:t>Authorized Users</a:t>
            </a:r>
            <a:r>
              <a:rPr lang="en-GB" dirty="0"/>
              <a:t>", defined as: employees, faculty, staff and students who are officially affiliated with the Subscribing Institution's library facilities; Remote access by authorized users via the subscribing institution’s proxy server is permitted.; may also include users from the general public (walk in users) who are permitted by the Subscribing Institution to access the Resources from designated terminals within the Subscribing Institution's IP site.</a:t>
            </a:r>
          </a:p>
          <a:p>
            <a:pPr defTabSz="947684">
              <a:defRPr/>
            </a:pPr>
            <a:r>
              <a:rPr lang="en-GB" b="1" dirty="0"/>
              <a:t>Permitted use </a:t>
            </a:r>
            <a:r>
              <a:rPr lang="en-GB" dirty="0"/>
              <a:t>- download, save, or print text, search results or other information solely for the private use or research of the Authorized Users.</a:t>
            </a:r>
          </a:p>
          <a:p>
            <a:r>
              <a:rPr lang="en-GB" b="1" dirty="0" smtClean="0"/>
              <a:t>Prohibitions</a:t>
            </a:r>
          </a:p>
          <a:p>
            <a:r>
              <a:rPr lang="en-GB" dirty="0"/>
              <a:t>Altering, recompiling, systematic or programmatic copying, reselling, redistributing, publishing or re-publishing the resource content or any part thereof without explicit permission from the copyright holder is prohibited.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Systematic downloading, </a:t>
            </a:r>
            <a:r>
              <a:rPr lang="en-GB" dirty="0" smtClean="0"/>
              <a:t>p</a:t>
            </a:r>
            <a:r>
              <a:rPr lang="en-GB" sz="1000" kern="1200" dirty="0" smtClean="0">
                <a:solidFill>
                  <a:schemeClr val="tx1"/>
                </a:solidFill>
                <a:effectLst/>
                <a:latin typeface="Arial" charset="0"/>
                <a:ea typeface="+mn-ea"/>
                <a:cs typeface="+mn-cs"/>
              </a:rPr>
              <a:t>rinting for profit-generating purposes </a:t>
            </a:r>
            <a:r>
              <a:rPr lang="en-GB" dirty="0" smtClean="0"/>
              <a:t>and/or </a:t>
            </a:r>
            <a:r>
              <a:rPr lang="en-GB" dirty="0"/>
              <a:t>the systematic making of electronic copies for transmission to non-subscribers or non-subscribing institutions are prohibited. </a:t>
            </a:r>
          </a:p>
          <a:p>
            <a:r>
              <a:rPr lang="en-GB" dirty="0"/>
              <a:t>Downloading of Resources or parts of Resources to form a persistent local archive is not allowed without the expressed written permission of the Publisher.</a:t>
            </a:r>
          </a:p>
          <a:p>
            <a:r>
              <a:rPr lang="en-GB" b="1" dirty="0"/>
              <a:t>Withdrawal of Resources or Parts of Resources</a:t>
            </a:r>
            <a:endParaRPr lang="en-GB" dirty="0"/>
          </a:p>
          <a:p>
            <a:r>
              <a:rPr lang="en-GB" dirty="0"/>
              <a:t>The Publisher reserves the right to withdraw from this Agreement any of the Resources or any part of any of the Resources in order to comply with any legal rule or court order, or if the Publisher is at risk of liability from the continued availability of the Item or part of it.</a:t>
            </a:r>
          </a:p>
          <a:p>
            <a:r>
              <a:rPr lang="en-GB" b="1" dirty="0"/>
              <a:t>Copyright</a:t>
            </a:r>
            <a:endParaRPr lang="en-GB" dirty="0"/>
          </a:p>
          <a:p>
            <a:r>
              <a:rPr lang="en-GB" dirty="0"/>
              <a:t>Copyright in the Publisher's Resources and their contents, including the abstracts, is vested in the Publisher, whose proprietary and publishing rights are protected under national and international law. Neither Authorized Users nor the Subscribing Institution shall have any proprietary right in any of the Resources by reason of their access to them.</a:t>
            </a:r>
          </a:p>
          <a:p>
            <a:endParaRPr lang="en-GB" dirty="0"/>
          </a:p>
        </p:txBody>
      </p:sp>
      <p:sp>
        <p:nvSpPr>
          <p:cNvPr id="4" name="Slide Number Placeholder 3"/>
          <p:cNvSpPr>
            <a:spLocks noGrp="1"/>
          </p:cNvSpPr>
          <p:nvPr>
            <p:ph type="sldNum" sz="quarter" idx="10"/>
          </p:nvPr>
        </p:nvSpPr>
        <p:spPr/>
        <p:txBody>
          <a:bodyPr/>
          <a:lstStyle/>
          <a:p>
            <a:fld id="{C7FE5866-1EA7-4F17-86FF-BB986DDE12D8}" type="slidenum">
              <a:rPr lang="en-GB" smtClean="0"/>
              <a:pPr/>
              <a:t>16</a:t>
            </a:fld>
            <a:endParaRPr lang="en-GB"/>
          </a:p>
        </p:txBody>
      </p:sp>
      <p:sp>
        <p:nvSpPr>
          <p:cNvPr id="6" name="Footer Placeholder 5"/>
          <p:cNvSpPr>
            <a:spLocks noGrp="1"/>
          </p:cNvSpPr>
          <p:nvPr>
            <p:ph type="ftr" sz="quarter" idx="12"/>
          </p:nvPr>
        </p:nvSpPr>
        <p:spPr/>
        <p:txBody>
          <a:bodyPr/>
          <a:lstStyle/>
          <a:p>
            <a:r>
              <a:rPr lang="en-GB" altLang="en-GB" smtClean="0"/>
              <a:t>This work is licensed under a Creative Commons Attribution-ShareAlike 3.0 Unported License. http://creativecommons.org/licenses/by-sa/3.0/</a:t>
            </a:r>
            <a:endParaRPr lang="en-GB" altLang="en-GB"/>
          </a:p>
        </p:txBody>
      </p:sp>
      <p:sp>
        <p:nvSpPr>
          <p:cNvPr id="7" name="Rectangle 8"/>
          <p:cNvSpPr>
            <a:spLocks noGrp="1" noChangeArrowheads="1"/>
          </p:cNvSpPr>
          <p:nvPr>
            <p:ph type="hdr" sz="quarter"/>
          </p:nvPr>
        </p:nvSpPr>
        <p:spPr>
          <a:xfrm>
            <a:off x="165795" y="142399"/>
            <a:ext cx="6616840" cy="4550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77047" indent="-298865" eaLnBrk="0" hangingPunct="0">
              <a:defRPr sz="2500">
                <a:solidFill>
                  <a:schemeClr val="tx1"/>
                </a:solidFill>
                <a:latin typeface="Times New Roman" pitchFamily="18" charset="0"/>
              </a:defRPr>
            </a:lvl2pPr>
            <a:lvl3pPr marL="1195456" indent="-239091" eaLnBrk="0" hangingPunct="0">
              <a:defRPr sz="2500">
                <a:solidFill>
                  <a:schemeClr val="tx1"/>
                </a:solidFill>
                <a:latin typeface="Times New Roman" pitchFamily="18" charset="0"/>
              </a:defRPr>
            </a:lvl3pPr>
            <a:lvl4pPr marL="1673641" indent="-239091" eaLnBrk="0" hangingPunct="0">
              <a:defRPr sz="2500">
                <a:solidFill>
                  <a:schemeClr val="tx1"/>
                </a:solidFill>
                <a:latin typeface="Times New Roman" pitchFamily="18" charset="0"/>
              </a:defRPr>
            </a:lvl4pPr>
            <a:lvl5pPr marL="2151823" indent="-239091" eaLnBrk="0" hangingPunct="0">
              <a:defRPr sz="2500">
                <a:solidFill>
                  <a:schemeClr val="tx1"/>
                </a:solidFill>
                <a:latin typeface="Times New Roman" pitchFamily="18" charset="0"/>
              </a:defRPr>
            </a:lvl5pPr>
            <a:lvl6pPr marL="2630007" indent="-239091" eaLnBrk="0" fontAlgn="base" hangingPunct="0">
              <a:spcBef>
                <a:spcPct val="0"/>
              </a:spcBef>
              <a:spcAft>
                <a:spcPct val="0"/>
              </a:spcAft>
              <a:defRPr sz="2500">
                <a:solidFill>
                  <a:schemeClr val="tx1"/>
                </a:solidFill>
                <a:latin typeface="Times New Roman" pitchFamily="18" charset="0"/>
              </a:defRPr>
            </a:lvl6pPr>
            <a:lvl7pPr marL="3108190" indent="-239091" eaLnBrk="0" fontAlgn="base" hangingPunct="0">
              <a:spcBef>
                <a:spcPct val="0"/>
              </a:spcBef>
              <a:spcAft>
                <a:spcPct val="0"/>
              </a:spcAft>
              <a:defRPr sz="2500">
                <a:solidFill>
                  <a:schemeClr val="tx1"/>
                </a:solidFill>
                <a:latin typeface="Times New Roman" pitchFamily="18" charset="0"/>
              </a:defRPr>
            </a:lvl7pPr>
            <a:lvl8pPr marL="3586372" indent="-239091" eaLnBrk="0" fontAlgn="base" hangingPunct="0">
              <a:spcBef>
                <a:spcPct val="0"/>
              </a:spcBef>
              <a:spcAft>
                <a:spcPct val="0"/>
              </a:spcAft>
              <a:defRPr sz="2500">
                <a:solidFill>
                  <a:schemeClr val="tx1"/>
                </a:solidFill>
                <a:latin typeface="Times New Roman" pitchFamily="18" charset="0"/>
              </a:defRPr>
            </a:lvl8pPr>
            <a:lvl9pPr marL="4064556" indent="-239091" eaLnBrk="0" fontAlgn="base" hangingPunct="0">
              <a:spcBef>
                <a:spcPct val="0"/>
              </a:spcBef>
              <a:spcAft>
                <a:spcPct val="0"/>
              </a:spcAft>
              <a:defRPr sz="2500">
                <a:solidFill>
                  <a:schemeClr val="tx1"/>
                </a:solidFill>
                <a:latin typeface="Times New Roman" pitchFamily="18" charset="0"/>
              </a:defRPr>
            </a:lvl9pPr>
          </a:lstStyle>
          <a:p>
            <a:pPr eaLnBrk="1" hangingPunct="1"/>
            <a:r>
              <a:rPr lang="en-GB" altLang="en-GB" sz="800" dirty="0">
                <a:latin typeface="Arial" charset="0"/>
              </a:rPr>
              <a:t>2.1  Presentation – Access models and registration</a:t>
            </a:r>
          </a:p>
        </p:txBody>
      </p:sp>
    </p:spTree>
    <p:extLst>
      <p:ext uri="{BB962C8B-B14F-4D97-AF65-F5344CB8AC3E}">
        <p14:creationId xmlns:p14="http://schemas.microsoft.com/office/powerpoint/2010/main" val="1660591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xfrm>
            <a:off x="4021139" y="9721851"/>
            <a:ext cx="3076574" cy="51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80" tIns="43740" rIns="87480" bIns="43740"/>
          <a:lstStyle>
            <a:lvl1pPr eaLnBrk="0" hangingPunct="0">
              <a:defRPr sz="2400">
                <a:solidFill>
                  <a:schemeClr val="tx1"/>
                </a:solidFill>
                <a:latin typeface="Times New Roman" pitchFamily="18" charset="0"/>
              </a:defRPr>
            </a:lvl1pPr>
            <a:lvl2pPr marL="743548" indent="-285980" eaLnBrk="0" hangingPunct="0">
              <a:defRPr sz="2400">
                <a:solidFill>
                  <a:schemeClr val="tx1"/>
                </a:solidFill>
                <a:latin typeface="Times New Roman" pitchFamily="18" charset="0"/>
              </a:defRPr>
            </a:lvl2pPr>
            <a:lvl3pPr marL="1143919" indent="-228783" eaLnBrk="0" hangingPunct="0">
              <a:defRPr sz="2400">
                <a:solidFill>
                  <a:schemeClr val="tx1"/>
                </a:solidFill>
                <a:latin typeface="Times New Roman" pitchFamily="18" charset="0"/>
              </a:defRPr>
            </a:lvl3pPr>
            <a:lvl4pPr marL="1601488" indent="-228783" eaLnBrk="0" hangingPunct="0">
              <a:defRPr sz="2400">
                <a:solidFill>
                  <a:schemeClr val="tx1"/>
                </a:solidFill>
                <a:latin typeface="Times New Roman" pitchFamily="18" charset="0"/>
              </a:defRPr>
            </a:lvl4pPr>
            <a:lvl5pPr marL="2059055" indent="-228783" eaLnBrk="0" hangingPunct="0">
              <a:defRPr sz="2400">
                <a:solidFill>
                  <a:schemeClr val="tx1"/>
                </a:solidFill>
                <a:latin typeface="Times New Roman" pitchFamily="18" charset="0"/>
              </a:defRPr>
            </a:lvl5pPr>
            <a:lvl6pPr marL="2516624" indent="-228783" eaLnBrk="0" fontAlgn="base" hangingPunct="0">
              <a:spcBef>
                <a:spcPct val="0"/>
              </a:spcBef>
              <a:spcAft>
                <a:spcPct val="0"/>
              </a:spcAft>
              <a:defRPr sz="2400">
                <a:solidFill>
                  <a:schemeClr val="tx1"/>
                </a:solidFill>
                <a:latin typeface="Times New Roman" pitchFamily="18" charset="0"/>
              </a:defRPr>
            </a:lvl6pPr>
            <a:lvl7pPr marL="2974191" indent="-228783" eaLnBrk="0" fontAlgn="base" hangingPunct="0">
              <a:spcBef>
                <a:spcPct val="0"/>
              </a:spcBef>
              <a:spcAft>
                <a:spcPct val="0"/>
              </a:spcAft>
              <a:defRPr sz="2400">
                <a:solidFill>
                  <a:schemeClr val="tx1"/>
                </a:solidFill>
                <a:latin typeface="Times New Roman" pitchFamily="18" charset="0"/>
              </a:defRPr>
            </a:lvl7pPr>
            <a:lvl8pPr marL="3431760" indent="-228783" eaLnBrk="0" fontAlgn="base" hangingPunct="0">
              <a:spcBef>
                <a:spcPct val="0"/>
              </a:spcBef>
              <a:spcAft>
                <a:spcPct val="0"/>
              </a:spcAft>
              <a:defRPr sz="2400">
                <a:solidFill>
                  <a:schemeClr val="tx1"/>
                </a:solidFill>
                <a:latin typeface="Times New Roman" pitchFamily="18" charset="0"/>
              </a:defRPr>
            </a:lvl8pPr>
            <a:lvl9pPr marL="3889327" indent="-228783" eaLnBrk="0" fontAlgn="base" hangingPunct="0">
              <a:spcBef>
                <a:spcPct val="0"/>
              </a:spcBef>
              <a:spcAft>
                <a:spcPct val="0"/>
              </a:spcAft>
              <a:defRPr sz="2400">
                <a:solidFill>
                  <a:schemeClr val="tx1"/>
                </a:solidFill>
                <a:latin typeface="Times New Roman" pitchFamily="18" charset="0"/>
              </a:defRPr>
            </a:lvl9pPr>
          </a:lstStyle>
          <a:p>
            <a:pPr eaLnBrk="1" hangingPunct="1"/>
            <a:fld id="{2FC40E30-CC4E-40A2-BB9B-3A24F05B5424}" type="slidenum">
              <a:rPr lang="en-GB" sz="1200"/>
              <a:pPr eaLnBrk="1" hangingPunct="1"/>
              <a:t>17</a:t>
            </a:fld>
            <a:endParaRPr lang="en-GB" sz="1200"/>
          </a:p>
        </p:txBody>
      </p:sp>
      <p:sp>
        <p:nvSpPr>
          <p:cNvPr id="12292" name="Rectangle 9"/>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3548" indent="-285980" eaLnBrk="0" hangingPunct="0">
              <a:defRPr sz="2400">
                <a:solidFill>
                  <a:schemeClr val="tx1"/>
                </a:solidFill>
                <a:latin typeface="Times New Roman" pitchFamily="18" charset="0"/>
              </a:defRPr>
            </a:lvl2pPr>
            <a:lvl3pPr marL="1143919" indent="-228783" eaLnBrk="0" hangingPunct="0">
              <a:defRPr sz="2400">
                <a:solidFill>
                  <a:schemeClr val="tx1"/>
                </a:solidFill>
                <a:latin typeface="Times New Roman" pitchFamily="18" charset="0"/>
              </a:defRPr>
            </a:lvl3pPr>
            <a:lvl4pPr marL="1601488" indent="-228783" eaLnBrk="0" hangingPunct="0">
              <a:defRPr sz="2400">
                <a:solidFill>
                  <a:schemeClr val="tx1"/>
                </a:solidFill>
                <a:latin typeface="Times New Roman" pitchFamily="18" charset="0"/>
              </a:defRPr>
            </a:lvl4pPr>
            <a:lvl5pPr marL="2059055" indent="-228783" eaLnBrk="0" hangingPunct="0">
              <a:defRPr sz="2400">
                <a:solidFill>
                  <a:schemeClr val="tx1"/>
                </a:solidFill>
                <a:latin typeface="Times New Roman" pitchFamily="18" charset="0"/>
              </a:defRPr>
            </a:lvl5pPr>
            <a:lvl6pPr marL="2516624" indent="-228783" eaLnBrk="0" fontAlgn="base" hangingPunct="0">
              <a:spcBef>
                <a:spcPct val="0"/>
              </a:spcBef>
              <a:spcAft>
                <a:spcPct val="0"/>
              </a:spcAft>
              <a:defRPr sz="2400">
                <a:solidFill>
                  <a:schemeClr val="tx1"/>
                </a:solidFill>
                <a:latin typeface="Times New Roman" pitchFamily="18" charset="0"/>
              </a:defRPr>
            </a:lvl6pPr>
            <a:lvl7pPr marL="2974191" indent="-228783" eaLnBrk="0" fontAlgn="base" hangingPunct="0">
              <a:spcBef>
                <a:spcPct val="0"/>
              </a:spcBef>
              <a:spcAft>
                <a:spcPct val="0"/>
              </a:spcAft>
              <a:defRPr sz="2400">
                <a:solidFill>
                  <a:schemeClr val="tx1"/>
                </a:solidFill>
                <a:latin typeface="Times New Roman" pitchFamily="18" charset="0"/>
              </a:defRPr>
            </a:lvl7pPr>
            <a:lvl8pPr marL="3431760" indent="-228783" eaLnBrk="0" fontAlgn="base" hangingPunct="0">
              <a:spcBef>
                <a:spcPct val="0"/>
              </a:spcBef>
              <a:spcAft>
                <a:spcPct val="0"/>
              </a:spcAft>
              <a:defRPr sz="2400">
                <a:solidFill>
                  <a:schemeClr val="tx1"/>
                </a:solidFill>
                <a:latin typeface="Times New Roman" pitchFamily="18" charset="0"/>
              </a:defRPr>
            </a:lvl8pPr>
            <a:lvl9pPr marL="3889327" indent="-228783" eaLnBrk="0" fontAlgn="base" hangingPunct="0">
              <a:spcBef>
                <a:spcPct val="0"/>
              </a:spcBef>
              <a:spcAft>
                <a:spcPct val="0"/>
              </a:spcAft>
              <a:defRPr sz="2400">
                <a:solidFill>
                  <a:schemeClr val="tx1"/>
                </a:solidFill>
                <a:latin typeface="Times New Roman" pitchFamily="18" charset="0"/>
              </a:defRPr>
            </a:lvl9pPr>
          </a:lstStyle>
          <a:p>
            <a:pPr eaLnBrk="1" hangingPunct="1"/>
            <a:r>
              <a:rPr lang="en-GB" altLang="en-GB" sz="600">
                <a:latin typeface="Arial" charset="0"/>
              </a:rPr>
              <a:t>This work is licensed under a Creative Commons Attribution-ShareAlike 3.0 Unported License. http://creativecommons.org/licenses/by-sa/3.0/</a:t>
            </a:r>
          </a:p>
        </p:txBody>
      </p:sp>
      <p:sp>
        <p:nvSpPr>
          <p:cNvPr id="12293" name="Rectangle 2"/>
          <p:cNvSpPr>
            <a:spLocks noGrp="1" noRot="1" noChangeAspect="1" noChangeArrowheads="1" noTextEdit="1"/>
          </p:cNvSpPr>
          <p:nvPr>
            <p:ph type="sldImg"/>
          </p:nvPr>
        </p:nvSpPr>
        <p:spPr>
          <a:ln/>
        </p:spPr>
      </p:sp>
      <p:sp>
        <p:nvSpPr>
          <p:cNvPr id="1229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Application ideally done</a:t>
            </a:r>
            <a:r>
              <a:rPr lang="en-US" baseline="0" dirty="0" smtClean="0"/>
              <a:t> as an individual as they can use the same log on details if they move job, just need to select new institution and remove themselves from old institution</a:t>
            </a:r>
            <a:endParaRPr lang="en-US" dirty="0" smtClean="0"/>
          </a:p>
        </p:txBody>
      </p:sp>
      <p:sp>
        <p:nvSpPr>
          <p:cNvPr id="7" name="Rectangle 8"/>
          <p:cNvSpPr>
            <a:spLocks noGrp="1" noChangeArrowheads="1"/>
          </p:cNvSpPr>
          <p:nvPr>
            <p:ph type="hdr" sz="quarter"/>
          </p:nvPr>
        </p:nvSpPr>
        <p:spPr>
          <a:xfrm>
            <a:off x="165795" y="142399"/>
            <a:ext cx="6616840" cy="4550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77047" indent="-298865" eaLnBrk="0" hangingPunct="0">
              <a:defRPr sz="2500">
                <a:solidFill>
                  <a:schemeClr val="tx1"/>
                </a:solidFill>
                <a:latin typeface="Times New Roman" pitchFamily="18" charset="0"/>
              </a:defRPr>
            </a:lvl2pPr>
            <a:lvl3pPr marL="1195456" indent="-239091" eaLnBrk="0" hangingPunct="0">
              <a:defRPr sz="2500">
                <a:solidFill>
                  <a:schemeClr val="tx1"/>
                </a:solidFill>
                <a:latin typeface="Times New Roman" pitchFamily="18" charset="0"/>
              </a:defRPr>
            </a:lvl3pPr>
            <a:lvl4pPr marL="1673641" indent="-239091" eaLnBrk="0" hangingPunct="0">
              <a:defRPr sz="2500">
                <a:solidFill>
                  <a:schemeClr val="tx1"/>
                </a:solidFill>
                <a:latin typeface="Times New Roman" pitchFamily="18" charset="0"/>
              </a:defRPr>
            </a:lvl4pPr>
            <a:lvl5pPr marL="2151823" indent="-239091" eaLnBrk="0" hangingPunct="0">
              <a:defRPr sz="2500">
                <a:solidFill>
                  <a:schemeClr val="tx1"/>
                </a:solidFill>
                <a:latin typeface="Times New Roman" pitchFamily="18" charset="0"/>
              </a:defRPr>
            </a:lvl5pPr>
            <a:lvl6pPr marL="2630007" indent="-239091" eaLnBrk="0" fontAlgn="base" hangingPunct="0">
              <a:spcBef>
                <a:spcPct val="0"/>
              </a:spcBef>
              <a:spcAft>
                <a:spcPct val="0"/>
              </a:spcAft>
              <a:defRPr sz="2500">
                <a:solidFill>
                  <a:schemeClr val="tx1"/>
                </a:solidFill>
                <a:latin typeface="Times New Roman" pitchFamily="18" charset="0"/>
              </a:defRPr>
            </a:lvl6pPr>
            <a:lvl7pPr marL="3108190" indent="-239091" eaLnBrk="0" fontAlgn="base" hangingPunct="0">
              <a:spcBef>
                <a:spcPct val="0"/>
              </a:spcBef>
              <a:spcAft>
                <a:spcPct val="0"/>
              </a:spcAft>
              <a:defRPr sz="2500">
                <a:solidFill>
                  <a:schemeClr val="tx1"/>
                </a:solidFill>
                <a:latin typeface="Times New Roman" pitchFamily="18" charset="0"/>
              </a:defRPr>
            </a:lvl7pPr>
            <a:lvl8pPr marL="3586372" indent="-239091" eaLnBrk="0" fontAlgn="base" hangingPunct="0">
              <a:spcBef>
                <a:spcPct val="0"/>
              </a:spcBef>
              <a:spcAft>
                <a:spcPct val="0"/>
              </a:spcAft>
              <a:defRPr sz="2500">
                <a:solidFill>
                  <a:schemeClr val="tx1"/>
                </a:solidFill>
                <a:latin typeface="Times New Roman" pitchFamily="18" charset="0"/>
              </a:defRPr>
            </a:lvl8pPr>
            <a:lvl9pPr marL="4064556" indent="-239091" eaLnBrk="0" fontAlgn="base" hangingPunct="0">
              <a:spcBef>
                <a:spcPct val="0"/>
              </a:spcBef>
              <a:spcAft>
                <a:spcPct val="0"/>
              </a:spcAft>
              <a:defRPr sz="2500">
                <a:solidFill>
                  <a:schemeClr val="tx1"/>
                </a:solidFill>
                <a:latin typeface="Times New Roman" pitchFamily="18" charset="0"/>
              </a:defRPr>
            </a:lvl9pPr>
          </a:lstStyle>
          <a:p>
            <a:pPr eaLnBrk="1" hangingPunct="1"/>
            <a:r>
              <a:rPr lang="en-GB" altLang="en-GB" sz="800" dirty="0">
                <a:latin typeface="Arial" charset="0"/>
              </a:rPr>
              <a:t>2.1  Presentation – Access models and registration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FE5866-1EA7-4F17-86FF-BB986DDE12D8}" type="slidenum">
              <a:rPr lang="en-GB" smtClean="0"/>
              <a:pPr/>
              <a:t>18</a:t>
            </a:fld>
            <a:endParaRPr lang="en-GB"/>
          </a:p>
        </p:txBody>
      </p:sp>
      <p:sp>
        <p:nvSpPr>
          <p:cNvPr id="5" name="Header Placeholder 4"/>
          <p:cNvSpPr>
            <a:spLocks noGrp="1"/>
          </p:cNvSpPr>
          <p:nvPr>
            <p:ph type="hdr" sz="quarter" idx="11"/>
          </p:nvPr>
        </p:nvSpPr>
        <p:spPr/>
        <p:txBody>
          <a:bodyPr/>
          <a:lstStyle/>
          <a:p>
            <a:r>
              <a:rPr lang="en-US" altLang="en-GB" smtClean="0"/>
              <a:t>2.1 Introduction to e-resources management</a:t>
            </a:r>
            <a:endParaRPr lang="en-GB" altLang="en-GB"/>
          </a:p>
        </p:txBody>
      </p:sp>
      <p:sp>
        <p:nvSpPr>
          <p:cNvPr id="6" name="Footer Placeholder 5"/>
          <p:cNvSpPr>
            <a:spLocks noGrp="1"/>
          </p:cNvSpPr>
          <p:nvPr>
            <p:ph type="ftr" sz="quarter" idx="12"/>
          </p:nvPr>
        </p:nvSpPr>
        <p:spPr/>
        <p:txBody>
          <a:bodyPr/>
          <a:lstStyle/>
          <a:p>
            <a:r>
              <a:rPr lang="en-GB" altLang="en-GB" smtClean="0"/>
              <a:t>This work is licensed under a Creative Commons Attribution-ShareAlike 3.0 Unported License. http://creativecommons.org/licenses/by-sa/3.0/ Last updated </a:t>
            </a:r>
            <a:fld id="{29AB68DC-AB38-41E3-9F75-6276FA337E93}" type="datetime4">
              <a:rPr lang="en-GB" altLang="en-GB" smtClean="0"/>
              <a:pPr/>
              <a:t>05 February 2016</a:t>
            </a:fld>
            <a:r>
              <a:rPr lang="en-GB" altLang="en-GB" smtClean="0"/>
              <a:t> Page </a:t>
            </a:r>
            <a:fld id="{DE68868B-15BE-46C5-9A44-AA9D79B222BF}" type="slidenum">
              <a:rPr lang="en-GB" altLang="en-GB" smtClean="0"/>
              <a:pPr/>
              <a:t>18</a:t>
            </a:fld>
            <a:endParaRPr lang="en-GB" altLang="en-GB" dirty="0"/>
          </a:p>
        </p:txBody>
      </p:sp>
    </p:spTree>
    <p:extLst>
      <p:ext uri="{BB962C8B-B14F-4D97-AF65-F5344CB8AC3E}">
        <p14:creationId xmlns:p14="http://schemas.microsoft.com/office/powerpoint/2010/main" val="3286830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xfrm>
            <a:off x="4021139" y="9721851"/>
            <a:ext cx="3076574" cy="51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80" tIns="43740" rIns="87480" bIns="43740"/>
          <a:lstStyle>
            <a:lvl1pPr eaLnBrk="0" hangingPunct="0">
              <a:defRPr sz="2400">
                <a:solidFill>
                  <a:schemeClr val="tx1"/>
                </a:solidFill>
                <a:latin typeface="Times New Roman" pitchFamily="18" charset="0"/>
              </a:defRPr>
            </a:lvl1pPr>
            <a:lvl2pPr marL="743548" indent="-285980" eaLnBrk="0" hangingPunct="0">
              <a:defRPr sz="2400">
                <a:solidFill>
                  <a:schemeClr val="tx1"/>
                </a:solidFill>
                <a:latin typeface="Times New Roman" pitchFamily="18" charset="0"/>
              </a:defRPr>
            </a:lvl2pPr>
            <a:lvl3pPr marL="1143919" indent="-228783" eaLnBrk="0" hangingPunct="0">
              <a:defRPr sz="2400">
                <a:solidFill>
                  <a:schemeClr val="tx1"/>
                </a:solidFill>
                <a:latin typeface="Times New Roman" pitchFamily="18" charset="0"/>
              </a:defRPr>
            </a:lvl3pPr>
            <a:lvl4pPr marL="1601488" indent="-228783" eaLnBrk="0" hangingPunct="0">
              <a:defRPr sz="2400">
                <a:solidFill>
                  <a:schemeClr val="tx1"/>
                </a:solidFill>
                <a:latin typeface="Times New Roman" pitchFamily="18" charset="0"/>
              </a:defRPr>
            </a:lvl4pPr>
            <a:lvl5pPr marL="2059055" indent="-228783" eaLnBrk="0" hangingPunct="0">
              <a:defRPr sz="2400">
                <a:solidFill>
                  <a:schemeClr val="tx1"/>
                </a:solidFill>
                <a:latin typeface="Times New Roman" pitchFamily="18" charset="0"/>
              </a:defRPr>
            </a:lvl5pPr>
            <a:lvl6pPr marL="2516624" indent="-228783" eaLnBrk="0" fontAlgn="base" hangingPunct="0">
              <a:spcBef>
                <a:spcPct val="0"/>
              </a:spcBef>
              <a:spcAft>
                <a:spcPct val="0"/>
              </a:spcAft>
              <a:defRPr sz="2400">
                <a:solidFill>
                  <a:schemeClr val="tx1"/>
                </a:solidFill>
                <a:latin typeface="Times New Roman" pitchFamily="18" charset="0"/>
              </a:defRPr>
            </a:lvl6pPr>
            <a:lvl7pPr marL="2974191" indent="-228783" eaLnBrk="0" fontAlgn="base" hangingPunct="0">
              <a:spcBef>
                <a:spcPct val="0"/>
              </a:spcBef>
              <a:spcAft>
                <a:spcPct val="0"/>
              </a:spcAft>
              <a:defRPr sz="2400">
                <a:solidFill>
                  <a:schemeClr val="tx1"/>
                </a:solidFill>
                <a:latin typeface="Times New Roman" pitchFamily="18" charset="0"/>
              </a:defRPr>
            </a:lvl7pPr>
            <a:lvl8pPr marL="3431760" indent="-228783" eaLnBrk="0" fontAlgn="base" hangingPunct="0">
              <a:spcBef>
                <a:spcPct val="0"/>
              </a:spcBef>
              <a:spcAft>
                <a:spcPct val="0"/>
              </a:spcAft>
              <a:defRPr sz="2400">
                <a:solidFill>
                  <a:schemeClr val="tx1"/>
                </a:solidFill>
                <a:latin typeface="Times New Roman" pitchFamily="18" charset="0"/>
              </a:defRPr>
            </a:lvl8pPr>
            <a:lvl9pPr marL="3889327" indent="-228783" eaLnBrk="0" fontAlgn="base" hangingPunct="0">
              <a:spcBef>
                <a:spcPct val="0"/>
              </a:spcBef>
              <a:spcAft>
                <a:spcPct val="0"/>
              </a:spcAft>
              <a:defRPr sz="2400">
                <a:solidFill>
                  <a:schemeClr val="tx1"/>
                </a:solidFill>
                <a:latin typeface="Times New Roman" pitchFamily="18" charset="0"/>
              </a:defRPr>
            </a:lvl9pPr>
          </a:lstStyle>
          <a:p>
            <a:pPr eaLnBrk="1" hangingPunct="1"/>
            <a:fld id="{2FC40E30-CC4E-40A2-BB9B-3A24F05B5424}" type="slidenum">
              <a:rPr lang="en-GB" sz="1200"/>
              <a:pPr eaLnBrk="1" hangingPunct="1"/>
              <a:t>20</a:t>
            </a:fld>
            <a:endParaRPr lang="en-GB" sz="1200"/>
          </a:p>
        </p:txBody>
      </p:sp>
      <p:sp>
        <p:nvSpPr>
          <p:cNvPr id="12292" name="Rectangle 9"/>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3548" indent="-285980" eaLnBrk="0" hangingPunct="0">
              <a:defRPr sz="2400">
                <a:solidFill>
                  <a:schemeClr val="tx1"/>
                </a:solidFill>
                <a:latin typeface="Times New Roman" pitchFamily="18" charset="0"/>
              </a:defRPr>
            </a:lvl2pPr>
            <a:lvl3pPr marL="1143919" indent="-228783" eaLnBrk="0" hangingPunct="0">
              <a:defRPr sz="2400">
                <a:solidFill>
                  <a:schemeClr val="tx1"/>
                </a:solidFill>
                <a:latin typeface="Times New Roman" pitchFamily="18" charset="0"/>
              </a:defRPr>
            </a:lvl3pPr>
            <a:lvl4pPr marL="1601488" indent="-228783" eaLnBrk="0" hangingPunct="0">
              <a:defRPr sz="2400">
                <a:solidFill>
                  <a:schemeClr val="tx1"/>
                </a:solidFill>
                <a:latin typeface="Times New Roman" pitchFamily="18" charset="0"/>
              </a:defRPr>
            </a:lvl4pPr>
            <a:lvl5pPr marL="2059055" indent="-228783" eaLnBrk="0" hangingPunct="0">
              <a:defRPr sz="2400">
                <a:solidFill>
                  <a:schemeClr val="tx1"/>
                </a:solidFill>
                <a:latin typeface="Times New Roman" pitchFamily="18" charset="0"/>
              </a:defRPr>
            </a:lvl5pPr>
            <a:lvl6pPr marL="2516624" indent="-228783" eaLnBrk="0" fontAlgn="base" hangingPunct="0">
              <a:spcBef>
                <a:spcPct val="0"/>
              </a:spcBef>
              <a:spcAft>
                <a:spcPct val="0"/>
              </a:spcAft>
              <a:defRPr sz="2400">
                <a:solidFill>
                  <a:schemeClr val="tx1"/>
                </a:solidFill>
                <a:latin typeface="Times New Roman" pitchFamily="18" charset="0"/>
              </a:defRPr>
            </a:lvl6pPr>
            <a:lvl7pPr marL="2974191" indent="-228783" eaLnBrk="0" fontAlgn="base" hangingPunct="0">
              <a:spcBef>
                <a:spcPct val="0"/>
              </a:spcBef>
              <a:spcAft>
                <a:spcPct val="0"/>
              </a:spcAft>
              <a:defRPr sz="2400">
                <a:solidFill>
                  <a:schemeClr val="tx1"/>
                </a:solidFill>
                <a:latin typeface="Times New Roman" pitchFamily="18" charset="0"/>
              </a:defRPr>
            </a:lvl7pPr>
            <a:lvl8pPr marL="3431760" indent="-228783" eaLnBrk="0" fontAlgn="base" hangingPunct="0">
              <a:spcBef>
                <a:spcPct val="0"/>
              </a:spcBef>
              <a:spcAft>
                <a:spcPct val="0"/>
              </a:spcAft>
              <a:defRPr sz="2400">
                <a:solidFill>
                  <a:schemeClr val="tx1"/>
                </a:solidFill>
                <a:latin typeface="Times New Roman" pitchFamily="18" charset="0"/>
              </a:defRPr>
            </a:lvl8pPr>
            <a:lvl9pPr marL="3889327" indent="-228783" eaLnBrk="0" fontAlgn="base" hangingPunct="0">
              <a:spcBef>
                <a:spcPct val="0"/>
              </a:spcBef>
              <a:spcAft>
                <a:spcPct val="0"/>
              </a:spcAft>
              <a:defRPr sz="2400">
                <a:solidFill>
                  <a:schemeClr val="tx1"/>
                </a:solidFill>
                <a:latin typeface="Times New Roman" pitchFamily="18" charset="0"/>
              </a:defRPr>
            </a:lvl9pPr>
          </a:lstStyle>
          <a:p>
            <a:pPr eaLnBrk="1" hangingPunct="1"/>
            <a:r>
              <a:rPr lang="en-GB" altLang="en-GB" sz="600">
                <a:latin typeface="Arial" charset="0"/>
              </a:rPr>
              <a:t>This work is licensed under a Creative Commons Attribution-ShareAlike 3.0 Unported License. http://creativecommons.org/licenses/by-sa/3.0/</a:t>
            </a:r>
          </a:p>
        </p:txBody>
      </p:sp>
      <p:sp>
        <p:nvSpPr>
          <p:cNvPr id="12293" name="Rectangle 2"/>
          <p:cNvSpPr>
            <a:spLocks noGrp="1" noRot="1" noChangeAspect="1" noChangeArrowheads="1" noTextEdit="1"/>
          </p:cNvSpPr>
          <p:nvPr>
            <p:ph type="sldImg"/>
          </p:nvPr>
        </p:nvSpPr>
        <p:spPr>
          <a:ln/>
        </p:spPr>
      </p:sp>
      <p:sp>
        <p:nvSpPr>
          <p:cNvPr id="1229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MUST remember to register for each resource, application will not lead to access to resources</a:t>
            </a:r>
          </a:p>
          <a:p>
            <a:pPr eaLnBrk="1" hangingPunct="1"/>
            <a:r>
              <a:rPr lang="en-US" dirty="0" smtClean="0"/>
              <a:t>This</a:t>
            </a:r>
            <a:r>
              <a:rPr lang="en-US" baseline="0" dirty="0" smtClean="0"/>
              <a:t> is one approach, research4Life also requires application, but this is done somewhat differently</a:t>
            </a:r>
          </a:p>
          <a:p>
            <a:pPr eaLnBrk="1" hangingPunct="1"/>
            <a:endParaRPr lang="en-US" baseline="0" dirty="0" smtClean="0"/>
          </a:p>
          <a:p>
            <a:pPr eaLnBrk="1" hangingPunct="1"/>
            <a:r>
              <a:rPr lang="en-US" baseline="0" dirty="0" smtClean="0"/>
              <a:t>Depending on the audience, facilitator might like to add or omit slides about consortium requirements or other access initiatives</a:t>
            </a:r>
            <a:endParaRPr lang="en-US" dirty="0" smtClean="0"/>
          </a:p>
        </p:txBody>
      </p:sp>
      <p:sp>
        <p:nvSpPr>
          <p:cNvPr id="7" name="Rectangle 8"/>
          <p:cNvSpPr>
            <a:spLocks noGrp="1" noChangeArrowheads="1"/>
          </p:cNvSpPr>
          <p:nvPr>
            <p:ph type="hdr" sz="quarter"/>
          </p:nvPr>
        </p:nvSpPr>
        <p:spPr>
          <a:xfrm>
            <a:off x="165795" y="142399"/>
            <a:ext cx="6616840" cy="4550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77047" indent="-298865" eaLnBrk="0" hangingPunct="0">
              <a:defRPr sz="2500">
                <a:solidFill>
                  <a:schemeClr val="tx1"/>
                </a:solidFill>
                <a:latin typeface="Times New Roman" pitchFamily="18" charset="0"/>
              </a:defRPr>
            </a:lvl2pPr>
            <a:lvl3pPr marL="1195456" indent="-239091" eaLnBrk="0" hangingPunct="0">
              <a:defRPr sz="2500">
                <a:solidFill>
                  <a:schemeClr val="tx1"/>
                </a:solidFill>
                <a:latin typeface="Times New Roman" pitchFamily="18" charset="0"/>
              </a:defRPr>
            </a:lvl3pPr>
            <a:lvl4pPr marL="1673641" indent="-239091" eaLnBrk="0" hangingPunct="0">
              <a:defRPr sz="2500">
                <a:solidFill>
                  <a:schemeClr val="tx1"/>
                </a:solidFill>
                <a:latin typeface="Times New Roman" pitchFamily="18" charset="0"/>
              </a:defRPr>
            </a:lvl4pPr>
            <a:lvl5pPr marL="2151823" indent="-239091" eaLnBrk="0" hangingPunct="0">
              <a:defRPr sz="2500">
                <a:solidFill>
                  <a:schemeClr val="tx1"/>
                </a:solidFill>
                <a:latin typeface="Times New Roman" pitchFamily="18" charset="0"/>
              </a:defRPr>
            </a:lvl5pPr>
            <a:lvl6pPr marL="2630007" indent="-239091" eaLnBrk="0" fontAlgn="base" hangingPunct="0">
              <a:spcBef>
                <a:spcPct val="0"/>
              </a:spcBef>
              <a:spcAft>
                <a:spcPct val="0"/>
              </a:spcAft>
              <a:defRPr sz="2500">
                <a:solidFill>
                  <a:schemeClr val="tx1"/>
                </a:solidFill>
                <a:latin typeface="Times New Roman" pitchFamily="18" charset="0"/>
              </a:defRPr>
            </a:lvl6pPr>
            <a:lvl7pPr marL="3108190" indent="-239091" eaLnBrk="0" fontAlgn="base" hangingPunct="0">
              <a:spcBef>
                <a:spcPct val="0"/>
              </a:spcBef>
              <a:spcAft>
                <a:spcPct val="0"/>
              </a:spcAft>
              <a:defRPr sz="2500">
                <a:solidFill>
                  <a:schemeClr val="tx1"/>
                </a:solidFill>
                <a:latin typeface="Times New Roman" pitchFamily="18" charset="0"/>
              </a:defRPr>
            </a:lvl7pPr>
            <a:lvl8pPr marL="3586372" indent="-239091" eaLnBrk="0" fontAlgn="base" hangingPunct="0">
              <a:spcBef>
                <a:spcPct val="0"/>
              </a:spcBef>
              <a:spcAft>
                <a:spcPct val="0"/>
              </a:spcAft>
              <a:defRPr sz="2500">
                <a:solidFill>
                  <a:schemeClr val="tx1"/>
                </a:solidFill>
                <a:latin typeface="Times New Roman" pitchFamily="18" charset="0"/>
              </a:defRPr>
            </a:lvl8pPr>
            <a:lvl9pPr marL="4064556" indent="-239091" eaLnBrk="0" fontAlgn="base" hangingPunct="0">
              <a:spcBef>
                <a:spcPct val="0"/>
              </a:spcBef>
              <a:spcAft>
                <a:spcPct val="0"/>
              </a:spcAft>
              <a:defRPr sz="2500">
                <a:solidFill>
                  <a:schemeClr val="tx1"/>
                </a:solidFill>
                <a:latin typeface="Times New Roman" pitchFamily="18" charset="0"/>
              </a:defRPr>
            </a:lvl9pPr>
          </a:lstStyle>
          <a:p>
            <a:pPr eaLnBrk="1" hangingPunct="1"/>
            <a:r>
              <a:rPr lang="en-GB" altLang="en-GB" sz="800" dirty="0">
                <a:latin typeface="Arial" charset="0"/>
              </a:rPr>
              <a:t>2.1  Presentation – Access models and registration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100" dirty="0"/>
              <a:t>Objective:</a:t>
            </a:r>
          </a:p>
          <a:p>
            <a:r>
              <a:rPr lang="en-GB" sz="1100" dirty="0"/>
              <a:t>Consider the role of the library in electronic resource management, discuss different routes to access and the role of the library in e-resource provision, including legal issues and the setting up of access.</a:t>
            </a: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77047" indent="-298865" eaLnBrk="0" hangingPunct="0">
              <a:defRPr sz="2500">
                <a:solidFill>
                  <a:schemeClr val="tx1"/>
                </a:solidFill>
                <a:latin typeface="Times New Roman" pitchFamily="18" charset="0"/>
              </a:defRPr>
            </a:lvl2pPr>
            <a:lvl3pPr marL="1195456" indent="-239091" eaLnBrk="0" hangingPunct="0">
              <a:defRPr sz="2500">
                <a:solidFill>
                  <a:schemeClr val="tx1"/>
                </a:solidFill>
                <a:latin typeface="Times New Roman" pitchFamily="18" charset="0"/>
              </a:defRPr>
            </a:lvl3pPr>
            <a:lvl4pPr marL="1673641" indent="-239091" eaLnBrk="0" hangingPunct="0">
              <a:defRPr sz="2500">
                <a:solidFill>
                  <a:schemeClr val="tx1"/>
                </a:solidFill>
                <a:latin typeface="Times New Roman" pitchFamily="18" charset="0"/>
              </a:defRPr>
            </a:lvl4pPr>
            <a:lvl5pPr marL="2151823" indent="-239091" eaLnBrk="0" hangingPunct="0">
              <a:defRPr sz="2500">
                <a:solidFill>
                  <a:schemeClr val="tx1"/>
                </a:solidFill>
                <a:latin typeface="Times New Roman" pitchFamily="18" charset="0"/>
              </a:defRPr>
            </a:lvl5pPr>
            <a:lvl6pPr marL="2630007" indent="-239091" eaLnBrk="0" fontAlgn="base" hangingPunct="0">
              <a:spcBef>
                <a:spcPct val="0"/>
              </a:spcBef>
              <a:spcAft>
                <a:spcPct val="0"/>
              </a:spcAft>
              <a:defRPr sz="2500">
                <a:solidFill>
                  <a:schemeClr val="tx1"/>
                </a:solidFill>
                <a:latin typeface="Times New Roman" pitchFamily="18" charset="0"/>
              </a:defRPr>
            </a:lvl6pPr>
            <a:lvl7pPr marL="3108190" indent="-239091" eaLnBrk="0" fontAlgn="base" hangingPunct="0">
              <a:spcBef>
                <a:spcPct val="0"/>
              </a:spcBef>
              <a:spcAft>
                <a:spcPct val="0"/>
              </a:spcAft>
              <a:defRPr sz="2500">
                <a:solidFill>
                  <a:schemeClr val="tx1"/>
                </a:solidFill>
                <a:latin typeface="Times New Roman" pitchFamily="18" charset="0"/>
              </a:defRPr>
            </a:lvl7pPr>
            <a:lvl8pPr marL="3586372" indent="-239091" eaLnBrk="0" fontAlgn="base" hangingPunct="0">
              <a:spcBef>
                <a:spcPct val="0"/>
              </a:spcBef>
              <a:spcAft>
                <a:spcPct val="0"/>
              </a:spcAft>
              <a:defRPr sz="2500">
                <a:solidFill>
                  <a:schemeClr val="tx1"/>
                </a:solidFill>
                <a:latin typeface="Times New Roman" pitchFamily="18" charset="0"/>
              </a:defRPr>
            </a:lvl8pPr>
            <a:lvl9pPr marL="4064556" indent="-239091" eaLnBrk="0" fontAlgn="base" hangingPunct="0">
              <a:spcBef>
                <a:spcPct val="0"/>
              </a:spcBef>
              <a:spcAft>
                <a:spcPct val="0"/>
              </a:spcAft>
              <a:defRPr sz="2500">
                <a:solidFill>
                  <a:schemeClr val="tx1"/>
                </a:solidFill>
                <a:latin typeface="Times New Roman" pitchFamily="18" charset="0"/>
              </a:defRPr>
            </a:lvl9pPr>
          </a:lstStyle>
          <a:p>
            <a:pPr eaLnBrk="1" hangingPunct="1"/>
            <a:fld id="{BFB96618-DA0F-4665-A1DA-237686CE33C8}" type="slidenum">
              <a:rPr lang="en-GB" sz="1200"/>
              <a:pPr eaLnBrk="1" hangingPunct="1"/>
              <a:t>2</a:t>
            </a:fld>
            <a:endParaRPr lang="en-GB" sz="1200"/>
          </a:p>
        </p:txBody>
      </p:sp>
      <p:sp>
        <p:nvSpPr>
          <p:cNvPr id="922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77047" indent="-298865" eaLnBrk="0" hangingPunct="0">
              <a:defRPr sz="2500">
                <a:solidFill>
                  <a:schemeClr val="tx1"/>
                </a:solidFill>
                <a:latin typeface="Times New Roman" pitchFamily="18" charset="0"/>
              </a:defRPr>
            </a:lvl2pPr>
            <a:lvl3pPr marL="1195456" indent="-239091" eaLnBrk="0" hangingPunct="0">
              <a:defRPr sz="2500">
                <a:solidFill>
                  <a:schemeClr val="tx1"/>
                </a:solidFill>
                <a:latin typeface="Times New Roman" pitchFamily="18" charset="0"/>
              </a:defRPr>
            </a:lvl3pPr>
            <a:lvl4pPr marL="1673641" indent="-239091" eaLnBrk="0" hangingPunct="0">
              <a:defRPr sz="2500">
                <a:solidFill>
                  <a:schemeClr val="tx1"/>
                </a:solidFill>
                <a:latin typeface="Times New Roman" pitchFamily="18" charset="0"/>
              </a:defRPr>
            </a:lvl4pPr>
            <a:lvl5pPr marL="2151823" indent="-239091" eaLnBrk="0" hangingPunct="0">
              <a:defRPr sz="2500">
                <a:solidFill>
                  <a:schemeClr val="tx1"/>
                </a:solidFill>
                <a:latin typeface="Times New Roman" pitchFamily="18" charset="0"/>
              </a:defRPr>
            </a:lvl5pPr>
            <a:lvl6pPr marL="2630007" indent="-239091" eaLnBrk="0" fontAlgn="base" hangingPunct="0">
              <a:spcBef>
                <a:spcPct val="0"/>
              </a:spcBef>
              <a:spcAft>
                <a:spcPct val="0"/>
              </a:spcAft>
              <a:defRPr sz="2500">
                <a:solidFill>
                  <a:schemeClr val="tx1"/>
                </a:solidFill>
                <a:latin typeface="Times New Roman" pitchFamily="18" charset="0"/>
              </a:defRPr>
            </a:lvl6pPr>
            <a:lvl7pPr marL="3108190" indent="-239091" eaLnBrk="0" fontAlgn="base" hangingPunct="0">
              <a:spcBef>
                <a:spcPct val="0"/>
              </a:spcBef>
              <a:spcAft>
                <a:spcPct val="0"/>
              </a:spcAft>
              <a:defRPr sz="2500">
                <a:solidFill>
                  <a:schemeClr val="tx1"/>
                </a:solidFill>
                <a:latin typeface="Times New Roman" pitchFamily="18" charset="0"/>
              </a:defRPr>
            </a:lvl7pPr>
            <a:lvl8pPr marL="3586372" indent="-239091" eaLnBrk="0" fontAlgn="base" hangingPunct="0">
              <a:spcBef>
                <a:spcPct val="0"/>
              </a:spcBef>
              <a:spcAft>
                <a:spcPct val="0"/>
              </a:spcAft>
              <a:defRPr sz="2500">
                <a:solidFill>
                  <a:schemeClr val="tx1"/>
                </a:solidFill>
                <a:latin typeface="Times New Roman" pitchFamily="18" charset="0"/>
              </a:defRPr>
            </a:lvl8pPr>
            <a:lvl9pPr marL="4064556" indent="-239091" eaLnBrk="0" fontAlgn="base" hangingPunct="0">
              <a:spcBef>
                <a:spcPct val="0"/>
              </a:spcBef>
              <a:spcAft>
                <a:spcPct val="0"/>
              </a:spcAft>
              <a:defRPr sz="2500">
                <a:solidFill>
                  <a:schemeClr val="tx1"/>
                </a:solidFill>
                <a:latin typeface="Times New Roman" pitchFamily="18" charset="0"/>
              </a:defRPr>
            </a:lvl9pPr>
          </a:lstStyle>
          <a:p>
            <a:pPr eaLnBrk="1" hangingPunct="1"/>
            <a:r>
              <a:rPr lang="en-GB" altLang="en-GB" sz="700">
                <a:latin typeface="Arial" charset="0"/>
              </a:rPr>
              <a:t>This work is licensed under a Creative Commons Attribution-ShareAlike 3.0 Unported License. http://creativecommons.org/licenses/by-sa/3.0/</a:t>
            </a:r>
          </a:p>
        </p:txBody>
      </p:sp>
      <p:sp>
        <p:nvSpPr>
          <p:cNvPr id="8" name="Rectangle 8"/>
          <p:cNvSpPr>
            <a:spLocks noGrp="1" noChangeArrowheads="1"/>
          </p:cNvSpPr>
          <p:nvPr>
            <p:ph type="hdr" sz="quarter"/>
          </p:nvPr>
        </p:nvSpPr>
        <p:spPr>
          <a:xfrm>
            <a:off x="165795" y="142399"/>
            <a:ext cx="6616840" cy="4550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77047" indent="-298865" eaLnBrk="0" hangingPunct="0">
              <a:defRPr sz="2500">
                <a:solidFill>
                  <a:schemeClr val="tx1"/>
                </a:solidFill>
                <a:latin typeface="Times New Roman" pitchFamily="18" charset="0"/>
              </a:defRPr>
            </a:lvl2pPr>
            <a:lvl3pPr marL="1195456" indent="-239091" eaLnBrk="0" hangingPunct="0">
              <a:defRPr sz="2500">
                <a:solidFill>
                  <a:schemeClr val="tx1"/>
                </a:solidFill>
                <a:latin typeface="Times New Roman" pitchFamily="18" charset="0"/>
              </a:defRPr>
            </a:lvl3pPr>
            <a:lvl4pPr marL="1673641" indent="-239091" eaLnBrk="0" hangingPunct="0">
              <a:defRPr sz="2500">
                <a:solidFill>
                  <a:schemeClr val="tx1"/>
                </a:solidFill>
                <a:latin typeface="Times New Roman" pitchFamily="18" charset="0"/>
              </a:defRPr>
            </a:lvl4pPr>
            <a:lvl5pPr marL="2151823" indent="-239091" eaLnBrk="0" hangingPunct="0">
              <a:defRPr sz="2500">
                <a:solidFill>
                  <a:schemeClr val="tx1"/>
                </a:solidFill>
                <a:latin typeface="Times New Roman" pitchFamily="18" charset="0"/>
              </a:defRPr>
            </a:lvl5pPr>
            <a:lvl6pPr marL="2630007" indent="-239091" eaLnBrk="0" fontAlgn="base" hangingPunct="0">
              <a:spcBef>
                <a:spcPct val="0"/>
              </a:spcBef>
              <a:spcAft>
                <a:spcPct val="0"/>
              </a:spcAft>
              <a:defRPr sz="2500">
                <a:solidFill>
                  <a:schemeClr val="tx1"/>
                </a:solidFill>
                <a:latin typeface="Times New Roman" pitchFamily="18" charset="0"/>
              </a:defRPr>
            </a:lvl6pPr>
            <a:lvl7pPr marL="3108190" indent="-239091" eaLnBrk="0" fontAlgn="base" hangingPunct="0">
              <a:spcBef>
                <a:spcPct val="0"/>
              </a:spcBef>
              <a:spcAft>
                <a:spcPct val="0"/>
              </a:spcAft>
              <a:defRPr sz="2500">
                <a:solidFill>
                  <a:schemeClr val="tx1"/>
                </a:solidFill>
                <a:latin typeface="Times New Roman" pitchFamily="18" charset="0"/>
              </a:defRPr>
            </a:lvl7pPr>
            <a:lvl8pPr marL="3586372" indent="-239091" eaLnBrk="0" fontAlgn="base" hangingPunct="0">
              <a:spcBef>
                <a:spcPct val="0"/>
              </a:spcBef>
              <a:spcAft>
                <a:spcPct val="0"/>
              </a:spcAft>
              <a:defRPr sz="2500">
                <a:solidFill>
                  <a:schemeClr val="tx1"/>
                </a:solidFill>
                <a:latin typeface="Times New Roman" pitchFamily="18" charset="0"/>
              </a:defRPr>
            </a:lvl8pPr>
            <a:lvl9pPr marL="4064556" indent="-239091" eaLnBrk="0" fontAlgn="base" hangingPunct="0">
              <a:spcBef>
                <a:spcPct val="0"/>
              </a:spcBef>
              <a:spcAft>
                <a:spcPct val="0"/>
              </a:spcAft>
              <a:defRPr sz="2500">
                <a:solidFill>
                  <a:schemeClr val="tx1"/>
                </a:solidFill>
                <a:latin typeface="Times New Roman" pitchFamily="18" charset="0"/>
              </a:defRPr>
            </a:lvl9pPr>
          </a:lstStyle>
          <a:p>
            <a:pPr eaLnBrk="1" hangingPunct="1"/>
            <a:r>
              <a:rPr lang="en-GB" altLang="en-GB" sz="800" dirty="0">
                <a:latin typeface="Arial" charset="0"/>
              </a:rPr>
              <a:t>2.1  Presentation – Access models and registration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8"/>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73842" algn="l"/>
                <a:tab pos="947684" algn="l"/>
                <a:tab pos="1421526" algn="l"/>
                <a:tab pos="1895368" algn="l"/>
                <a:tab pos="2369210" algn="l"/>
                <a:tab pos="2843052" algn="l"/>
                <a:tab pos="3316895" algn="l"/>
                <a:tab pos="3790737" algn="l"/>
                <a:tab pos="4264579" algn="l"/>
                <a:tab pos="4738421" algn="l"/>
                <a:tab pos="5212263" algn="l"/>
                <a:tab pos="5686105" algn="l"/>
                <a:tab pos="6159947" algn="l"/>
                <a:tab pos="6633789" algn="l"/>
                <a:tab pos="7107631" algn="l"/>
                <a:tab pos="7581473" algn="l"/>
                <a:tab pos="8055315" algn="l"/>
                <a:tab pos="8529157" algn="l"/>
                <a:tab pos="9003000" algn="l"/>
                <a:tab pos="9476842" algn="l"/>
              </a:tabLst>
              <a:defRPr>
                <a:solidFill>
                  <a:schemeClr val="tx1"/>
                </a:solidFill>
                <a:latin typeface="Calibri" pitchFamily="34" charset="0"/>
                <a:cs typeface="Arial" charset="0"/>
              </a:defRPr>
            </a:lvl1pPr>
            <a:lvl2pPr marL="769993" indent="-296151" eaLnBrk="0" hangingPunct="0">
              <a:tabLst>
                <a:tab pos="0" algn="l"/>
                <a:tab pos="473842" algn="l"/>
                <a:tab pos="947684" algn="l"/>
                <a:tab pos="1421526" algn="l"/>
                <a:tab pos="1895368" algn="l"/>
                <a:tab pos="2369210" algn="l"/>
                <a:tab pos="2843052" algn="l"/>
                <a:tab pos="3316895" algn="l"/>
                <a:tab pos="3790737" algn="l"/>
                <a:tab pos="4264579" algn="l"/>
                <a:tab pos="4738421" algn="l"/>
                <a:tab pos="5212263" algn="l"/>
                <a:tab pos="5686105" algn="l"/>
                <a:tab pos="6159947" algn="l"/>
                <a:tab pos="6633789" algn="l"/>
                <a:tab pos="7107631" algn="l"/>
                <a:tab pos="7581473" algn="l"/>
                <a:tab pos="8055315" algn="l"/>
                <a:tab pos="8529157" algn="l"/>
                <a:tab pos="9003000" algn="l"/>
                <a:tab pos="9476842" algn="l"/>
              </a:tabLst>
              <a:defRPr>
                <a:solidFill>
                  <a:schemeClr val="tx1"/>
                </a:solidFill>
                <a:latin typeface="Calibri" pitchFamily="34" charset="0"/>
                <a:cs typeface="Arial" charset="0"/>
              </a:defRPr>
            </a:lvl2pPr>
            <a:lvl3pPr marL="1184605" indent="-236921" eaLnBrk="0" hangingPunct="0">
              <a:tabLst>
                <a:tab pos="0" algn="l"/>
                <a:tab pos="473842" algn="l"/>
                <a:tab pos="947684" algn="l"/>
                <a:tab pos="1421526" algn="l"/>
                <a:tab pos="1895368" algn="l"/>
                <a:tab pos="2369210" algn="l"/>
                <a:tab pos="2843052" algn="l"/>
                <a:tab pos="3316895" algn="l"/>
                <a:tab pos="3790737" algn="l"/>
                <a:tab pos="4264579" algn="l"/>
                <a:tab pos="4738421" algn="l"/>
                <a:tab pos="5212263" algn="l"/>
                <a:tab pos="5686105" algn="l"/>
                <a:tab pos="6159947" algn="l"/>
                <a:tab pos="6633789" algn="l"/>
                <a:tab pos="7107631" algn="l"/>
                <a:tab pos="7581473" algn="l"/>
                <a:tab pos="8055315" algn="l"/>
                <a:tab pos="8529157" algn="l"/>
                <a:tab pos="9003000" algn="l"/>
                <a:tab pos="9476842" algn="l"/>
              </a:tabLst>
              <a:defRPr>
                <a:solidFill>
                  <a:schemeClr val="tx1"/>
                </a:solidFill>
                <a:latin typeface="Calibri" pitchFamily="34" charset="0"/>
                <a:cs typeface="Arial" charset="0"/>
              </a:defRPr>
            </a:lvl3pPr>
            <a:lvl4pPr marL="1658447" indent="-236921" eaLnBrk="0" hangingPunct="0">
              <a:tabLst>
                <a:tab pos="0" algn="l"/>
                <a:tab pos="473842" algn="l"/>
                <a:tab pos="947684" algn="l"/>
                <a:tab pos="1421526" algn="l"/>
                <a:tab pos="1895368" algn="l"/>
                <a:tab pos="2369210" algn="l"/>
                <a:tab pos="2843052" algn="l"/>
                <a:tab pos="3316895" algn="l"/>
                <a:tab pos="3790737" algn="l"/>
                <a:tab pos="4264579" algn="l"/>
                <a:tab pos="4738421" algn="l"/>
                <a:tab pos="5212263" algn="l"/>
                <a:tab pos="5686105" algn="l"/>
                <a:tab pos="6159947" algn="l"/>
                <a:tab pos="6633789" algn="l"/>
                <a:tab pos="7107631" algn="l"/>
                <a:tab pos="7581473" algn="l"/>
                <a:tab pos="8055315" algn="l"/>
                <a:tab pos="8529157" algn="l"/>
                <a:tab pos="9003000" algn="l"/>
                <a:tab pos="9476842" algn="l"/>
              </a:tabLst>
              <a:defRPr>
                <a:solidFill>
                  <a:schemeClr val="tx1"/>
                </a:solidFill>
                <a:latin typeface="Calibri" pitchFamily="34" charset="0"/>
                <a:cs typeface="Arial" charset="0"/>
              </a:defRPr>
            </a:lvl4pPr>
            <a:lvl5pPr marL="2132289" indent="-236921" eaLnBrk="0" hangingPunct="0">
              <a:tabLst>
                <a:tab pos="0" algn="l"/>
                <a:tab pos="473842" algn="l"/>
                <a:tab pos="947684" algn="l"/>
                <a:tab pos="1421526" algn="l"/>
                <a:tab pos="1895368" algn="l"/>
                <a:tab pos="2369210" algn="l"/>
                <a:tab pos="2843052" algn="l"/>
                <a:tab pos="3316895" algn="l"/>
                <a:tab pos="3790737" algn="l"/>
                <a:tab pos="4264579" algn="l"/>
                <a:tab pos="4738421" algn="l"/>
                <a:tab pos="5212263" algn="l"/>
                <a:tab pos="5686105" algn="l"/>
                <a:tab pos="6159947" algn="l"/>
                <a:tab pos="6633789" algn="l"/>
                <a:tab pos="7107631" algn="l"/>
                <a:tab pos="7581473" algn="l"/>
                <a:tab pos="8055315" algn="l"/>
                <a:tab pos="8529157" algn="l"/>
                <a:tab pos="9003000" algn="l"/>
                <a:tab pos="9476842" algn="l"/>
              </a:tabLst>
              <a:defRPr>
                <a:solidFill>
                  <a:schemeClr val="tx1"/>
                </a:solidFill>
                <a:latin typeface="Calibri" pitchFamily="34" charset="0"/>
                <a:cs typeface="Arial" charset="0"/>
              </a:defRPr>
            </a:lvl5pPr>
            <a:lvl6pPr marL="2606131" indent="-236921" eaLnBrk="0" fontAlgn="base" hangingPunct="0">
              <a:spcBef>
                <a:spcPct val="0"/>
              </a:spcBef>
              <a:spcAft>
                <a:spcPct val="0"/>
              </a:spcAft>
              <a:tabLst>
                <a:tab pos="0" algn="l"/>
                <a:tab pos="473842" algn="l"/>
                <a:tab pos="947684" algn="l"/>
                <a:tab pos="1421526" algn="l"/>
                <a:tab pos="1895368" algn="l"/>
                <a:tab pos="2369210" algn="l"/>
                <a:tab pos="2843052" algn="l"/>
                <a:tab pos="3316895" algn="l"/>
                <a:tab pos="3790737" algn="l"/>
                <a:tab pos="4264579" algn="l"/>
                <a:tab pos="4738421" algn="l"/>
                <a:tab pos="5212263" algn="l"/>
                <a:tab pos="5686105" algn="l"/>
                <a:tab pos="6159947" algn="l"/>
                <a:tab pos="6633789" algn="l"/>
                <a:tab pos="7107631" algn="l"/>
                <a:tab pos="7581473" algn="l"/>
                <a:tab pos="8055315" algn="l"/>
                <a:tab pos="8529157" algn="l"/>
                <a:tab pos="9003000" algn="l"/>
                <a:tab pos="9476842" algn="l"/>
              </a:tabLst>
              <a:defRPr>
                <a:solidFill>
                  <a:schemeClr val="tx1"/>
                </a:solidFill>
                <a:latin typeface="Calibri" pitchFamily="34" charset="0"/>
                <a:cs typeface="Arial" charset="0"/>
              </a:defRPr>
            </a:lvl6pPr>
            <a:lvl7pPr marL="3079974" indent="-236921" eaLnBrk="0" fontAlgn="base" hangingPunct="0">
              <a:spcBef>
                <a:spcPct val="0"/>
              </a:spcBef>
              <a:spcAft>
                <a:spcPct val="0"/>
              </a:spcAft>
              <a:tabLst>
                <a:tab pos="0" algn="l"/>
                <a:tab pos="473842" algn="l"/>
                <a:tab pos="947684" algn="l"/>
                <a:tab pos="1421526" algn="l"/>
                <a:tab pos="1895368" algn="l"/>
                <a:tab pos="2369210" algn="l"/>
                <a:tab pos="2843052" algn="l"/>
                <a:tab pos="3316895" algn="l"/>
                <a:tab pos="3790737" algn="l"/>
                <a:tab pos="4264579" algn="l"/>
                <a:tab pos="4738421" algn="l"/>
                <a:tab pos="5212263" algn="l"/>
                <a:tab pos="5686105" algn="l"/>
                <a:tab pos="6159947" algn="l"/>
                <a:tab pos="6633789" algn="l"/>
                <a:tab pos="7107631" algn="l"/>
                <a:tab pos="7581473" algn="l"/>
                <a:tab pos="8055315" algn="l"/>
                <a:tab pos="8529157" algn="l"/>
                <a:tab pos="9003000" algn="l"/>
                <a:tab pos="9476842" algn="l"/>
              </a:tabLst>
              <a:defRPr>
                <a:solidFill>
                  <a:schemeClr val="tx1"/>
                </a:solidFill>
                <a:latin typeface="Calibri" pitchFamily="34" charset="0"/>
                <a:cs typeface="Arial" charset="0"/>
              </a:defRPr>
            </a:lvl7pPr>
            <a:lvl8pPr marL="3553816" indent="-236921" eaLnBrk="0" fontAlgn="base" hangingPunct="0">
              <a:spcBef>
                <a:spcPct val="0"/>
              </a:spcBef>
              <a:spcAft>
                <a:spcPct val="0"/>
              </a:spcAft>
              <a:tabLst>
                <a:tab pos="0" algn="l"/>
                <a:tab pos="473842" algn="l"/>
                <a:tab pos="947684" algn="l"/>
                <a:tab pos="1421526" algn="l"/>
                <a:tab pos="1895368" algn="l"/>
                <a:tab pos="2369210" algn="l"/>
                <a:tab pos="2843052" algn="l"/>
                <a:tab pos="3316895" algn="l"/>
                <a:tab pos="3790737" algn="l"/>
                <a:tab pos="4264579" algn="l"/>
                <a:tab pos="4738421" algn="l"/>
                <a:tab pos="5212263" algn="l"/>
                <a:tab pos="5686105" algn="l"/>
                <a:tab pos="6159947" algn="l"/>
                <a:tab pos="6633789" algn="l"/>
                <a:tab pos="7107631" algn="l"/>
                <a:tab pos="7581473" algn="l"/>
                <a:tab pos="8055315" algn="l"/>
                <a:tab pos="8529157" algn="l"/>
                <a:tab pos="9003000" algn="l"/>
                <a:tab pos="9476842" algn="l"/>
              </a:tabLst>
              <a:defRPr>
                <a:solidFill>
                  <a:schemeClr val="tx1"/>
                </a:solidFill>
                <a:latin typeface="Calibri" pitchFamily="34" charset="0"/>
                <a:cs typeface="Arial" charset="0"/>
              </a:defRPr>
            </a:lvl8pPr>
            <a:lvl9pPr marL="4027658" indent="-236921" eaLnBrk="0" fontAlgn="base" hangingPunct="0">
              <a:spcBef>
                <a:spcPct val="0"/>
              </a:spcBef>
              <a:spcAft>
                <a:spcPct val="0"/>
              </a:spcAft>
              <a:tabLst>
                <a:tab pos="0" algn="l"/>
                <a:tab pos="473842" algn="l"/>
                <a:tab pos="947684" algn="l"/>
                <a:tab pos="1421526" algn="l"/>
                <a:tab pos="1895368" algn="l"/>
                <a:tab pos="2369210" algn="l"/>
                <a:tab pos="2843052" algn="l"/>
                <a:tab pos="3316895" algn="l"/>
                <a:tab pos="3790737" algn="l"/>
                <a:tab pos="4264579" algn="l"/>
                <a:tab pos="4738421" algn="l"/>
                <a:tab pos="5212263" algn="l"/>
                <a:tab pos="5686105" algn="l"/>
                <a:tab pos="6159947" algn="l"/>
                <a:tab pos="6633789" algn="l"/>
                <a:tab pos="7107631" algn="l"/>
                <a:tab pos="7581473" algn="l"/>
                <a:tab pos="8055315" algn="l"/>
                <a:tab pos="8529157" algn="l"/>
                <a:tab pos="9003000" algn="l"/>
                <a:tab pos="9476842" algn="l"/>
              </a:tabLst>
              <a:defRPr>
                <a:solidFill>
                  <a:schemeClr val="tx1"/>
                </a:solidFill>
                <a:latin typeface="Calibri" pitchFamily="34" charset="0"/>
                <a:cs typeface="Arial" charset="0"/>
              </a:defRPr>
            </a:lvl9pPr>
          </a:lstStyle>
          <a:p>
            <a:pPr eaLnBrk="1" hangingPunct="1"/>
            <a:fld id="{B35E2858-BD2A-4D86-90BF-F1A581AD9BFE}" type="slidenum">
              <a:rPr lang="en-GB" altLang="en-US">
                <a:solidFill>
                  <a:srgbClr val="000000"/>
                </a:solidFill>
                <a:latin typeface="Arial" charset="0"/>
                <a:ea typeface="Arial Unicode MS" pitchFamily="34" charset="-128"/>
                <a:cs typeface="Arial Unicode MS" pitchFamily="34" charset="-128"/>
              </a:rPr>
              <a:pPr eaLnBrk="1" hangingPunct="1"/>
              <a:t>23</a:t>
            </a:fld>
            <a:endParaRPr lang="en-GB" altLang="en-US">
              <a:solidFill>
                <a:srgbClr val="000000"/>
              </a:solidFill>
              <a:latin typeface="Arial" charset="0"/>
              <a:ea typeface="Arial Unicode MS" pitchFamily="34" charset="-128"/>
              <a:cs typeface="Arial Unicode MS" pitchFamily="34" charset="-128"/>
            </a:endParaRPr>
          </a:p>
        </p:txBody>
      </p:sp>
      <p:sp>
        <p:nvSpPr>
          <p:cNvPr id="7171" name="Text Box 1"/>
          <p:cNvSpPr txBox="1">
            <a:spLocks noChangeArrowheads="1"/>
          </p:cNvSpPr>
          <p:nvPr/>
        </p:nvSpPr>
        <p:spPr bwMode="auto">
          <a:xfrm>
            <a:off x="1183218" y="767596"/>
            <a:ext cx="4732866" cy="3837980"/>
          </a:xfrm>
          <a:prstGeom prst="rect">
            <a:avLst/>
          </a:prstGeom>
          <a:solidFill>
            <a:srgbClr val="FFFFFF"/>
          </a:solidFill>
          <a:ln w="9360">
            <a:solidFill>
              <a:srgbClr val="000000"/>
            </a:solidFill>
            <a:miter lim="800000"/>
            <a:headEnd/>
            <a:tailEnd/>
          </a:ln>
        </p:spPr>
        <p:txBody>
          <a:bodyPr wrap="none" lIns="94768" tIns="47384" rIns="94768" bIns="47384"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sz="1900">
              <a:solidFill>
                <a:prstClr val="black"/>
              </a:solidFill>
            </a:endParaRPr>
          </a:p>
        </p:txBody>
      </p:sp>
      <p:sp>
        <p:nvSpPr>
          <p:cNvPr id="7172" name="Rectangle 2"/>
          <p:cNvSpPr>
            <a:spLocks noGrp="1" noChangeArrowheads="1"/>
          </p:cNvSpPr>
          <p:nvPr>
            <p:ph type="body"/>
          </p:nvPr>
        </p:nvSpPr>
        <p:spPr bwMode="auto">
          <a:xfrm>
            <a:off x="709929" y="4861442"/>
            <a:ext cx="5661364" cy="46908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7FE5866-1EA7-4F17-86FF-BB986DDE12D8}" type="slidenum">
              <a:rPr lang="en-GB" smtClean="0"/>
              <a:pPr/>
              <a:t>24</a:t>
            </a:fld>
            <a:endParaRPr lang="en-GB"/>
          </a:p>
        </p:txBody>
      </p:sp>
      <p:sp>
        <p:nvSpPr>
          <p:cNvPr id="6" name="Footer Placeholder 5"/>
          <p:cNvSpPr>
            <a:spLocks noGrp="1"/>
          </p:cNvSpPr>
          <p:nvPr>
            <p:ph type="ftr" sz="quarter" idx="12"/>
          </p:nvPr>
        </p:nvSpPr>
        <p:spPr/>
        <p:txBody>
          <a:bodyPr/>
          <a:lstStyle/>
          <a:p>
            <a:r>
              <a:rPr lang="en-GB" altLang="en-GB" smtClean="0"/>
              <a:t>This work is licensed under a Creative Commons Attribution-ShareAlike 3.0 Unported License. http://creativecommons.org/licenses/by-sa/3.0/</a:t>
            </a:r>
            <a:endParaRPr lang="en-GB" altLang="en-GB"/>
          </a:p>
        </p:txBody>
      </p:sp>
      <p:sp>
        <p:nvSpPr>
          <p:cNvPr id="7" name="Rectangle 8"/>
          <p:cNvSpPr>
            <a:spLocks noGrp="1" noChangeArrowheads="1"/>
          </p:cNvSpPr>
          <p:nvPr>
            <p:ph type="hd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77047" indent="-298865" eaLnBrk="0" hangingPunct="0">
              <a:defRPr sz="2500">
                <a:solidFill>
                  <a:schemeClr val="tx1"/>
                </a:solidFill>
                <a:latin typeface="Times New Roman" pitchFamily="18" charset="0"/>
              </a:defRPr>
            </a:lvl2pPr>
            <a:lvl3pPr marL="1195456" indent="-239091" eaLnBrk="0" hangingPunct="0">
              <a:defRPr sz="2500">
                <a:solidFill>
                  <a:schemeClr val="tx1"/>
                </a:solidFill>
                <a:latin typeface="Times New Roman" pitchFamily="18" charset="0"/>
              </a:defRPr>
            </a:lvl3pPr>
            <a:lvl4pPr marL="1673641" indent="-239091" eaLnBrk="0" hangingPunct="0">
              <a:defRPr sz="2500">
                <a:solidFill>
                  <a:schemeClr val="tx1"/>
                </a:solidFill>
                <a:latin typeface="Times New Roman" pitchFamily="18" charset="0"/>
              </a:defRPr>
            </a:lvl4pPr>
            <a:lvl5pPr marL="2151823" indent="-239091" eaLnBrk="0" hangingPunct="0">
              <a:defRPr sz="2500">
                <a:solidFill>
                  <a:schemeClr val="tx1"/>
                </a:solidFill>
                <a:latin typeface="Times New Roman" pitchFamily="18" charset="0"/>
              </a:defRPr>
            </a:lvl5pPr>
            <a:lvl6pPr marL="2630007" indent="-239091" eaLnBrk="0" fontAlgn="base" hangingPunct="0">
              <a:spcBef>
                <a:spcPct val="0"/>
              </a:spcBef>
              <a:spcAft>
                <a:spcPct val="0"/>
              </a:spcAft>
              <a:defRPr sz="2500">
                <a:solidFill>
                  <a:schemeClr val="tx1"/>
                </a:solidFill>
                <a:latin typeface="Times New Roman" pitchFamily="18" charset="0"/>
              </a:defRPr>
            </a:lvl6pPr>
            <a:lvl7pPr marL="3108190" indent="-239091" eaLnBrk="0" fontAlgn="base" hangingPunct="0">
              <a:spcBef>
                <a:spcPct val="0"/>
              </a:spcBef>
              <a:spcAft>
                <a:spcPct val="0"/>
              </a:spcAft>
              <a:defRPr sz="2500">
                <a:solidFill>
                  <a:schemeClr val="tx1"/>
                </a:solidFill>
                <a:latin typeface="Times New Roman" pitchFamily="18" charset="0"/>
              </a:defRPr>
            </a:lvl7pPr>
            <a:lvl8pPr marL="3586372" indent="-239091" eaLnBrk="0" fontAlgn="base" hangingPunct="0">
              <a:spcBef>
                <a:spcPct val="0"/>
              </a:spcBef>
              <a:spcAft>
                <a:spcPct val="0"/>
              </a:spcAft>
              <a:defRPr sz="2500">
                <a:solidFill>
                  <a:schemeClr val="tx1"/>
                </a:solidFill>
                <a:latin typeface="Times New Roman" pitchFamily="18" charset="0"/>
              </a:defRPr>
            </a:lvl8pPr>
            <a:lvl9pPr marL="4064556" indent="-239091" eaLnBrk="0" fontAlgn="base" hangingPunct="0">
              <a:spcBef>
                <a:spcPct val="0"/>
              </a:spcBef>
              <a:spcAft>
                <a:spcPct val="0"/>
              </a:spcAft>
              <a:defRPr sz="2500">
                <a:solidFill>
                  <a:schemeClr val="tx1"/>
                </a:solidFill>
                <a:latin typeface="Times New Roman" pitchFamily="18" charset="0"/>
              </a:defRPr>
            </a:lvl9pPr>
          </a:lstStyle>
          <a:p>
            <a:pPr eaLnBrk="1" hangingPunct="1"/>
            <a:r>
              <a:rPr lang="en-GB" altLang="en-GB" sz="800" dirty="0">
                <a:latin typeface="Arial" charset="0"/>
              </a:rPr>
              <a:t>2.1  Presentation – Access models and registration</a:t>
            </a:r>
          </a:p>
        </p:txBody>
      </p:sp>
    </p:spTree>
    <p:extLst>
      <p:ext uri="{BB962C8B-B14F-4D97-AF65-F5344CB8AC3E}">
        <p14:creationId xmlns:p14="http://schemas.microsoft.com/office/powerpoint/2010/main" val="33522527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995363" y="768350"/>
            <a:ext cx="5087937" cy="38163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t" anchorCtr="0" compatLnSpc="1">
            <a:prstTxWarp prst="textNoShape">
              <a:avLst/>
            </a:prstTxWarp>
          </a:bodyPr>
          <a:lstStyle/>
          <a:p>
            <a:pPr eaLnBrk="1" hangingPunct="1">
              <a:lnSpc>
                <a:spcPct val="90000"/>
              </a:lnSpc>
            </a:pPr>
            <a:r>
              <a:rPr lang="en-US" altLang="en-US" sz="1100"/>
              <a:t> </a:t>
            </a:r>
            <a:r>
              <a:rPr lang="en-US" altLang="en-US" b="1" smtClean="0"/>
              <a:t>Telephone</a:t>
            </a:r>
            <a:r>
              <a:rPr lang="en-US" altLang="en-US" smtClean="0"/>
              <a:t> and </a:t>
            </a:r>
            <a:r>
              <a:rPr lang="en-US" altLang="en-US" b="1" smtClean="0"/>
              <a:t>Fax</a:t>
            </a:r>
            <a:r>
              <a:rPr lang="en-US" altLang="en-US" smtClean="0"/>
              <a:t> fields are numeric. No blank spaces, nor symbols should be used.</a:t>
            </a:r>
          </a:p>
          <a:p>
            <a:pPr eaLnBrk="1" hangingPunct="1">
              <a:lnSpc>
                <a:spcPct val="90000"/>
              </a:lnSpc>
            </a:pPr>
            <a:r>
              <a:rPr lang="en-US" altLang="en-US" b="1" smtClean="0"/>
              <a:t>Comments</a:t>
            </a:r>
            <a:r>
              <a:rPr lang="en-US" altLang="en-US" smtClean="0"/>
              <a:t> and </a:t>
            </a:r>
            <a:r>
              <a:rPr lang="en-US" altLang="en-US" b="1" smtClean="0"/>
              <a:t>Activities</a:t>
            </a:r>
            <a:r>
              <a:rPr lang="en-US" altLang="en-US" smtClean="0"/>
              <a:t> fields have a maximum number of characters. If you want to provide any explanation, please send by email to the HINARI HelpDesk </a:t>
            </a:r>
            <a:r>
              <a:rPr lang="en-US" altLang="en-US" smtClean="0">
                <a:hlinkClick r:id="rId3"/>
              </a:rPr>
              <a:t>hinari@who.int</a:t>
            </a:r>
            <a:r>
              <a:rPr lang="en-US" altLang="en-US" smtClean="0"/>
              <a:t>  Include in the email your country and full institution name - in order to identify the application.</a:t>
            </a:r>
          </a:p>
          <a:p>
            <a:pPr eaLnBrk="1" hangingPunct="1">
              <a:spcBef>
                <a:spcPct val="0"/>
              </a:spcBef>
            </a:pPr>
            <a:endParaRPr lang="en-US" altLang="en-US" smtClean="0"/>
          </a:p>
          <a:p>
            <a:pPr eaLnBrk="1" hangingPunct="1">
              <a:spcBef>
                <a:spcPct val="0"/>
              </a:spcBef>
            </a:pPr>
            <a:endParaRPr lang="en-US" altLang="en-US" smtClean="0">
              <a:latin typeface="Arial" charset="0"/>
              <a:ea typeface="MS Gothic" pitchFamily="49" charset="-128"/>
            </a:endParaRPr>
          </a:p>
          <a:p>
            <a:pPr eaLnBrk="1" hangingPunct="1">
              <a:spcBef>
                <a:spcPct val="0"/>
              </a:spcBef>
            </a:pPr>
            <a:endParaRPr lang="en-US" alt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72197" algn="l"/>
                <a:tab pos="946039" algn="l"/>
                <a:tab pos="1419881" algn="l"/>
                <a:tab pos="1893724" algn="l"/>
                <a:tab pos="2367566" algn="l"/>
                <a:tab pos="2841408" algn="l"/>
                <a:tab pos="3315250" algn="l"/>
                <a:tab pos="3789092" algn="l"/>
                <a:tab pos="4262934" algn="l"/>
                <a:tab pos="4736776" algn="l"/>
                <a:tab pos="5208972" algn="l"/>
                <a:tab pos="5684460" algn="l"/>
                <a:tab pos="6156656" algn="l"/>
                <a:tab pos="6632144" algn="l"/>
                <a:tab pos="7104341" algn="l"/>
                <a:tab pos="7579829" algn="l"/>
                <a:tab pos="8053671" algn="l"/>
                <a:tab pos="8527513" algn="l"/>
                <a:tab pos="9001355" algn="l"/>
                <a:tab pos="9473551" algn="l"/>
              </a:tabLst>
              <a:defRPr>
                <a:solidFill>
                  <a:schemeClr val="tx1"/>
                </a:solidFill>
                <a:latin typeface="Calibri" pitchFamily="34" charset="0"/>
                <a:cs typeface="Arial" charset="0"/>
              </a:defRPr>
            </a:lvl1pPr>
            <a:lvl2pPr marL="769993" indent="-296151" eaLnBrk="0" hangingPunct="0">
              <a:tabLst>
                <a:tab pos="0" algn="l"/>
                <a:tab pos="472197" algn="l"/>
                <a:tab pos="946039" algn="l"/>
                <a:tab pos="1419881" algn="l"/>
                <a:tab pos="1893724" algn="l"/>
                <a:tab pos="2367566" algn="l"/>
                <a:tab pos="2841408" algn="l"/>
                <a:tab pos="3315250" algn="l"/>
                <a:tab pos="3789092" algn="l"/>
                <a:tab pos="4262934" algn="l"/>
                <a:tab pos="4736776" algn="l"/>
                <a:tab pos="5208972" algn="l"/>
                <a:tab pos="5684460" algn="l"/>
                <a:tab pos="6156656" algn="l"/>
                <a:tab pos="6632144" algn="l"/>
                <a:tab pos="7104341" algn="l"/>
                <a:tab pos="7579829" algn="l"/>
                <a:tab pos="8053671" algn="l"/>
                <a:tab pos="8527513" algn="l"/>
                <a:tab pos="9001355" algn="l"/>
                <a:tab pos="9473551" algn="l"/>
              </a:tabLst>
              <a:defRPr>
                <a:solidFill>
                  <a:schemeClr val="tx1"/>
                </a:solidFill>
                <a:latin typeface="Calibri" pitchFamily="34" charset="0"/>
                <a:cs typeface="Arial" charset="0"/>
              </a:defRPr>
            </a:lvl2pPr>
            <a:lvl3pPr marL="1184605" indent="-236921" eaLnBrk="0" hangingPunct="0">
              <a:tabLst>
                <a:tab pos="0" algn="l"/>
                <a:tab pos="472197" algn="l"/>
                <a:tab pos="946039" algn="l"/>
                <a:tab pos="1419881" algn="l"/>
                <a:tab pos="1893724" algn="l"/>
                <a:tab pos="2367566" algn="l"/>
                <a:tab pos="2841408" algn="l"/>
                <a:tab pos="3315250" algn="l"/>
                <a:tab pos="3789092" algn="l"/>
                <a:tab pos="4262934" algn="l"/>
                <a:tab pos="4736776" algn="l"/>
                <a:tab pos="5208972" algn="l"/>
                <a:tab pos="5684460" algn="l"/>
                <a:tab pos="6156656" algn="l"/>
                <a:tab pos="6632144" algn="l"/>
                <a:tab pos="7104341" algn="l"/>
                <a:tab pos="7579829" algn="l"/>
                <a:tab pos="8053671" algn="l"/>
                <a:tab pos="8527513" algn="l"/>
                <a:tab pos="9001355" algn="l"/>
                <a:tab pos="9473551" algn="l"/>
              </a:tabLst>
              <a:defRPr>
                <a:solidFill>
                  <a:schemeClr val="tx1"/>
                </a:solidFill>
                <a:latin typeface="Calibri" pitchFamily="34" charset="0"/>
                <a:cs typeface="Arial" charset="0"/>
              </a:defRPr>
            </a:lvl3pPr>
            <a:lvl4pPr marL="1658447" indent="-236921" eaLnBrk="0" hangingPunct="0">
              <a:tabLst>
                <a:tab pos="0" algn="l"/>
                <a:tab pos="472197" algn="l"/>
                <a:tab pos="946039" algn="l"/>
                <a:tab pos="1419881" algn="l"/>
                <a:tab pos="1893724" algn="l"/>
                <a:tab pos="2367566" algn="l"/>
                <a:tab pos="2841408" algn="l"/>
                <a:tab pos="3315250" algn="l"/>
                <a:tab pos="3789092" algn="l"/>
                <a:tab pos="4262934" algn="l"/>
                <a:tab pos="4736776" algn="l"/>
                <a:tab pos="5208972" algn="l"/>
                <a:tab pos="5684460" algn="l"/>
                <a:tab pos="6156656" algn="l"/>
                <a:tab pos="6632144" algn="l"/>
                <a:tab pos="7104341" algn="l"/>
                <a:tab pos="7579829" algn="l"/>
                <a:tab pos="8053671" algn="l"/>
                <a:tab pos="8527513" algn="l"/>
                <a:tab pos="9001355" algn="l"/>
                <a:tab pos="9473551" algn="l"/>
              </a:tabLst>
              <a:defRPr>
                <a:solidFill>
                  <a:schemeClr val="tx1"/>
                </a:solidFill>
                <a:latin typeface="Calibri" pitchFamily="34" charset="0"/>
                <a:cs typeface="Arial" charset="0"/>
              </a:defRPr>
            </a:lvl4pPr>
            <a:lvl5pPr marL="2132289" indent="-236921" eaLnBrk="0" hangingPunct="0">
              <a:tabLst>
                <a:tab pos="0" algn="l"/>
                <a:tab pos="472197" algn="l"/>
                <a:tab pos="946039" algn="l"/>
                <a:tab pos="1419881" algn="l"/>
                <a:tab pos="1893724" algn="l"/>
                <a:tab pos="2367566" algn="l"/>
                <a:tab pos="2841408" algn="l"/>
                <a:tab pos="3315250" algn="l"/>
                <a:tab pos="3789092" algn="l"/>
                <a:tab pos="4262934" algn="l"/>
                <a:tab pos="4736776" algn="l"/>
                <a:tab pos="5208972" algn="l"/>
                <a:tab pos="5684460" algn="l"/>
                <a:tab pos="6156656" algn="l"/>
                <a:tab pos="6632144" algn="l"/>
                <a:tab pos="7104341" algn="l"/>
                <a:tab pos="7579829" algn="l"/>
                <a:tab pos="8053671" algn="l"/>
                <a:tab pos="8527513" algn="l"/>
                <a:tab pos="9001355" algn="l"/>
                <a:tab pos="9473551" algn="l"/>
              </a:tabLst>
              <a:defRPr>
                <a:solidFill>
                  <a:schemeClr val="tx1"/>
                </a:solidFill>
                <a:latin typeface="Calibri" pitchFamily="34" charset="0"/>
                <a:cs typeface="Arial" charset="0"/>
              </a:defRPr>
            </a:lvl5pPr>
            <a:lvl6pPr marL="2606131" indent="-236921" eaLnBrk="0" fontAlgn="base" hangingPunct="0">
              <a:spcBef>
                <a:spcPct val="0"/>
              </a:spcBef>
              <a:spcAft>
                <a:spcPct val="0"/>
              </a:spcAft>
              <a:tabLst>
                <a:tab pos="0" algn="l"/>
                <a:tab pos="472197" algn="l"/>
                <a:tab pos="946039" algn="l"/>
                <a:tab pos="1419881" algn="l"/>
                <a:tab pos="1893724" algn="l"/>
                <a:tab pos="2367566" algn="l"/>
                <a:tab pos="2841408" algn="l"/>
                <a:tab pos="3315250" algn="l"/>
                <a:tab pos="3789092" algn="l"/>
                <a:tab pos="4262934" algn="l"/>
                <a:tab pos="4736776" algn="l"/>
                <a:tab pos="5208972" algn="l"/>
                <a:tab pos="5684460" algn="l"/>
                <a:tab pos="6156656" algn="l"/>
                <a:tab pos="6632144" algn="l"/>
                <a:tab pos="7104341" algn="l"/>
                <a:tab pos="7579829" algn="l"/>
                <a:tab pos="8053671" algn="l"/>
                <a:tab pos="8527513" algn="l"/>
                <a:tab pos="9001355" algn="l"/>
                <a:tab pos="9473551" algn="l"/>
              </a:tabLst>
              <a:defRPr>
                <a:solidFill>
                  <a:schemeClr val="tx1"/>
                </a:solidFill>
                <a:latin typeface="Calibri" pitchFamily="34" charset="0"/>
                <a:cs typeface="Arial" charset="0"/>
              </a:defRPr>
            </a:lvl6pPr>
            <a:lvl7pPr marL="3079974" indent="-236921" eaLnBrk="0" fontAlgn="base" hangingPunct="0">
              <a:spcBef>
                <a:spcPct val="0"/>
              </a:spcBef>
              <a:spcAft>
                <a:spcPct val="0"/>
              </a:spcAft>
              <a:tabLst>
                <a:tab pos="0" algn="l"/>
                <a:tab pos="472197" algn="l"/>
                <a:tab pos="946039" algn="l"/>
                <a:tab pos="1419881" algn="l"/>
                <a:tab pos="1893724" algn="l"/>
                <a:tab pos="2367566" algn="l"/>
                <a:tab pos="2841408" algn="l"/>
                <a:tab pos="3315250" algn="l"/>
                <a:tab pos="3789092" algn="l"/>
                <a:tab pos="4262934" algn="l"/>
                <a:tab pos="4736776" algn="l"/>
                <a:tab pos="5208972" algn="l"/>
                <a:tab pos="5684460" algn="l"/>
                <a:tab pos="6156656" algn="l"/>
                <a:tab pos="6632144" algn="l"/>
                <a:tab pos="7104341" algn="l"/>
                <a:tab pos="7579829" algn="l"/>
                <a:tab pos="8053671" algn="l"/>
                <a:tab pos="8527513" algn="l"/>
                <a:tab pos="9001355" algn="l"/>
                <a:tab pos="9473551" algn="l"/>
              </a:tabLst>
              <a:defRPr>
                <a:solidFill>
                  <a:schemeClr val="tx1"/>
                </a:solidFill>
                <a:latin typeface="Calibri" pitchFamily="34" charset="0"/>
                <a:cs typeface="Arial" charset="0"/>
              </a:defRPr>
            </a:lvl7pPr>
            <a:lvl8pPr marL="3553816" indent="-236921" eaLnBrk="0" fontAlgn="base" hangingPunct="0">
              <a:spcBef>
                <a:spcPct val="0"/>
              </a:spcBef>
              <a:spcAft>
                <a:spcPct val="0"/>
              </a:spcAft>
              <a:tabLst>
                <a:tab pos="0" algn="l"/>
                <a:tab pos="472197" algn="l"/>
                <a:tab pos="946039" algn="l"/>
                <a:tab pos="1419881" algn="l"/>
                <a:tab pos="1893724" algn="l"/>
                <a:tab pos="2367566" algn="l"/>
                <a:tab pos="2841408" algn="l"/>
                <a:tab pos="3315250" algn="l"/>
                <a:tab pos="3789092" algn="l"/>
                <a:tab pos="4262934" algn="l"/>
                <a:tab pos="4736776" algn="l"/>
                <a:tab pos="5208972" algn="l"/>
                <a:tab pos="5684460" algn="l"/>
                <a:tab pos="6156656" algn="l"/>
                <a:tab pos="6632144" algn="l"/>
                <a:tab pos="7104341" algn="l"/>
                <a:tab pos="7579829" algn="l"/>
                <a:tab pos="8053671" algn="l"/>
                <a:tab pos="8527513" algn="l"/>
                <a:tab pos="9001355" algn="l"/>
                <a:tab pos="9473551" algn="l"/>
              </a:tabLst>
              <a:defRPr>
                <a:solidFill>
                  <a:schemeClr val="tx1"/>
                </a:solidFill>
                <a:latin typeface="Calibri" pitchFamily="34" charset="0"/>
                <a:cs typeface="Arial" charset="0"/>
              </a:defRPr>
            </a:lvl8pPr>
            <a:lvl9pPr marL="4027658" indent="-236921" eaLnBrk="0" fontAlgn="base" hangingPunct="0">
              <a:spcBef>
                <a:spcPct val="0"/>
              </a:spcBef>
              <a:spcAft>
                <a:spcPct val="0"/>
              </a:spcAft>
              <a:tabLst>
                <a:tab pos="0" algn="l"/>
                <a:tab pos="472197" algn="l"/>
                <a:tab pos="946039" algn="l"/>
                <a:tab pos="1419881" algn="l"/>
                <a:tab pos="1893724" algn="l"/>
                <a:tab pos="2367566" algn="l"/>
                <a:tab pos="2841408" algn="l"/>
                <a:tab pos="3315250" algn="l"/>
                <a:tab pos="3789092" algn="l"/>
                <a:tab pos="4262934" algn="l"/>
                <a:tab pos="4736776" algn="l"/>
                <a:tab pos="5208972" algn="l"/>
                <a:tab pos="5684460" algn="l"/>
                <a:tab pos="6156656" algn="l"/>
                <a:tab pos="6632144" algn="l"/>
                <a:tab pos="7104341" algn="l"/>
                <a:tab pos="7579829" algn="l"/>
                <a:tab pos="8053671" algn="l"/>
                <a:tab pos="8527513" algn="l"/>
                <a:tab pos="9001355" algn="l"/>
                <a:tab pos="9473551" algn="l"/>
              </a:tabLst>
              <a:defRPr>
                <a:solidFill>
                  <a:schemeClr val="tx1"/>
                </a:solidFill>
                <a:latin typeface="Calibri" pitchFamily="34" charset="0"/>
                <a:cs typeface="Arial" charset="0"/>
              </a:defRPr>
            </a:lvl9pPr>
          </a:lstStyle>
          <a:p>
            <a:pPr eaLnBrk="1" hangingPunct="1"/>
            <a:fld id="{5BF01C37-8E5B-46F5-8EE6-3F24235380D6}" type="slidenum">
              <a:rPr lang="en-GB" altLang="en-US">
                <a:solidFill>
                  <a:srgbClr val="000000"/>
                </a:solidFill>
                <a:latin typeface="Arial" charset="0"/>
                <a:ea typeface="Arial Unicode MS" pitchFamily="34" charset="-128"/>
                <a:cs typeface="Arial Unicode MS" pitchFamily="34" charset="-128"/>
              </a:rPr>
              <a:pPr eaLnBrk="1" hangingPunct="1"/>
              <a:t>25</a:t>
            </a:fld>
            <a:endParaRPr lang="en-GB" altLang="en-US">
              <a:solidFill>
                <a:srgbClr val="000000"/>
              </a:solidFill>
              <a:latin typeface="Arial" charset="0"/>
              <a:ea typeface="Arial Unicode MS" pitchFamily="34" charset="-128"/>
              <a:cs typeface="Arial Unicode MS" pitchFamily="34" charset="-128"/>
            </a:endParaRPr>
          </a:p>
        </p:txBody>
      </p:sp>
      <p:sp>
        <p:nvSpPr>
          <p:cNvPr id="5" name="Rectangle 8"/>
          <p:cNvSpPr>
            <a:spLocks noGrp="1" noChangeArrowheads="1"/>
          </p:cNvSpPr>
          <p:nvPr>
            <p:ph type="hdr" sz="quarter"/>
          </p:nvPr>
        </p:nvSpPr>
        <p:spPr>
          <a:xfrm>
            <a:off x="165795" y="142399"/>
            <a:ext cx="6616840" cy="4550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77047" indent="-298865" eaLnBrk="0" hangingPunct="0">
              <a:defRPr sz="2500">
                <a:solidFill>
                  <a:schemeClr val="tx1"/>
                </a:solidFill>
                <a:latin typeface="Times New Roman" pitchFamily="18" charset="0"/>
              </a:defRPr>
            </a:lvl2pPr>
            <a:lvl3pPr marL="1195456" indent="-239091" eaLnBrk="0" hangingPunct="0">
              <a:defRPr sz="2500">
                <a:solidFill>
                  <a:schemeClr val="tx1"/>
                </a:solidFill>
                <a:latin typeface="Times New Roman" pitchFamily="18" charset="0"/>
              </a:defRPr>
            </a:lvl3pPr>
            <a:lvl4pPr marL="1673641" indent="-239091" eaLnBrk="0" hangingPunct="0">
              <a:defRPr sz="2500">
                <a:solidFill>
                  <a:schemeClr val="tx1"/>
                </a:solidFill>
                <a:latin typeface="Times New Roman" pitchFamily="18" charset="0"/>
              </a:defRPr>
            </a:lvl4pPr>
            <a:lvl5pPr marL="2151823" indent="-239091" eaLnBrk="0" hangingPunct="0">
              <a:defRPr sz="2500">
                <a:solidFill>
                  <a:schemeClr val="tx1"/>
                </a:solidFill>
                <a:latin typeface="Times New Roman" pitchFamily="18" charset="0"/>
              </a:defRPr>
            </a:lvl5pPr>
            <a:lvl6pPr marL="2630007" indent="-239091" eaLnBrk="0" fontAlgn="base" hangingPunct="0">
              <a:spcBef>
                <a:spcPct val="0"/>
              </a:spcBef>
              <a:spcAft>
                <a:spcPct val="0"/>
              </a:spcAft>
              <a:defRPr sz="2500">
                <a:solidFill>
                  <a:schemeClr val="tx1"/>
                </a:solidFill>
                <a:latin typeface="Times New Roman" pitchFamily="18" charset="0"/>
              </a:defRPr>
            </a:lvl6pPr>
            <a:lvl7pPr marL="3108190" indent="-239091" eaLnBrk="0" fontAlgn="base" hangingPunct="0">
              <a:spcBef>
                <a:spcPct val="0"/>
              </a:spcBef>
              <a:spcAft>
                <a:spcPct val="0"/>
              </a:spcAft>
              <a:defRPr sz="2500">
                <a:solidFill>
                  <a:schemeClr val="tx1"/>
                </a:solidFill>
                <a:latin typeface="Times New Roman" pitchFamily="18" charset="0"/>
              </a:defRPr>
            </a:lvl7pPr>
            <a:lvl8pPr marL="3586372" indent="-239091" eaLnBrk="0" fontAlgn="base" hangingPunct="0">
              <a:spcBef>
                <a:spcPct val="0"/>
              </a:spcBef>
              <a:spcAft>
                <a:spcPct val="0"/>
              </a:spcAft>
              <a:defRPr sz="2500">
                <a:solidFill>
                  <a:schemeClr val="tx1"/>
                </a:solidFill>
                <a:latin typeface="Times New Roman" pitchFamily="18" charset="0"/>
              </a:defRPr>
            </a:lvl8pPr>
            <a:lvl9pPr marL="4064556" indent="-239091" eaLnBrk="0" fontAlgn="base" hangingPunct="0">
              <a:spcBef>
                <a:spcPct val="0"/>
              </a:spcBef>
              <a:spcAft>
                <a:spcPct val="0"/>
              </a:spcAft>
              <a:defRPr sz="2500">
                <a:solidFill>
                  <a:schemeClr val="tx1"/>
                </a:solidFill>
                <a:latin typeface="Times New Roman" pitchFamily="18" charset="0"/>
              </a:defRPr>
            </a:lvl9pPr>
          </a:lstStyle>
          <a:p>
            <a:pPr eaLnBrk="1" hangingPunct="1"/>
            <a:r>
              <a:rPr lang="en-GB" altLang="en-GB" sz="800" dirty="0">
                <a:latin typeface="Arial" charset="0"/>
              </a:rPr>
              <a:t>2.1  Presentation – Access models and registration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995363" y="768350"/>
            <a:ext cx="5089525" cy="38163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t" anchorCtr="0" compatLnSpc="1">
            <a:prstTxWarp prst="textNoShape">
              <a:avLst/>
            </a:prstTxWarp>
          </a:bodyPr>
          <a:lstStyle/>
          <a:p>
            <a:pPr eaLnBrk="1" hangingPunct="1">
              <a:lnSpc>
                <a:spcPct val="90000"/>
              </a:lnSpc>
            </a:pPr>
            <a:r>
              <a:rPr lang="en-US" altLang="en-US" smtClean="0"/>
              <a:t>If possible, include an ‘institutional’ email address (e.g. </a:t>
            </a:r>
            <a:r>
              <a:rPr lang="en-US" altLang="en-US" smtClean="0">
                <a:hlinkClick r:id="rId3"/>
              </a:rPr>
              <a:t>smith@kemri.org</a:t>
            </a:r>
            <a:r>
              <a:rPr lang="en-US" altLang="en-US" smtClean="0"/>
              <a:t>  or </a:t>
            </a:r>
            <a:r>
              <a:rPr lang="en-US" altLang="en-US" smtClean="0">
                <a:hlinkClick r:id="rId4"/>
              </a:rPr>
              <a:t>smitha@who.int</a:t>
            </a:r>
            <a:r>
              <a:rPr lang="en-US" altLang="en-US" smtClean="0"/>
              <a:t> not </a:t>
            </a:r>
            <a:r>
              <a:rPr lang="en-US" altLang="en-US" smtClean="0">
                <a:hlinkClick r:id="rId5"/>
              </a:rPr>
              <a:t>alan.smith@gmail.com</a:t>
            </a:r>
            <a:r>
              <a:rPr lang="en-US" altLang="en-US" smtClean="0"/>
              <a:t> )</a:t>
            </a:r>
          </a:p>
          <a:p>
            <a:pPr eaLnBrk="1" hangingPunct="1"/>
            <a:r>
              <a:rPr lang="en-US" altLang="en-US" smtClean="0"/>
              <a:t>If you have registered for one previously and want to register for the other two, add a note in the</a:t>
            </a:r>
            <a:r>
              <a:rPr lang="en-US" altLang="en-US" b="1" smtClean="0"/>
              <a:t> comments</a:t>
            </a:r>
            <a:r>
              <a:rPr lang="en-US" altLang="en-US" smtClean="0"/>
              <a:t> field with your institution and username. This will speed up the registration process for a 2nd or 3rd program.</a:t>
            </a:r>
          </a:p>
          <a:p>
            <a:pPr eaLnBrk="1" hangingPunct="1"/>
            <a:r>
              <a:rPr lang="en-US" altLang="en-US" smtClean="0"/>
              <a:t>Lastly, the whole validation and processing may take four to six weeks.  Currently (October 2013) we have a huge backlog caused by the ‘Already Registered’ applications.</a:t>
            </a:r>
          </a:p>
          <a:p>
            <a:pPr eaLnBrk="1" hangingPunct="1">
              <a:lnSpc>
                <a:spcPct val="90000"/>
              </a:lnSpc>
            </a:pPr>
            <a:endParaRPr lang="en-US" altLang="en-US" smtClean="0"/>
          </a:p>
          <a:p>
            <a:pPr eaLnBrk="1" hangingPunct="1">
              <a:spcBef>
                <a:spcPct val="0"/>
              </a:spcBef>
            </a:pPr>
            <a:endParaRPr lang="en-US" altLang="en-US"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73842" algn="l"/>
                <a:tab pos="947684" algn="l"/>
                <a:tab pos="1421526" algn="l"/>
                <a:tab pos="1895368" algn="l"/>
                <a:tab pos="2369210" algn="l"/>
                <a:tab pos="2843052" algn="l"/>
                <a:tab pos="3316895" algn="l"/>
                <a:tab pos="3790737" algn="l"/>
                <a:tab pos="4264579" algn="l"/>
                <a:tab pos="4738421" algn="l"/>
                <a:tab pos="5212263" algn="l"/>
                <a:tab pos="5686105" algn="l"/>
                <a:tab pos="6159947" algn="l"/>
                <a:tab pos="6633789" algn="l"/>
                <a:tab pos="7107631" algn="l"/>
                <a:tab pos="7581473" algn="l"/>
                <a:tab pos="8055315" algn="l"/>
                <a:tab pos="8529157" algn="l"/>
                <a:tab pos="9003000" algn="l"/>
                <a:tab pos="9476842" algn="l"/>
              </a:tabLst>
              <a:defRPr>
                <a:solidFill>
                  <a:schemeClr val="tx1"/>
                </a:solidFill>
                <a:latin typeface="Calibri" pitchFamily="34" charset="0"/>
                <a:cs typeface="Arial" charset="0"/>
              </a:defRPr>
            </a:lvl1pPr>
            <a:lvl2pPr marL="769993" indent="-296151" eaLnBrk="0" hangingPunct="0">
              <a:tabLst>
                <a:tab pos="0" algn="l"/>
                <a:tab pos="473842" algn="l"/>
                <a:tab pos="947684" algn="l"/>
                <a:tab pos="1421526" algn="l"/>
                <a:tab pos="1895368" algn="l"/>
                <a:tab pos="2369210" algn="l"/>
                <a:tab pos="2843052" algn="l"/>
                <a:tab pos="3316895" algn="l"/>
                <a:tab pos="3790737" algn="l"/>
                <a:tab pos="4264579" algn="l"/>
                <a:tab pos="4738421" algn="l"/>
                <a:tab pos="5212263" algn="l"/>
                <a:tab pos="5686105" algn="l"/>
                <a:tab pos="6159947" algn="l"/>
                <a:tab pos="6633789" algn="l"/>
                <a:tab pos="7107631" algn="l"/>
                <a:tab pos="7581473" algn="l"/>
                <a:tab pos="8055315" algn="l"/>
                <a:tab pos="8529157" algn="l"/>
                <a:tab pos="9003000" algn="l"/>
                <a:tab pos="9476842" algn="l"/>
              </a:tabLst>
              <a:defRPr>
                <a:solidFill>
                  <a:schemeClr val="tx1"/>
                </a:solidFill>
                <a:latin typeface="Calibri" pitchFamily="34" charset="0"/>
                <a:cs typeface="Arial" charset="0"/>
              </a:defRPr>
            </a:lvl2pPr>
            <a:lvl3pPr marL="1184605" indent="-236921" eaLnBrk="0" hangingPunct="0">
              <a:tabLst>
                <a:tab pos="0" algn="l"/>
                <a:tab pos="473842" algn="l"/>
                <a:tab pos="947684" algn="l"/>
                <a:tab pos="1421526" algn="l"/>
                <a:tab pos="1895368" algn="l"/>
                <a:tab pos="2369210" algn="l"/>
                <a:tab pos="2843052" algn="l"/>
                <a:tab pos="3316895" algn="l"/>
                <a:tab pos="3790737" algn="l"/>
                <a:tab pos="4264579" algn="l"/>
                <a:tab pos="4738421" algn="l"/>
                <a:tab pos="5212263" algn="l"/>
                <a:tab pos="5686105" algn="l"/>
                <a:tab pos="6159947" algn="l"/>
                <a:tab pos="6633789" algn="l"/>
                <a:tab pos="7107631" algn="l"/>
                <a:tab pos="7581473" algn="l"/>
                <a:tab pos="8055315" algn="l"/>
                <a:tab pos="8529157" algn="l"/>
                <a:tab pos="9003000" algn="l"/>
                <a:tab pos="9476842" algn="l"/>
              </a:tabLst>
              <a:defRPr>
                <a:solidFill>
                  <a:schemeClr val="tx1"/>
                </a:solidFill>
                <a:latin typeface="Calibri" pitchFamily="34" charset="0"/>
                <a:cs typeface="Arial" charset="0"/>
              </a:defRPr>
            </a:lvl3pPr>
            <a:lvl4pPr marL="1658447" indent="-236921" eaLnBrk="0" hangingPunct="0">
              <a:tabLst>
                <a:tab pos="0" algn="l"/>
                <a:tab pos="473842" algn="l"/>
                <a:tab pos="947684" algn="l"/>
                <a:tab pos="1421526" algn="l"/>
                <a:tab pos="1895368" algn="l"/>
                <a:tab pos="2369210" algn="l"/>
                <a:tab pos="2843052" algn="l"/>
                <a:tab pos="3316895" algn="l"/>
                <a:tab pos="3790737" algn="l"/>
                <a:tab pos="4264579" algn="l"/>
                <a:tab pos="4738421" algn="l"/>
                <a:tab pos="5212263" algn="l"/>
                <a:tab pos="5686105" algn="l"/>
                <a:tab pos="6159947" algn="l"/>
                <a:tab pos="6633789" algn="l"/>
                <a:tab pos="7107631" algn="l"/>
                <a:tab pos="7581473" algn="l"/>
                <a:tab pos="8055315" algn="l"/>
                <a:tab pos="8529157" algn="l"/>
                <a:tab pos="9003000" algn="l"/>
                <a:tab pos="9476842" algn="l"/>
              </a:tabLst>
              <a:defRPr>
                <a:solidFill>
                  <a:schemeClr val="tx1"/>
                </a:solidFill>
                <a:latin typeface="Calibri" pitchFamily="34" charset="0"/>
                <a:cs typeface="Arial" charset="0"/>
              </a:defRPr>
            </a:lvl4pPr>
            <a:lvl5pPr marL="2132289" indent="-236921" eaLnBrk="0" hangingPunct="0">
              <a:tabLst>
                <a:tab pos="0" algn="l"/>
                <a:tab pos="473842" algn="l"/>
                <a:tab pos="947684" algn="l"/>
                <a:tab pos="1421526" algn="l"/>
                <a:tab pos="1895368" algn="l"/>
                <a:tab pos="2369210" algn="l"/>
                <a:tab pos="2843052" algn="l"/>
                <a:tab pos="3316895" algn="l"/>
                <a:tab pos="3790737" algn="l"/>
                <a:tab pos="4264579" algn="l"/>
                <a:tab pos="4738421" algn="l"/>
                <a:tab pos="5212263" algn="l"/>
                <a:tab pos="5686105" algn="l"/>
                <a:tab pos="6159947" algn="l"/>
                <a:tab pos="6633789" algn="l"/>
                <a:tab pos="7107631" algn="l"/>
                <a:tab pos="7581473" algn="l"/>
                <a:tab pos="8055315" algn="l"/>
                <a:tab pos="8529157" algn="l"/>
                <a:tab pos="9003000" algn="l"/>
                <a:tab pos="9476842" algn="l"/>
              </a:tabLst>
              <a:defRPr>
                <a:solidFill>
                  <a:schemeClr val="tx1"/>
                </a:solidFill>
                <a:latin typeface="Calibri" pitchFamily="34" charset="0"/>
                <a:cs typeface="Arial" charset="0"/>
              </a:defRPr>
            </a:lvl5pPr>
            <a:lvl6pPr marL="2606131" indent="-236921" eaLnBrk="0" fontAlgn="base" hangingPunct="0">
              <a:spcBef>
                <a:spcPct val="0"/>
              </a:spcBef>
              <a:spcAft>
                <a:spcPct val="0"/>
              </a:spcAft>
              <a:tabLst>
                <a:tab pos="0" algn="l"/>
                <a:tab pos="473842" algn="l"/>
                <a:tab pos="947684" algn="l"/>
                <a:tab pos="1421526" algn="l"/>
                <a:tab pos="1895368" algn="l"/>
                <a:tab pos="2369210" algn="l"/>
                <a:tab pos="2843052" algn="l"/>
                <a:tab pos="3316895" algn="l"/>
                <a:tab pos="3790737" algn="l"/>
                <a:tab pos="4264579" algn="l"/>
                <a:tab pos="4738421" algn="l"/>
                <a:tab pos="5212263" algn="l"/>
                <a:tab pos="5686105" algn="l"/>
                <a:tab pos="6159947" algn="l"/>
                <a:tab pos="6633789" algn="l"/>
                <a:tab pos="7107631" algn="l"/>
                <a:tab pos="7581473" algn="l"/>
                <a:tab pos="8055315" algn="l"/>
                <a:tab pos="8529157" algn="l"/>
                <a:tab pos="9003000" algn="l"/>
                <a:tab pos="9476842" algn="l"/>
              </a:tabLst>
              <a:defRPr>
                <a:solidFill>
                  <a:schemeClr val="tx1"/>
                </a:solidFill>
                <a:latin typeface="Calibri" pitchFamily="34" charset="0"/>
                <a:cs typeface="Arial" charset="0"/>
              </a:defRPr>
            </a:lvl6pPr>
            <a:lvl7pPr marL="3079974" indent="-236921" eaLnBrk="0" fontAlgn="base" hangingPunct="0">
              <a:spcBef>
                <a:spcPct val="0"/>
              </a:spcBef>
              <a:spcAft>
                <a:spcPct val="0"/>
              </a:spcAft>
              <a:tabLst>
                <a:tab pos="0" algn="l"/>
                <a:tab pos="473842" algn="l"/>
                <a:tab pos="947684" algn="l"/>
                <a:tab pos="1421526" algn="l"/>
                <a:tab pos="1895368" algn="l"/>
                <a:tab pos="2369210" algn="l"/>
                <a:tab pos="2843052" algn="l"/>
                <a:tab pos="3316895" algn="l"/>
                <a:tab pos="3790737" algn="l"/>
                <a:tab pos="4264579" algn="l"/>
                <a:tab pos="4738421" algn="l"/>
                <a:tab pos="5212263" algn="l"/>
                <a:tab pos="5686105" algn="l"/>
                <a:tab pos="6159947" algn="l"/>
                <a:tab pos="6633789" algn="l"/>
                <a:tab pos="7107631" algn="l"/>
                <a:tab pos="7581473" algn="l"/>
                <a:tab pos="8055315" algn="l"/>
                <a:tab pos="8529157" algn="l"/>
                <a:tab pos="9003000" algn="l"/>
                <a:tab pos="9476842" algn="l"/>
              </a:tabLst>
              <a:defRPr>
                <a:solidFill>
                  <a:schemeClr val="tx1"/>
                </a:solidFill>
                <a:latin typeface="Calibri" pitchFamily="34" charset="0"/>
                <a:cs typeface="Arial" charset="0"/>
              </a:defRPr>
            </a:lvl7pPr>
            <a:lvl8pPr marL="3553816" indent="-236921" eaLnBrk="0" fontAlgn="base" hangingPunct="0">
              <a:spcBef>
                <a:spcPct val="0"/>
              </a:spcBef>
              <a:spcAft>
                <a:spcPct val="0"/>
              </a:spcAft>
              <a:tabLst>
                <a:tab pos="0" algn="l"/>
                <a:tab pos="473842" algn="l"/>
                <a:tab pos="947684" algn="l"/>
                <a:tab pos="1421526" algn="l"/>
                <a:tab pos="1895368" algn="l"/>
                <a:tab pos="2369210" algn="l"/>
                <a:tab pos="2843052" algn="l"/>
                <a:tab pos="3316895" algn="l"/>
                <a:tab pos="3790737" algn="l"/>
                <a:tab pos="4264579" algn="l"/>
                <a:tab pos="4738421" algn="l"/>
                <a:tab pos="5212263" algn="l"/>
                <a:tab pos="5686105" algn="l"/>
                <a:tab pos="6159947" algn="l"/>
                <a:tab pos="6633789" algn="l"/>
                <a:tab pos="7107631" algn="l"/>
                <a:tab pos="7581473" algn="l"/>
                <a:tab pos="8055315" algn="l"/>
                <a:tab pos="8529157" algn="l"/>
                <a:tab pos="9003000" algn="l"/>
                <a:tab pos="9476842" algn="l"/>
              </a:tabLst>
              <a:defRPr>
                <a:solidFill>
                  <a:schemeClr val="tx1"/>
                </a:solidFill>
                <a:latin typeface="Calibri" pitchFamily="34" charset="0"/>
                <a:cs typeface="Arial" charset="0"/>
              </a:defRPr>
            </a:lvl8pPr>
            <a:lvl9pPr marL="4027658" indent="-236921" eaLnBrk="0" fontAlgn="base" hangingPunct="0">
              <a:spcBef>
                <a:spcPct val="0"/>
              </a:spcBef>
              <a:spcAft>
                <a:spcPct val="0"/>
              </a:spcAft>
              <a:tabLst>
                <a:tab pos="0" algn="l"/>
                <a:tab pos="473842" algn="l"/>
                <a:tab pos="947684" algn="l"/>
                <a:tab pos="1421526" algn="l"/>
                <a:tab pos="1895368" algn="l"/>
                <a:tab pos="2369210" algn="l"/>
                <a:tab pos="2843052" algn="l"/>
                <a:tab pos="3316895" algn="l"/>
                <a:tab pos="3790737" algn="l"/>
                <a:tab pos="4264579" algn="l"/>
                <a:tab pos="4738421" algn="l"/>
                <a:tab pos="5212263" algn="l"/>
                <a:tab pos="5686105" algn="l"/>
                <a:tab pos="6159947" algn="l"/>
                <a:tab pos="6633789" algn="l"/>
                <a:tab pos="7107631" algn="l"/>
                <a:tab pos="7581473" algn="l"/>
                <a:tab pos="8055315" algn="l"/>
                <a:tab pos="8529157" algn="l"/>
                <a:tab pos="9003000" algn="l"/>
                <a:tab pos="9476842" algn="l"/>
              </a:tabLst>
              <a:defRPr>
                <a:solidFill>
                  <a:schemeClr val="tx1"/>
                </a:solidFill>
                <a:latin typeface="Calibri" pitchFamily="34" charset="0"/>
                <a:cs typeface="Arial" charset="0"/>
              </a:defRPr>
            </a:lvl9pPr>
          </a:lstStyle>
          <a:p>
            <a:pPr eaLnBrk="1" hangingPunct="1"/>
            <a:fld id="{28F4584C-38C9-439E-8E56-7DB310964B39}" type="slidenum">
              <a:rPr lang="en-GB" altLang="en-US">
                <a:solidFill>
                  <a:srgbClr val="000000"/>
                </a:solidFill>
                <a:latin typeface="Arial" charset="0"/>
                <a:ea typeface="Arial Unicode MS" pitchFamily="34" charset="-128"/>
                <a:cs typeface="Arial Unicode MS" pitchFamily="34" charset="-128"/>
              </a:rPr>
              <a:pPr eaLnBrk="1" hangingPunct="1"/>
              <a:t>26</a:t>
            </a:fld>
            <a:endParaRPr lang="en-GB" altLang="en-US">
              <a:solidFill>
                <a:srgbClr val="000000"/>
              </a:solidFill>
              <a:latin typeface="Arial" charset="0"/>
              <a:ea typeface="Arial Unicode MS" pitchFamily="34" charset="-128"/>
              <a:cs typeface="Arial Unicode MS" pitchFamily="34" charset="-128"/>
            </a:endParaRPr>
          </a:p>
        </p:txBody>
      </p:sp>
      <p:sp>
        <p:nvSpPr>
          <p:cNvPr id="5" name="Rectangle 8"/>
          <p:cNvSpPr>
            <a:spLocks noGrp="1" noChangeArrowheads="1"/>
          </p:cNvSpPr>
          <p:nvPr>
            <p:ph type="hdr" sz="quarter"/>
          </p:nvPr>
        </p:nvSpPr>
        <p:spPr>
          <a:xfrm>
            <a:off x="165795" y="142399"/>
            <a:ext cx="6616840" cy="4550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77047" indent="-298865" eaLnBrk="0" hangingPunct="0">
              <a:defRPr sz="2500">
                <a:solidFill>
                  <a:schemeClr val="tx1"/>
                </a:solidFill>
                <a:latin typeface="Times New Roman" pitchFamily="18" charset="0"/>
              </a:defRPr>
            </a:lvl2pPr>
            <a:lvl3pPr marL="1195456" indent="-239091" eaLnBrk="0" hangingPunct="0">
              <a:defRPr sz="2500">
                <a:solidFill>
                  <a:schemeClr val="tx1"/>
                </a:solidFill>
                <a:latin typeface="Times New Roman" pitchFamily="18" charset="0"/>
              </a:defRPr>
            </a:lvl3pPr>
            <a:lvl4pPr marL="1673641" indent="-239091" eaLnBrk="0" hangingPunct="0">
              <a:defRPr sz="2500">
                <a:solidFill>
                  <a:schemeClr val="tx1"/>
                </a:solidFill>
                <a:latin typeface="Times New Roman" pitchFamily="18" charset="0"/>
              </a:defRPr>
            </a:lvl4pPr>
            <a:lvl5pPr marL="2151823" indent="-239091" eaLnBrk="0" hangingPunct="0">
              <a:defRPr sz="2500">
                <a:solidFill>
                  <a:schemeClr val="tx1"/>
                </a:solidFill>
                <a:latin typeface="Times New Roman" pitchFamily="18" charset="0"/>
              </a:defRPr>
            </a:lvl5pPr>
            <a:lvl6pPr marL="2630007" indent="-239091" eaLnBrk="0" fontAlgn="base" hangingPunct="0">
              <a:spcBef>
                <a:spcPct val="0"/>
              </a:spcBef>
              <a:spcAft>
                <a:spcPct val="0"/>
              </a:spcAft>
              <a:defRPr sz="2500">
                <a:solidFill>
                  <a:schemeClr val="tx1"/>
                </a:solidFill>
                <a:latin typeface="Times New Roman" pitchFamily="18" charset="0"/>
              </a:defRPr>
            </a:lvl6pPr>
            <a:lvl7pPr marL="3108190" indent="-239091" eaLnBrk="0" fontAlgn="base" hangingPunct="0">
              <a:spcBef>
                <a:spcPct val="0"/>
              </a:spcBef>
              <a:spcAft>
                <a:spcPct val="0"/>
              </a:spcAft>
              <a:defRPr sz="2500">
                <a:solidFill>
                  <a:schemeClr val="tx1"/>
                </a:solidFill>
                <a:latin typeface="Times New Roman" pitchFamily="18" charset="0"/>
              </a:defRPr>
            </a:lvl7pPr>
            <a:lvl8pPr marL="3586372" indent="-239091" eaLnBrk="0" fontAlgn="base" hangingPunct="0">
              <a:spcBef>
                <a:spcPct val="0"/>
              </a:spcBef>
              <a:spcAft>
                <a:spcPct val="0"/>
              </a:spcAft>
              <a:defRPr sz="2500">
                <a:solidFill>
                  <a:schemeClr val="tx1"/>
                </a:solidFill>
                <a:latin typeface="Times New Roman" pitchFamily="18" charset="0"/>
              </a:defRPr>
            </a:lvl8pPr>
            <a:lvl9pPr marL="4064556" indent="-239091" eaLnBrk="0" fontAlgn="base" hangingPunct="0">
              <a:spcBef>
                <a:spcPct val="0"/>
              </a:spcBef>
              <a:spcAft>
                <a:spcPct val="0"/>
              </a:spcAft>
              <a:defRPr sz="2500">
                <a:solidFill>
                  <a:schemeClr val="tx1"/>
                </a:solidFill>
                <a:latin typeface="Times New Roman" pitchFamily="18" charset="0"/>
              </a:defRPr>
            </a:lvl9pPr>
          </a:lstStyle>
          <a:p>
            <a:pPr eaLnBrk="1" hangingPunct="1"/>
            <a:r>
              <a:rPr lang="en-GB" altLang="en-GB" sz="800" dirty="0">
                <a:latin typeface="Arial" charset="0"/>
              </a:rPr>
              <a:t>2.1  Presentation – Access models and registration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You are free:</a:t>
            </a:r>
          </a:p>
          <a:p>
            <a:r>
              <a:rPr lang="en-GB" b="1" dirty="0" smtClean="0"/>
              <a:t>to Share</a:t>
            </a:r>
            <a:r>
              <a:rPr lang="en-GB" dirty="0" smtClean="0"/>
              <a:t> — to copy, distribute and transmit the work </a:t>
            </a:r>
          </a:p>
          <a:p>
            <a:r>
              <a:rPr lang="en-GB" b="1" dirty="0" smtClean="0"/>
              <a:t>to Remix</a:t>
            </a:r>
            <a:r>
              <a:rPr lang="en-GB" dirty="0" smtClean="0"/>
              <a:t> — to adapt the work </a:t>
            </a:r>
          </a:p>
          <a:p>
            <a:r>
              <a:rPr lang="en-GB" dirty="0" smtClean="0"/>
              <a:t>to make commercial use of the work </a:t>
            </a:r>
          </a:p>
          <a:p>
            <a:pPr defTabSz="478238">
              <a:defRPr/>
            </a:pPr>
            <a:r>
              <a:rPr lang="en-GB" b="1" dirty="0" smtClean="0"/>
              <a:t>Under the following conditions:</a:t>
            </a:r>
          </a:p>
          <a:p>
            <a:r>
              <a:rPr lang="en-GB" b="1" dirty="0" smtClean="0"/>
              <a:t>Attribution</a:t>
            </a:r>
            <a:r>
              <a:rPr lang="en-GB" dirty="0" smtClean="0"/>
              <a:t> — You must attribute the work in the manner specified by the author or licensor (but not in any way that suggests that they endorse you or your use of the work). </a:t>
            </a:r>
          </a:p>
          <a:p>
            <a:r>
              <a:rPr lang="en-GB" b="1" dirty="0" smtClean="0"/>
              <a:t>Share Alike</a:t>
            </a:r>
            <a:r>
              <a:rPr lang="en-GB" dirty="0" smtClean="0"/>
              <a:t> — If you alter, transform, or build upon this work, you may distribute the resulting work only under the same or similar license to this one.</a:t>
            </a:r>
          </a:p>
          <a:p>
            <a:endParaRPr lang="en-GB" dirty="0" smtClean="0"/>
          </a:p>
          <a:p>
            <a:r>
              <a:rPr lang="en-GB" dirty="0" smtClean="0"/>
              <a:t>http://creativecommons.org/licenses/by-sa/3.0/ </a:t>
            </a:r>
          </a:p>
        </p:txBody>
      </p:sp>
      <p:sp>
        <p:nvSpPr>
          <p:cNvPr id="4" name="Slide Number Placeholder 3"/>
          <p:cNvSpPr>
            <a:spLocks noGrp="1"/>
          </p:cNvSpPr>
          <p:nvPr>
            <p:ph type="sldNum" sz="quarter" idx="10"/>
          </p:nvPr>
        </p:nvSpPr>
        <p:spPr/>
        <p:txBody>
          <a:bodyPr/>
          <a:lstStyle/>
          <a:p>
            <a:fld id="{C623B231-3D70-2A4C-A0C2-A57463CF59EC}" type="slidenum">
              <a:rPr lang="en-US" smtClean="0"/>
              <a:t>27</a:t>
            </a:fld>
            <a:endParaRPr lang="en-US"/>
          </a:p>
        </p:txBody>
      </p:sp>
      <p:sp>
        <p:nvSpPr>
          <p:cNvPr id="7" name="Rectangle 8"/>
          <p:cNvSpPr>
            <a:spLocks noGrp="1" noChangeArrowheads="1"/>
          </p:cNvSpPr>
          <p:nvPr>
            <p:ph type="hdr" sz="quarter"/>
          </p:nvPr>
        </p:nvSpPr>
        <p:spPr>
          <a:xfrm>
            <a:off x="165795" y="142399"/>
            <a:ext cx="6616840" cy="4550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77047" indent="-298865" eaLnBrk="0" hangingPunct="0">
              <a:defRPr sz="2500">
                <a:solidFill>
                  <a:schemeClr val="tx1"/>
                </a:solidFill>
                <a:latin typeface="Times New Roman" pitchFamily="18" charset="0"/>
              </a:defRPr>
            </a:lvl2pPr>
            <a:lvl3pPr marL="1195456" indent="-239091" eaLnBrk="0" hangingPunct="0">
              <a:defRPr sz="2500">
                <a:solidFill>
                  <a:schemeClr val="tx1"/>
                </a:solidFill>
                <a:latin typeface="Times New Roman" pitchFamily="18" charset="0"/>
              </a:defRPr>
            </a:lvl3pPr>
            <a:lvl4pPr marL="1673641" indent="-239091" eaLnBrk="0" hangingPunct="0">
              <a:defRPr sz="2500">
                <a:solidFill>
                  <a:schemeClr val="tx1"/>
                </a:solidFill>
                <a:latin typeface="Times New Roman" pitchFamily="18" charset="0"/>
              </a:defRPr>
            </a:lvl4pPr>
            <a:lvl5pPr marL="2151823" indent="-239091" eaLnBrk="0" hangingPunct="0">
              <a:defRPr sz="2500">
                <a:solidFill>
                  <a:schemeClr val="tx1"/>
                </a:solidFill>
                <a:latin typeface="Times New Roman" pitchFamily="18" charset="0"/>
              </a:defRPr>
            </a:lvl5pPr>
            <a:lvl6pPr marL="2630007" indent="-239091" eaLnBrk="0" fontAlgn="base" hangingPunct="0">
              <a:spcBef>
                <a:spcPct val="0"/>
              </a:spcBef>
              <a:spcAft>
                <a:spcPct val="0"/>
              </a:spcAft>
              <a:defRPr sz="2500">
                <a:solidFill>
                  <a:schemeClr val="tx1"/>
                </a:solidFill>
                <a:latin typeface="Times New Roman" pitchFamily="18" charset="0"/>
              </a:defRPr>
            </a:lvl6pPr>
            <a:lvl7pPr marL="3108190" indent="-239091" eaLnBrk="0" fontAlgn="base" hangingPunct="0">
              <a:spcBef>
                <a:spcPct val="0"/>
              </a:spcBef>
              <a:spcAft>
                <a:spcPct val="0"/>
              </a:spcAft>
              <a:defRPr sz="2500">
                <a:solidFill>
                  <a:schemeClr val="tx1"/>
                </a:solidFill>
                <a:latin typeface="Times New Roman" pitchFamily="18" charset="0"/>
              </a:defRPr>
            </a:lvl7pPr>
            <a:lvl8pPr marL="3586372" indent="-239091" eaLnBrk="0" fontAlgn="base" hangingPunct="0">
              <a:spcBef>
                <a:spcPct val="0"/>
              </a:spcBef>
              <a:spcAft>
                <a:spcPct val="0"/>
              </a:spcAft>
              <a:defRPr sz="2500">
                <a:solidFill>
                  <a:schemeClr val="tx1"/>
                </a:solidFill>
                <a:latin typeface="Times New Roman" pitchFamily="18" charset="0"/>
              </a:defRPr>
            </a:lvl8pPr>
            <a:lvl9pPr marL="4064556" indent="-239091" eaLnBrk="0" fontAlgn="base" hangingPunct="0">
              <a:spcBef>
                <a:spcPct val="0"/>
              </a:spcBef>
              <a:spcAft>
                <a:spcPct val="0"/>
              </a:spcAft>
              <a:defRPr sz="2500">
                <a:solidFill>
                  <a:schemeClr val="tx1"/>
                </a:solidFill>
                <a:latin typeface="Times New Roman" pitchFamily="18" charset="0"/>
              </a:defRPr>
            </a:lvl9pPr>
          </a:lstStyle>
          <a:p>
            <a:pPr eaLnBrk="1" hangingPunct="1"/>
            <a:r>
              <a:rPr lang="en-GB" altLang="en-GB" sz="800" dirty="0">
                <a:latin typeface="Arial" charset="0"/>
              </a:rPr>
              <a:t>2.1  Presentation – Access models and registration</a:t>
            </a:r>
          </a:p>
        </p:txBody>
      </p:sp>
    </p:spTree>
    <p:extLst>
      <p:ext uri="{BB962C8B-B14F-4D97-AF65-F5344CB8AC3E}">
        <p14:creationId xmlns:p14="http://schemas.microsoft.com/office/powerpoint/2010/main" val="3472070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9"/>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charset="0"/>
              </a:defRPr>
            </a:lvl1pPr>
            <a:lvl2pPr marL="769993" indent="-296151" eaLnBrk="0" hangingPunct="0">
              <a:defRPr sz="2500">
                <a:solidFill>
                  <a:schemeClr val="tx1"/>
                </a:solidFill>
                <a:latin typeface="Times New Roman" charset="0"/>
              </a:defRPr>
            </a:lvl2pPr>
            <a:lvl3pPr marL="1184605" indent="-236921" eaLnBrk="0" hangingPunct="0">
              <a:defRPr sz="2500">
                <a:solidFill>
                  <a:schemeClr val="tx1"/>
                </a:solidFill>
                <a:latin typeface="Times New Roman" charset="0"/>
              </a:defRPr>
            </a:lvl3pPr>
            <a:lvl4pPr marL="1658447" indent="-236921" eaLnBrk="0" hangingPunct="0">
              <a:defRPr sz="2500">
                <a:solidFill>
                  <a:schemeClr val="tx1"/>
                </a:solidFill>
                <a:latin typeface="Times New Roman" charset="0"/>
              </a:defRPr>
            </a:lvl4pPr>
            <a:lvl5pPr marL="2132289" indent="-236921" eaLnBrk="0" hangingPunct="0">
              <a:defRPr sz="2500">
                <a:solidFill>
                  <a:schemeClr val="tx1"/>
                </a:solidFill>
                <a:latin typeface="Times New Roman" charset="0"/>
              </a:defRPr>
            </a:lvl5pPr>
            <a:lvl6pPr marL="2606131" indent="-236921" eaLnBrk="0" fontAlgn="base" hangingPunct="0">
              <a:spcBef>
                <a:spcPct val="0"/>
              </a:spcBef>
              <a:spcAft>
                <a:spcPct val="0"/>
              </a:spcAft>
              <a:defRPr sz="2500">
                <a:solidFill>
                  <a:schemeClr val="tx1"/>
                </a:solidFill>
                <a:latin typeface="Times New Roman" charset="0"/>
              </a:defRPr>
            </a:lvl6pPr>
            <a:lvl7pPr marL="3079974" indent="-236921" eaLnBrk="0" fontAlgn="base" hangingPunct="0">
              <a:spcBef>
                <a:spcPct val="0"/>
              </a:spcBef>
              <a:spcAft>
                <a:spcPct val="0"/>
              </a:spcAft>
              <a:defRPr sz="2500">
                <a:solidFill>
                  <a:schemeClr val="tx1"/>
                </a:solidFill>
                <a:latin typeface="Times New Roman" charset="0"/>
              </a:defRPr>
            </a:lvl7pPr>
            <a:lvl8pPr marL="3553816" indent="-236921" eaLnBrk="0" fontAlgn="base" hangingPunct="0">
              <a:spcBef>
                <a:spcPct val="0"/>
              </a:spcBef>
              <a:spcAft>
                <a:spcPct val="0"/>
              </a:spcAft>
              <a:defRPr sz="2500">
                <a:solidFill>
                  <a:schemeClr val="tx1"/>
                </a:solidFill>
                <a:latin typeface="Times New Roman" charset="0"/>
              </a:defRPr>
            </a:lvl8pPr>
            <a:lvl9pPr marL="4027658" indent="-236921" eaLnBrk="0" fontAlgn="base" hangingPunct="0">
              <a:spcBef>
                <a:spcPct val="0"/>
              </a:spcBef>
              <a:spcAft>
                <a:spcPct val="0"/>
              </a:spcAft>
              <a:defRPr sz="2500">
                <a:solidFill>
                  <a:schemeClr val="tx1"/>
                </a:solidFill>
                <a:latin typeface="Times New Roman" charset="0"/>
              </a:defRPr>
            </a:lvl9pPr>
          </a:lstStyle>
          <a:p>
            <a:pPr eaLnBrk="1" hangingPunct="1"/>
            <a:r>
              <a:rPr lang="en-GB" altLang="en-GB" sz="700">
                <a:latin typeface="Arial" charset="0"/>
              </a:rPr>
              <a:t>This work is licensed under a Creative Commons Attribution-ShareAlike 3.0 Unported License. http://creativecommons.org/licenses/by-sa/3.0/</a:t>
            </a:r>
          </a:p>
        </p:txBody>
      </p:sp>
      <p:sp>
        <p:nvSpPr>
          <p:cNvPr id="20484" name="Rectangle 2"/>
          <p:cNvSpPr>
            <a:spLocks noGrp="1" noRot="1" noChangeAspect="1" noChangeArrowheads="1" noTextEdit="1"/>
          </p:cNvSpPr>
          <p:nvPr>
            <p:ph type="sldImg"/>
          </p:nvPr>
        </p:nvSpPr>
        <p:spPr>
          <a:ln/>
        </p:spPr>
      </p:sp>
      <p:sp>
        <p:nvSpPr>
          <p:cNvPr id="2048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Ask for participant feedback to recall</a:t>
            </a:r>
          </a:p>
          <a:p>
            <a:pPr eaLnBrk="1" hangingPunct="1"/>
            <a:r>
              <a:rPr lang="en-US" altLang="en-US" dirty="0" smtClean="0"/>
              <a:t>Types of</a:t>
            </a:r>
            <a:r>
              <a:rPr lang="en-US" altLang="en-US" baseline="0" dirty="0" smtClean="0"/>
              <a:t> resources, search skills, evaluation</a:t>
            </a:r>
            <a:endParaRPr lang="en-US" altLang="en-US" dirty="0" smtClean="0"/>
          </a:p>
          <a:p>
            <a:pPr eaLnBrk="1" hangingPunct="1"/>
            <a:endParaRPr lang="en-US" altLang="en-US" dirty="0" smtClean="0"/>
          </a:p>
        </p:txBody>
      </p:sp>
      <p:sp>
        <p:nvSpPr>
          <p:cNvPr id="6" name="Rectangle 8"/>
          <p:cNvSpPr>
            <a:spLocks noGrp="1" noChangeArrowheads="1"/>
          </p:cNvSpPr>
          <p:nvPr>
            <p:ph type="hdr" sz="quarter"/>
          </p:nvPr>
        </p:nvSpPr>
        <p:spPr>
          <a:xfrm>
            <a:off x="165795" y="142399"/>
            <a:ext cx="6616840" cy="4550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77047" indent="-298865" eaLnBrk="0" hangingPunct="0">
              <a:defRPr sz="2500">
                <a:solidFill>
                  <a:schemeClr val="tx1"/>
                </a:solidFill>
                <a:latin typeface="Times New Roman" pitchFamily="18" charset="0"/>
              </a:defRPr>
            </a:lvl2pPr>
            <a:lvl3pPr marL="1195456" indent="-239091" eaLnBrk="0" hangingPunct="0">
              <a:defRPr sz="2500">
                <a:solidFill>
                  <a:schemeClr val="tx1"/>
                </a:solidFill>
                <a:latin typeface="Times New Roman" pitchFamily="18" charset="0"/>
              </a:defRPr>
            </a:lvl3pPr>
            <a:lvl4pPr marL="1673641" indent="-239091" eaLnBrk="0" hangingPunct="0">
              <a:defRPr sz="2500">
                <a:solidFill>
                  <a:schemeClr val="tx1"/>
                </a:solidFill>
                <a:latin typeface="Times New Roman" pitchFamily="18" charset="0"/>
              </a:defRPr>
            </a:lvl4pPr>
            <a:lvl5pPr marL="2151823" indent="-239091" eaLnBrk="0" hangingPunct="0">
              <a:defRPr sz="2500">
                <a:solidFill>
                  <a:schemeClr val="tx1"/>
                </a:solidFill>
                <a:latin typeface="Times New Roman" pitchFamily="18" charset="0"/>
              </a:defRPr>
            </a:lvl5pPr>
            <a:lvl6pPr marL="2630007" indent="-239091" eaLnBrk="0" fontAlgn="base" hangingPunct="0">
              <a:spcBef>
                <a:spcPct val="0"/>
              </a:spcBef>
              <a:spcAft>
                <a:spcPct val="0"/>
              </a:spcAft>
              <a:defRPr sz="2500">
                <a:solidFill>
                  <a:schemeClr val="tx1"/>
                </a:solidFill>
                <a:latin typeface="Times New Roman" pitchFamily="18" charset="0"/>
              </a:defRPr>
            </a:lvl6pPr>
            <a:lvl7pPr marL="3108190" indent="-239091" eaLnBrk="0" fontAlgn="base" hangingPunct="0">
              <a:spcBef>
                <a:spcPct val="0"/>
              </a:spcBef>
              <a:spcAft>
                <a:spcPct val="0"/>
              </a:spcAft>
              <a:defRPr sz="2500">
                <a:solidFill>
                  <a:schemeClr val="tx1"/>
                </a:solidFill>
                <a:latin typeface="Times New Roman" pitchFamily="18" charset="0"/>
              </a:defRPr>
            </a:lvl7pPr>
            <a:lvl8pPr marL="3586372" indent="-239091" eaLnBrk="0" fontAlgn="base" hangingPunct="0">
              <a:spcBef>
                <a:spcPct val="0"/>
              </a:spcBef>
              <a:spcAft>
                <a:spcPct val="0"/>
              </a:spcAft>
              <a:defRPr sz="2500">
                <a:solidFill>
                  <a:schemeClr val="tx1"/>
                </a:solidFill>
                <a:latin typeface="Times New Roman" pitchFamily="18" charset="0"/>
              </a:defRPr>
            </a:lvl8pPr>
            <a:lvl9pPr marL="4064556" indent="-239091" eaLnBrk="0" fontAlgn="base" hangingPunct="0">
              <a:spcBef>
                <a:spcPct val="0"/>
              </a:spcBef>
              <a:spcAft>
                <a:spcPct val="0"/>
              </a:spcAft>
              <a:defRPr sz="2500">
                <a:solidFill>
                  <a:schemeClr val="tx1"/>
                </a:solidFill>
                <a:latin typeface="Times New Roman" pitchFamily="18" charset="0"/>
              </a:defRPr>
            </a:lvl9pPr>
          </a:lstStyle>
          <a:p>
            <a:pPr eaLnBrk="1" hangingPunct="1"/>
            <a:r>
              <a:rPr lang="en-GB" altLang="en-GB" sz="800" dirty="0">
                <a:latin typeface="Arial" charset="0"/>
              </a:rPr>
              <a:t>2.1  Presentation – Access models and registration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9"/>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charset="0"/>
              </a:defRPr>
            </a:lvl1pPr>
            <a:lvl2pPr marL="769993" indent="-296151" eaLnBrk="0" hangingPunct="0">
              <a:defRPr sz="2500">
                <a:solidFill>
                  <a:schemeClr val="tx1"/>
                </a:solidFill>
                <a:latin typeface="Times New Roman" charset="0"/>
              </a:defRPr>
            </a:lvl2pPr>
            <a:lvl3pPr marL="1184605" indent="-236921" eaLnBrk="0" hangingPunct="0">
              <a:defRPr sz="2500">
                <a:solidFill>
                  <a:schemeClr val="tx1"/>
                </a:solidFill>
                <a:latin typeface="Times New Roman" charset="0"/>
              </a:defRPr>
            </a:lvl3pPr>
            <a:lvl4pPr marL="1658447" indent="-236921" eaLnBrk="0" hangingPunct="0">
              <a:defRPr sz="2500">
                <a:solidFill>
                  <a:schemeClr val="tx1"/>
                </a:solidFill>
                <a:latin typeface="Times New Roman" charset="0"/>
              </a:defRPr>
            </a:lvl4pPr>
            <a:lvl5pPr marL="2132289" indent="-236921" eaLnBrk="0" hangingPunct="0">
              <a:defRPr sz="2500">
                <a:solidFill>
                  <a:schemeClr val="tx1"/>
                </a:solidFill>
                <a:latin typeface="Times New Roman" charset="0"/>
              </a:defRPr>
            </a:lvl5pPr>
            <a:lvl6pPr marL="2606131" indent="-236921" eaLnBrk="0" fontAlgn="base" hangingPunct="0">
              <a:spcBef>
                <a:spcPct val="0"/>
              </a:spcBef>
              <a:spcAft>
                <a:spcPct val="0"/>
              </a:spcAft>
              <a:defRPr sz="2500">
                <a:solidFill>
                  <a:schemeClr val="tx1"/>
                </a:solidFill>
                <a:latin typeface="Times New Roman" charset="0"/>
              </a:defRPr>
            </a:lvl6pPr>
            <a:lvl7pPr marL="3079974" indent="-236921" eaLnBrk="0" fontAlgn="base" hangingPunct="0">
              <a:spcBef>
                <a:spcPct val="0"/>
              </a:spcBef>
              <a:spcAft>
                <a:spcPct val="0"/>
              </a:spcAft>
              <a:defRPr sz="2500">
                <a:solidFill>
                  <a:schemeClr val="tx1"/>
                </a:solidFill>
                <a:latin typeface="Times New Roman" charset="0"/>
              </a:defRPr>
            </a:lvl7pPr>
            <a:lvl8pPr marL="3553816" indent="-236921" eaLnBrk="0" fontAlgn="base" hangingPunct="0">
              <a:spcBef>
                <a:spcPct val="0"/>
              </a:spcBef>
              <a:spcAft>
                <a:spcPct val="0"/>
              </a:spcAft>
              <a:defRPr sz="2500">
                <a:solidFill>
                  <a:schemeClr val="tx1"/>
                </a:solidFill>
                <a:latin typeface="Times New Roman" charset="0"/>
              </a:defRPr>
            </a:lvl8pPr>
            <a:lvl9pPr marL="4027658" indent="-236921" eaLnBrk="0" fontAlgn="base" hangingPunct="0">
              <a:spcBef>
                <a:spcPct val="0"/>
              </a:spcBef>
              <a:spcAft>
                <a:spcPct val="0"/>
              </a:spcAft>
              <a:defRPr sz="2500">
                <a:solidFill>
                  <a:schemeClr val="tx1"/>
                </a:solidFill>
                <a:latin typeface="Times New Roman" charset="0"/>
              </a:defRPr>
            </a:lvl9pPr>
          </a:lstStyle>
          <a:p>
            <a:pPr eaLnBrk="1" hangingPunct="1"/>
            <a:r>
              <a:rPr lang="en-GB" altLang="en-GB" sz="700">
                <a:latin typeface="Arial" charset="0"/>
              </a:rPr>
              <a:t>This work is licensed under a Creative Commons Attribution-ShareAlike 3.0 Unported License. http://creativecommons.org/licenses/by-sa/3.0/</a:t>
            </a:r>
          </a:p>
        </p:txBody>
      </p:sp>
      <p:sp>
        <p:nvSpPr>
          <p:cNvPr id="21508" name="Rectangle 2"/>
          <p:cNvSpPr>
            <a:spLocks noGrp="1" noRot="1" noChangeAspect="1" noChangeArrowheads="1" noTextEdit="1"/>
          </p:cNvSpPr>
          <p:nvPr>
            <p:ph type="sldImg"/>
          </p:nvPr>
        </p:nvSpPr>
        <p:spPr>
          <a:ln/>
        </p:spPr>
      </p:sp>
      <p:sp>
        <p:nvSpPr>
          <p:cNvPr id="2150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t>Open Access is often confused with Free resources (not necessarily peer reviewed). Ensure the participants understand that Open access is peer reviewed research output.</a:t>
            </a:r>
          </a:p>
          <a:p>
            <a:pPr eaLnBrk="1" hangingPunct="1"/>
            <a:endParaRPr lang="en-GB" altLang="en-US" smtClean="0"/>
          </a:p>
          <a:p>
            <a:pPr eaLnBrk="1" hangingPunct="1"/>
            <a:r>
              <a:rPr lang="en-GB" altLang="en-US" smtClean="0"/>
              <a:t>With books it is advisable to use the one time purchase model so that you own the books</a:t>
            </a:r>
          </a:p>
          <a:p>
            <a:pPr eaLnBrk="1" hangingPunct="1"/>
            <a:endParaRPr lang="en-GB" altLang="en-US" smtClean="0"/>
          </a:p>
          <a:p>
            <a:pPr eaLnBrk="1" hangingPunct="1"/>
            <a:r>
              <a:rPr lang="en-GB" altLang="en-US" smtClean="0"/>
              <a:t>Pick and choose is a model that allows you to choose the titles you need from the database – This is an expensive approach</a:t>
            </a:r>
          </a:p>
        </p:txBody>
      </p:sp>
      <p:sp>
        <p:nvSpPr>
          <p:cNvPr id="6" name="Rectangle 8"/>
          <p:cNvSpPr>
            <a:spLocks noGrp="1" noChangeArrowheads="1"/>
          </p:cNvSpPr>
          <p:nvPr>
            <p:ph type="hdr" sz="quarter"/>
          </p:nvPr>
        </p:nvSpPr>
        <p:spPr>
          <a:xfrm>
            <a:off x="165795" y="142399"/>
            <a:ext cx="6616840" cy="4550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77047" indent="-298865" eaLnBrk="0" hangingPunct="0">
              <a:defRPr sz="2500">
                <a:solidFill>
                  <a:schemeClr val="tx1"/>
                </a:solidFill>
                <a:latin typeface="Times New Roman" pitchFamily="18" charset="0"/>
              </a:defRPr>
            </a:lvl2pPr>
            <a:lvl3pPr marL="1195456" indent="-239091" eaLnBrk="0" hangingPunct="0">
              <a:defRPr sz="2500">
                <a:solidFill>
                  <a:schemeClr val="tx1"/>
                </a:solidFill>
                <a:latin typeface="Times New Roman" pitchFamily="18" charset="0"/>
              </a:defRPr>
            </a:lvl3pPr>
            <a:lvl4pPr marL="1673641" indent="-239091" eaLnBrk="0" hangingPunct="0">
              <a:defRPr sz="2500">
                <a:solidFill>
                  <a:schemeClr val="tx1"/>
                </a:solidFill>
                <a:latin typeface="Times New Roman" pitchFamily="18" charset="0"/>
              </a:defRPr>
            </a:lvl4pPr>
            <a:lvl5pPr marL="2151823" indent="-239091" eaLnBrk="0" hangingPunct="0">
              <a:defRPr sz="2500">
                <a:solidFill>
                  <a:schemeClr val="tx1"/>
                </a:solidFill>
                <a:latin typeface="Times New Roman" pitchFamily="18" charset="0"/>
              </a:defRPr>
            </a:lvl5pPr>
            <a:lvl6pPr marL="2630007" indent="-239091" eaLnBrk="0" fontAlgn="base" hangingPunct="0">
              <a:spcBef>
                <a:spcPct val="0"/>
              </a:spcBef>
              <a:spcAft>
                <a:spcPct val="0"/>
              </a:spcAft>
              <a:defRPr sz="2500">
                <a:solidFill>
                  <a:schemeClr val="tx1"/>
                </a:solidFill>
                <a:latin typeface="Times New Roman" pitchFamily="18" charset="0"/>
              </a:defRPr>
            </a:lvl6pPr>
            <a:lvl7pPr marL="3108190" indent="-239091" eaLnBrk="0" fontAlgn="base" hangingPunct="0">
              <a:spcBef>
                <a:spcPct val="0"/>
              </a:spcBef>
              <a:spcAft>
                <a:spcPct val="0"/>
              </a:spcAft>
              <a:defRPr sz="2500">
                <a:solidFill>
                  <a:schemeClr val="tx1"/>
                </a:solidFill>
                <a:latin typeface="Times New Roman" pitchFamily="18" charset="0"/>
              </a:defRPr>
            </a:lvl7pPr>
            <a:lvl8pPr marL="3586372" indent="-239091" eaLnBrk="0" fontAlgn="base" hangingPunct="0">
              <a:spcBef>
                <a:spcPct val="0"/>
              </a:spcBef>
              <a:spcAft>
                <a:spcPct val="0"/>
              </a:spcAft>
              <a:defRPr sz="2500">
                <a:solidFill>
                  <a:schemeClr val="tx1"/>
                </a:solidFill>
                <a:latin typeface="Times New Roman" pitchFamily="18" charset="0"/>
              </a:defRPr>
            </a:lvl8pPr>
            <a:lvl9pPr marL="4064556" indent="-239091" eaLnBrk="0" fontAlgn="base" hangingPunct="0">
              <a:spcBef>
                <a:spcPct val="0"/>
              </a:spcBef>
              <a:spcAft>
                <a:spcPct val="0"/>
              </a:spcAft>
              <a:defRPr sz="2500">
                <a:solidFill>
                  <a:schemeClr val="tx1"/>
                </a:solidFill>
                <a:latin typeface="Times New Roman" pitchFamily="18" charset="0"/>
              </a:defRPr>
            </a:lvl9pPr>
          </a:lstStyle>
          <a:p>
            <a:pPr eaLnBrk="1" hangingPunct="1"/>
            <a:r>
              <a:rPr lang="en-GB" altLang="en-GB" sz="800" dirty="0">
                <a:latin typeface="Arial" charset="0"/>
              </a:rPr>
              <a:t>2.1  Presentation – Access models and registration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9"/>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charset="0"/>
              </a:defRPr>
            </a:lvl1pPr>
            <a:lvl2pPr marL="769993" indent="-296151" eaLnBrk="0" hangingPunct="0">
              <a:defRPr sz="2500">
                <a:solidFill>
                  <a:schemeClr val="tx1"/>
                </a:solidFill>
                <a:latin typeface="Times New Roman" charset="0"/>
              </a:defRPr>
            </a:lvl2pPr>
            <a:lvl3pPr marL="1184605" indent="-236921" eaLnBrk="0" hangingPunct="0">
              <a:defRPr sz="2500">
                <a:solidFill>
                  <a:schemeClr val="tx1"/>
                </a:solidFill>
                <a:latin typeface="Times New Roman" charset="0"/>
              </a:defRPr>
            </a:lvl3pPr>
            <a:lvl4pPr marL="1658447" indent="-236921" eaLnBrk="0" hangingPunct="0">
              <a:defRPr sz="2500">
                <a:solidFill>
                  <a:schemeClr val="tx1"/>
                </a:solidFill>
                <a:latin typeface="Times New Roman" charset="0"/>
              </a:defRPr>
            </a:lvl4pPr>
            <a:lvl5pPr marL="2132289" indent="-236921" eaLnBrk="0" hangingPunct="0">
              <a:defRPr sz="2500">
                <a:solidFill>
                  <a:schemeClr val="tx1"/>
                </a:solidFill>
                <a:latin typeface="Times New Roman" charset="0"/>
              </a:defRPr>
            </a:lvl5pPr>
            <a:lvl6pPr marL="2606131" indent="-236921" eaLnBrk="0" fontAlgn="base" hangingPunct="0">
              <a:spcBef>
                <a:spcPct val="0"/>
              </a:spcBef>
              <a:spcAft>
                <a:spcPct val="0"/>
              </a:spcAft>
              <a:defRPr sz="2500">
                <a:solidFill>
                  <a:schemeClr val="tx1"/>
                </a:solidFill>
                <a:latin typeface="Times New Roman" charset="0"/>
              </a:defRPr>
            </a:lvl6pPr>
            <a:lvl7pPr marL="3079974" indent="-236921" eaLnBrk="0" fontAlgn="base" hangingPunct="0">
              <a:spcBef>
                <a:spcPct val="0"/>
              </a:spcBef>
              <a:spcAft>
                <a:spcPct val="0"/>
              </a:spcAft>
              <a:defRPr sz="2500">
                <a:solidFill>
                  <a:schemeClr val="tx1"/>
                </a:solidFill>
                <a:latin typeface="Times New Roman" charset="0"/>
              </a:defRPr>
            </a:lvl7pPr>
            <a:lvl8pPr marL="3553816" indent="-236921" eaLnBrk="0" fontAlgn="base" hangingPunct="0">
              <a:spcBef>
                <a:spcPct val="0"/>
              </a:spcBef>
              <a:spcAft>
                <a:spcPct val="0"/>
              </a:spcAft>
              <a:defRPr sz="2500">
                <a:solidFill>
                  <a:schemeClr val="tx1"/>
                </a:solidFill>
                <a:latin typeface="Times New Roman" charset="0"/>
              </a:defRPr>
            </a:lvl8pPr>
            <a:lvl9pPr marL="4027658" indent="-236921" eaLnBrk="0" fontAlgn="base" hangingPunct="0">
              <a:spcBef>
                <a:spcPct val="0"/>
              </a:spcBef>
              <a:spcAft>
                <a:spcPct val="0"/>
              </a:spcAft>
              <a:defRPr sz="2500">
                <a:solidFill>
                  <a:schemeClr val="tx1"/>
                </a:solidFill>
                <a:latin typeface="Times New Roman" charset="0"/>
              </a:defRPr>
            </a:lvl9pPr>
          </a:lstStyle>
          <a:p>
            <a:pPr eaLnBrk="1" hangingPunct="1"/>
            <a:r>
              <a:rPr lang="en-GB" altLang="en-GB" sz="700">
                <a:latin typeface="Arial" charset="0"/>
              </a:rPr>
              <a:t>This work is licensed under a Creative Commons Attribution-ShareAlike 3.0 Unported License. http://creativecommons.org/licenses/by-sa/3.0/</a:t>
            </a:r>
          </a:p>
        </p:txBody>
      </p:sp>
      <p:sp>
        <p:nvSpPr>
          <p:cNvPr id="22532" name="Rectangle 2"/>
          <p:cNvSpPr>
            <a:spLocks noGrp="1" noRot="1" noChangeAspect="1" noChangeArrowheads="1" noTextEdit="1"/>
          </p:cNvSpPr>
          <p:nvPr>
            <p:ph type="sldImg"/>
          </p:nvPr>
        </p:nvSpPr>
        <p:spPr>
          <a:ln/>
        </p:spPr>
      </p:sp>
      <p:sp>
        <p:nvSpPr>
          <p:cNvPr id="2253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t>Plenary</a:t>
            </a:r>
            <a:r>
              <a:rPr lang="en-GB" altLang="en-US" baseline="0" dirty="0" smtClean="0"/>
              <a:t> feedback of first day discussions around benefits</a:t>
            </a:r>
          </a:p>
          <a:p>
            <a:pPr eaLnBrk="1" hangingPunct="1"/>
            <a:r>
              <a:rPr lang="en-GB" altLang="en-US" baseline="0" dirty="0" smtClean="0"/>
              <a:t>Ask what requirements are needed to feed into next slide</a:t>
            </a:r>
            <a:endParaRPr lang="en-GB" altLang="en-US" dirty="0" smtClean="0"/>
          </a:p>
        </p:txBody>
      </p:sp>
      <p:sp>
        <p:nvSpPr>
          <p:cNvPr id="6" name="Rectangle 8"/>
          <p:cNvSpPr>
            <a:spLocks noGrp="1" noChangeArrowheads="1"/>
          </p:cNvSpPr>
          <p:nvPr>
            <p:ph type="hdr" sz="quarter"/>
          </p:nvPr>
        </p:nvSpPr>
        <p:spPr>
          <a:xfrm>
            <a:off x="165795" y="142399"/>
            <a:ext cx="6616840" cy="4550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77047" indent="-298865" eaLnBrk="0" hangingPunct="0">
              <a:defRPr sz="2500">
                <a:solidFill>
                  <a:schemeClr val="tx1"/>
                </a:solidFill>
                <a:latin typeface="Times New Roman" pitchFamily="18" charset="0"/>
              </a:defRPr>
            </a:lvl2pPr>
            <a:lvl3pPr marL="1195456" indent="-239091" eaLnBrk="0" hangingPunct="0">
              <a:defRPr sz="2500">
                <a:solidFill>
                  <a:schemeClr val="tx1"/>
                </a:solidFill>
                <a:latin typeface="Times New Roman" pitchFamily="18" charset="0"/>
              </a:defRPr>
            </a:lvl3pPr>
            <a:lvl4pPr marL="1673641" indent="-239091" eaLnBrk="0" hangingPunct="0">
              <a:defRPr sz="2500">
                <a:solidFill>
                  <a:schemeClr val="tx1"/>
                </a:solidFill>
                <a:latin typeface="Times New Roman" pitchFamily="18" charset="0"/>
              </a:defRPr>
            </a:lvl4pPr>
            <a:lvl5pPr marL="2151823" indent="-239091" eaLnBrk="0" hangingPunct="0">
              <a:defRPr sz="2500">
                <a:solidFill>
                  <a:schemeClr val="tx1"/>
                </a:solidFill>
                <a:latin typeface="Times New Roman" pitchFamily="18" charset="0"/>
              </a:defRPr>
            </a:lvl5pPr>
            <a:lvl6pPr marL="2630007" indent="-239091" eaLnBrk="0" fontAlgn="base" hangingPunct="0">
              <a:spcBef>
                <a:spcPct val="0"/>
              </a:spcBef>
              <a:spcAft>
                <a:spcPct val="0"/>
              </a:spcAft>
              <a:defRPr sz="2500">
                <a:solidFill>
                  <a:schemeClr val="tx1"/>
                </a:solidFill>
                <a:latin typeface="Times New Roman" pitchFamily="18" charset="0"/>
              </a:defRPr>
            </a:lvl6pPr>
            <a:lvl7pPr marL="3108190" indent="-239091" eaLnBrk="0" fontAlgn="base" hangingPunct="0">
              <a:spcBef>
                <a:spcPct val="0"/>
              </a:spcBef>
              <a:spcAft>
                <a:spcPct val="0"/>
              </a:spcAft>
              <a:defRPr sz="2500">
                <a:solidFill>
                  <a:schemeClr val="tx1"/>
                </a:solidFill>
                <a:latin typeface="Times New Roman" pitchFamily="18" charset="0"/>
              </a:defRPr>
            </a:lvl7pPr>
            <a:lvl8pPr marL="3586372" indent="-239091" eaLnBrk="0" fontAlgn="base" hangingPunct="0">
              <a:spcBef>
                <a:spcPct val="0"/>
              </a:spcBef>
              <a:spcAft>
                <a:spcPct val="0"/>
              </a:spcAft>
              <a:defRPr sz="2500">
                <a:solidFill>
                  <a:schemeClr val="tx1"/>
                </a:solidFill>
                <a:latin typeface="Times New Roman" pitchFamily="18" charset="0"/>
              </a:defRPr>
            </a:lvl8pPr>
            <a:lvl9pPr marL="4064556" indent="-239091" eaLnBrk="0" fontAlgn="base" hangingPunct="0">
              <a:spcBef>
                <a:spcPct val="0"/>
              </a:spcBef>
              <a:spcAft>
                <a:spcPct val="0"/>
              </a:spcAft>
              <a:defRPr sz="2500">
                <a:solidFill>
                  <a:schemeClr val="tx1"/>
                </a:solidFill>
                <a:latin typeface="Times New Roman" pitchFamily="18" charset="0"/>
              </a:defRPr>
            </a:lvl9pPr>
          </a:lstStyle>
          <a:p>
            <a:pPr eaLnBrk="1" hangingPunct="1"/>
            <a:r>
              <a:rPr lang="en-GB" altLang="en-GB" sz="800" dirty="0">
                <a:latin typeface="Arial" charset="0"/>
              </a:rPr>
              <a:t>2.1  Presentation – Access models and registration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9"/>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charset="0"/>
              </a:defRPr>
            </a:lvl1pPr>
            <a:lvl2pPr marL="769993" indent="-296151" eaLnBrk="0" hangingPunct="0">
              <a:defRPr sz="2500">
                <a:solidFill>
                  <a:schemeClr val="tx1"/>
                </a:solidFill>
                <a:latin typeface="Times New Roman" charset="0"/>
              </a:defRPr>
            </a:lvl2pPr>
            <a:lvl3pPr marL="1184605" indent="-236921" eaLnBrk="0" hangingPunct="0">
              <a:defRPr sz="2500">
                <a:solidFill>
                  <a:schemeClr val="tx1"/>
                </a:solidFill>
                <a:latin typeface="Times New Roman" charset="0"/>
              </a:defRPr>
            </a:lvl3pPr>
            <a:lvl4pPr marL="1658447" indent="-236921" eaLnBrk="0" hangingPunct="0">
              <a:defRPr sz="2500">
                <a:solidFill>
                  <a:schemeClr val="tx1"/>
                </a:solidFill>
                <a:latin typeface="Times New Roman" charset="0"/>
              </a:defRPr>
            </a:lvl4pPr>
            <a:lvl5pPr marL="2132289" indent="-236921" eaLnBrk="0" hangingPunct="0">
              <a:defRPr sz="2500">
                <a:solidFill>
                  <a:schemeClr val="tx1"/>
                </a:solidFill>
                <a:latin typeface="Times New Roman" charset="0"/>
              </a:defRPr>
            </a:lvl5pPr>
            <a:lvl6pPr marL="2606131" indent="-236921" eaLnBrk="0" fontAlgn="base" hangingPunct="0">
              <a:spcBef>
                <a:spcPct val="0"/>
              </a:spcBef>
              <a:spcAft>
                <a:spcPct val="0"/>
              </a:spcAft>
              <a:defRPr sz="2500">
                <a:solidFill>
                  <a:schemeClr val="tx1"/>
                </a:solidFill>
                <a:latin typeface="Times New Roman" charset="0"/>
              </a:defRPr>
            </a:lvl6pPr>
            <a:lvl7pPr marL="3079974" indent="-236921" eaLnBrk="0" fontAlgn="base" hangingPunct="0">
              <a:spcBef>
                <a:spcPct val="0"/>
              </a:spcBef>
              <a:spcAft>
                <a:spcPct val="0"/>
              </a:spcAft>
              <a:defRPr sz="2500">
                <a:solidFill>
                  <a:schemeClr val="tx1"/>
                </a:solidFill>
                <a:latin typeface="Times New Roman" charset="0"/>
              </a:defRPr>
            </a:lvl7pPr>
            <a:lvl8pPr marL="3553816" indent="-236921" eaLnBrk="0" fontAlgn="base" hangingPunct="0">
              <a:spcBef>
                <a:spcPct val="0"/>
              </a:spcBef>
              <a:spcAft>
                <a:spcPct val="0"/>
              </a:spcAft>
              <a:defRPr sz="2500">
                <a:solidFill>
                  <a:schemeClr val="tx1"/>
                </a:solidFill>
                <a:latin typeface="Times New Roman" charset="0"/>
              </a:defRPr>
            </a:lvl8pPr>
            <a:lvl9pPr marL="4027658" indent="-236921" eaLnBrk="0" fontAlgn="base" hangingPunct="0">
              <a:spcBef>
                <a:spcPct val="0"/>
              </a:spcBef>
              <a:spcAft>
                <a:spcPct val="0"/>
              </a:spcAft>
              <a:defRPr sz="2500">
                <a:solidFill>
                  <a:schemeClr val="tx1"/>
                </a:solidFill>
                <a:latin typeface="Times New Roman" charset="0"/>
              </a:defRPr>
            </a:lvl9pPr>
          </a:lstStyle>
          <a:p>
            <a:pPr eaLnBrk="1" hangingPunct="1"/>
            <a:r>
              <a:rPr lang="en-GB" altLang="en-GB" sz="700">
                <a:latin typeface="Arial" charset="0"/>
              </a:rPr>
              <a:t>This work is licensed under a Creative Commons Attribution-ShareAlike 3.0 Unported License. http://creativecommons.org/licenses/by-sa/3.0/</a:t>
            </a:r>
          </a:p>
        </p:txBody>
      </p:sp>
      <p:sp>
        <p:nvSpPr>
          <p:cNvPr id="25604" name="Rectangle 2"/>
          <p:cNvSpPr>
            <a:spLocks noGrp="1" noRot="1" noChangeAspect="1" noChangeArrowheads="1" noTextEdit="1"/>
          </p:cNvSpPr>
          <p:nvPr>
            <p:ph type="sldImg"/>
          </p:nvPr>
        </p:nvSpPr>
        <p:spPr>
          <a:xfrm>
            <a:off x="993775" y="768350"/>
            <a:ext cx="5114925" cy="3836988"/>
          </a:xfrm>
          <a:ln/>
        </p:spPr>
      </p:sp>
      <p:sp>
        <p:nvSpPr>
          <p:cNvPr id="25605" name="Rectangle 3"/>
          <p:cNvSpPr>
            <a:spLocks noGrp="1" noChangeArrowheads="1"/>
          </p:cNvSpPr>
          <p:nvPr>
            <p:ph type="body" idx="1"/>
          </p:nvPr>
        </p:nvSpPr>
        <p:spPr>
          <a:xfrm>
            <a:off x="948218" y="4861442"/>
            <a:ext cx="5202867" cy="46055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t>-Emphasize collaboration with the ICT Department of the Organization</a:t>
            </a:r>
          </a:p>
          <a:p>
            <a:pPr eaLnBrk="1" hangingPunct="1"/>
            <a:endParaRPr lang="en-GB" altLang="en-US" smtClean="0"/>
          </a:p>
          <a:p>
            <a:pPr eaLnBrk="1" hangingPunct="1"/>
            <a:r>
              <a:rPr lang="en-GB" altLang="en-US" smtClean="0"/>
              <a:t>-A lot of librarians shy away from e-resources because of looking for additional budget. The best way is to start off by balancing out the book vote between print and electronic. This will encourage administrators to support the library and eventually to provide a budget line for e-resources</a:t>
            </a:r>
          </a:p>
          <a:p>
            <a:pPr eaLnBrk="1" hangingPunct="1"/>
            <a:endParaRPr lang="en-GB" altLang="en-US" b="1" smtClean="0"/>
          </a:p>
          <a:p>
            <a:pPr eaLnBrk="1" hangingPunct="1"/>
            <a:r>
              <a:rPr lang="en-GB" altLang="en-US" b="1" smtClean="0"/>
              <a:t> </a:t>
            </a:r>
            <a:endParaRPr lang="en-GB" altLang="en-US" smtClean="0"/>
          </a:p>
        </p:txBody>
      </p:sp>
      <p:sp>
        <p:nvSpPr>
          <p:cNvPr id="6" name="Rectangle 8"/>
          <p:cNvSpPr>
            <a:spLocks noGrp="1" noChangeArrowheads="1"/>
          </p:cNvSpPr>
          <p:nvPr>
            <p:ph type="hdr" sz="quarter"/>
          </p:nvPr>
        </p:nvSpPr>
        <p:spPr>
          <a:xfrm>
            <a:off x="165795" y="142399"/>
            <a:ext cx="6616840" cy="4550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77047" indent="-298865" eaLnBrk="0" hangingPunct="0">
              <a:defRPr sz="2500">
                <a:solidFill>
                  <a:schemeClr val="tx1"/>
                </a:solidFill>
                <a:latin typeface="Times New Roman" pitchFamily="18" charset="0"/>
              </a:defRPr>
            </a:lvl2pPr>
            <a:lvl3pPr marL="1195456" indent="-239091" eaLnBrk="0" hangingPunct="0">
              <a:defRPr sz="2500">
                <a:solidFill>
                  <a:schemeClr val="tx1"/>
                </a:solidFill>
                <a:latin typeface="Times New Roman" pitchFamily="18" charset="0"/>
              </a:defRPr>
            </a:lvl3pPr>
            <a:lvl4pPr marL="1673641" indent="-239091" eaLnBrk="0" hangingPunct="0">
              <a:defRPr sz="2500">
                <a:solidFill>
                  <a:schemeClr val="tx1"/>
                </a:solidFill>
                <a:latin typeface="Times New Roman" pitchFamily="18" charset="0"/>
              </a:defRPr>
            </a:lvl4pPr>
            <a:lvl5pPr marL="2151823" indent="-239091" eaLnBrk="0" hangingPunct="0">
              <a:defRPr sz="2500">
                <a:solidFill>
                  <a:schemeClr val="tx1"/>
                </a:solidFill>
                <a:latin typeface="Times New Roman" pitchFamily="18" charset="0"/>
              </a:defRPr>
            </a:lvl5pPr>
            <a:lvl6pPr marL="2630007" indent="-239091" eaLnBrk="0" fontAlgn="base" hangingPunct="0">
              <a:spcBef>
                <a:spcPct val="0"/>
              </a:spcBef>
              <a:spcAft>
                <a:spcPct val="0"/>
              </a:spcAft>
              <a:defRPr sz="2500">
                <a:solidFill>
                  <a:schemeClr val="tx1"/>
                </a:solidFill>
                <a:latin typeface="Times New Roman" pitchFamily="18" charset="0"/>
              </a:defRPr>
            </a:lvl6pPr>
            <a:lvl7pPr marL="3108190" indent="-239091" eaLnBrk="0" fontAlgn="base" hangingPunct="0">
              <a:spcBef>
                <a:spcPct val="0"/>
              </a:spcBef>
              <a:spcAft>
                <a:spcPct val="0"/>
              </a:spcAft>
              <a:defRPr sz="2500">
                <a:solidFill>
                  <a:schemeClr val="tx1"/>
                </a:solidFill>
                <a:latin typeface="Times New Roman" pitchFamily="18" charset="0"/>
              </a:defRPr>
            </a:lvl7pPr>
            <a:lvl8pPr marL="3586372" indent="-239091" eaLnBrk="0" fontAlgn="base" hangingPunct="0">
              <a:spcBef>
                <a:spcPct val="0"/>
              </a:spcBef>
              <a:spcAft>
                <a:spcPct val="0"/>
              </a:spcAft>
              <a:defRPr sz="2500">
                <a:solidFill>
                  <a:schemeClr val="tx1"/>
                </a:solidFill>
                <a:latin typeface="Times New Roman" pitchFamily="18" charset="0"/>
              </a:defRPr>
            </a:lvl8pPr>
            <a:lvl9pPr marL="4064556" indent="-239091" eaLnBrk="0" fontAlgn="base" hangingPunct="0">
              <a:spcBef>
                <a:spcPct val="0"/>
              </a:spcBef>
              <a:spcAft>
                <a:spcPct val="0"/>
              </a:spcAft>
              <a:defRPr sz="2500">
                <a:solidFill>
                  <a:schemeClr val="tx1"/>
                </a:solidFill>
                <a:latin typeface="Times New Roman" pitchFamily="18" charset="0"/>
              </a:defRPr>
            </a:lvl9pPr>
          </a:lstStyle>
          <a:p>
            <a:pPr eaLnBrk="1" hangingPunct="1"/>
            <a:r>
              <a:rPr lang="en-GB" altLang="en-GB" sz="800" dirty="0">
                <a:latin typeface="Arial" charset="0"/>
              </a:rPr>
              <a:t>2.1  Presentation – Access models and registration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9"/>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charset="0"/>
              </a:defRPr>
            </a:lvl1pPr>
            <a:lvl2pPr marL="769993" indent="-296151" eaLnBrk="0" hangingPunct="0">
              <a:defRPr sz="2500">
                <a:solidFill>
                  <a:schemeClr val="tx1"/>
                </a:solidFill>
                <a:latin typeface="Times New Roman" charset="0"/>
              </a:defRPr>
            </a:lvl2pPr>
            <a:lvl3pPr marL="1184605" indent="-236921" eaLnBrk="0" hangingPunct="0">
              <a:defRPr sz="2500">
                <a:solidFill>
                  <a:schemeClr val="tx1"/>
                </a:solidFill>
                <a:latin typeface="Times New Roman" charset="0"/>
              </a:defRPr>
            </a:lvl3pPr>
            <a:lvl4pPr marL="1658447" indent="-236921" eaLnBrk="0" hangingPunct="0">
              <a:defRPr sz="2500">
                <a:solidFill>
                  <a:schemeClr val="tx1"/>
                </a:solidFill>
                <a:latin typeface="Times New Roman" charset="0"/>
              </a:defRPr>
            </a:lvl4pPr>
            <a:lvl5pPr marL="2132289" indent="-236921" eaLnBrk="0" hangingPunct="0">
              <a:defRPr sz="2500">
                <a:solidFill>
                  <a:schemeClr val="tx1"/>
                </a:solidFill>
                <a:latin typeface="Times New Roman" charset="0"/>
              </a:defRPr>
            </a:lvl5pPr>
            <a:lvl6pPr marL="2606131" indent="-236921" eaLnBrk="0" fontAlgn="base" hangingPunct="0">
              <a:spcBef>
                <a:spcPct val="0"/>
              </a:spcBef>
              <a:spcAft>
                <a:spcPct val="0"/>
              </a:spcAft>
              <a:defRPr sz="2500">
                <a:solidFill>
                  <a:schemeClr val="tx1"/>
                </a:solidFill>
                <a:latin typeface="Times New Roman" charset="0"/>
              </a:defRPr>
            </a:lvl6pPr>
            <a:lvl7pPr marL="3079974" indent="-236921" eaLnBrk="0" fontAlgn="base" hangingPunct="0">
              <a:spcBef>
                <a:spcPct val="0"/>
              </a:spcBef>
              <a:spcAft>
                <a:spcPct val="0"/>
              </a:spcAft>
              <a:defRPr sz="2500">
                <a:solidFill>
                  <a:schemeClr val="tx1"/>
                </a:solidFill>
                <a:latin typeface="Times New Roman" charset="0"/>
              </a:defRPr>
            </a:lvl7pPr>
            <a:lvl8pPr marL="3553816" indent="-236921" eaLnBrk="0" fontAlgn="base" hangingPunct="0">
              <a:spcBef>
                <a:spcPct val="0"/>
              </a:spcBef>
              <a:spcAft>
                <a:spcPct val="0"/>
              </a:spcAft>
              <a:defRPr sz="2500">
                <a:solidFill>
                  <a:schemeClr val="tx1"/>
                </a:solidFill>
                <a:latin typeface="Times New Roman" charset="0"/>
              </a:defRPr>
            </a:lvl8pPr>
            <a:lvl9pPr marL="4027658" indent="-236921" eaLnBrk="0" fontAlgn="base" hangingPunct="0">
              <a:spcBef>
                <a:spcPct val="0"/>
              </a:spcBef>
              <a:spcAft>
                <a:spcPct val="0"/>
              </a:spcAft>
              <a:defRPr sz="2500">
                <a:solidFill>
                  <a:schemeClr val="tx1"/>
                </a:solidFill>
                <a:latin typeface="Times New Roman" charset="0"/>
              </a:defRPr>
            </a:lvl9pPr>
          </a:lstStyle>
          <a:p>
            <a:pPr eaLnBrk="1" hangingPunct="1"/>
            <a:r>
              <a:rPr lang="en-GB" altLang="en-GB" sz="700">
                <a:latin typeface="Arial" charset="0"/>
              </a:rPr>
              <a:t>This work is licensed under a Creative Commons Attribution-ShareAlike 3.0 Unported License. http://creativecommons.org/licenses/by-sa/3.0/</a:t>
            </a:r>
          </a:p>
        </p:txBody>
      </p:sp>
      <p:sp>
        <p:nvSpPr>
          <p:cNvPr id="26628" name="Rectangle 2050"/>
          <p:cNvSpPr>
            <a:spLocks noGrp="1" noRot="1" noChangeAspect="1" noChangeArrowheads="1" noTextEdit="1"/>
          </p:cNvSpPr>
          <p:nvPr>
            <p:ph type="sldImg"/>
          </p:nvPr>
        </p:nvSpPr>
        <p:spPr>
          <a:xfrm>
            <a:off x="993775" y="768350"/>
            <a:ext cx="5114925" cy="3836988"/>
          </a:xfrm>
          <a:ln/>
        </p:spPr>
      </p:sp>
      <p:sp>
        <p:nvSpPr>
          <p:cNvPr id="26629" name="Rectangle 2051"/>
          <p:cNvSpPr>
            <a:spLocks noGrp="1" noChangeArrowheads="1"/>
          </p:cNvSpPr>
          <p:nvPr>
            <p:ph type="body" idx="1"/>
          </p:nvPr>
        </p:nvSpPr>
        <p:spPr>
          <a:xfrm>
            <a:off x="948218" y="4861442"/>
            <a:ext cx="5202867" cy="46055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-everybody is googling and a lot of users feel strongly that they do not need the library. It is up to the Library to prove them wrong and correct this notion</a:t>
            </a:r>
          </a:p>
          <a:p>
            <a:pPr eaLnBrk="1" hangingPunct="1"/>
            <a:r>
              <a:rPr lang="en-US" altLang="en-US" smtClean="0"/>
              <a:t>-explain a bit the special skills</a:t>
            </a:r>
          </a:p>
        </p:txBody>
      </p:sp>
      <p:sp>
        <p:nvSpPr>
          <p:cNvPr id="6" name="Rectangle 8"/>
          <p:cNvSpPr>
            <a:spLocks noGrp="1" noChangeArrowheads="1"/>
          </p:cNvSpPr>
          <p:nvPr>
            <p:ph type="hdr" sz="quarter"/>
          </p:nvPr>
        </p:nvSpPr>
        <p:spPr>
          <a:xfrm>
            <a:off x="165795" y="142399"/>
            <a:ext cx="6616840" cy="4550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77047" indent="-298865" eaLnBrk="0" hangingPunct="0">
              <a:defRPr sz="2500">
                <a:solidFill>
                  <a:schemeClr val="tx1"/>
                </a:solidFill>
                <a:latin typeface="Times New Roman" pitchFamily="18" charset="0"/>
              </a:defRPr>
            </a:lvl2pPr>
            <a:lvl3pPr marL="1195456" indent="-239091" eaLnBrk="0" hangingPunct="0">
              <a:defRPr sz="2500">
                <a:solidFill>
                  <a:schemeClr val="tx1"/>
                </a:solidFill>
                <a:latin typeface="Times New Roman" pitchFamily="18" charset="0"/>
              </a:defRPr>
            </a:lvl3pPr>
            <a:lvl4pPr marL="1673641" indent="-239091" eaLnBrk="0" hangingPunct="0">
              <a:defRPr sz="2500">
                <a:solidFill>
                  <a:schemeClr val="tx1"/>
                </a:solidFill>
                <a:latin typeface="Times New Roman" pitchFamily="18" charset="0"/>
              </a:defRPr>
            </a:lvl4pPr>
            <a:lvl5pPr marL="2151823" indent="-239091" eaLnBrk="0" hangingPunct="0">
              <a:defRPr sz="2500">
                <a:solidFill>
                  <a:schemeClr val="tx1"/>
                </a:solidFill>
                <a:latin typeface="Times New Roman" pitchFamily="18" charset="0"/>
              </a:defRPr>
            </a:lvl5pPr>
            <a:lvl6pPr marL="2630007" indent="-239091" eaLnBrk="0" fontAlgn="base" hangingPunct="0">
              <a:spcBef>
                <a:spcPct val="0"/>
              </a:spcBef>
              <a:spcAft>
                <a:spcPct val="0"/>
              </a:spcAft>
              <a:defRPr sz="2500">
                <a:solidFill>
                  <a:schemeClr val="tx1"/>
                </a:solidFill>
                <a:latin typeface="Times New Roman" pitchFamily="18" charset="0"/>
              </a:defRPr>
            </a:lvl6pPr>
            <a:lvl7pPr marL="3108190" indent="-239091" eaLnBrk="0" fontAlgn="base" hangingPunct="0">
              <a:spcBef>
                <a:spcPct val="0"/>
              </a:spcBef>
              <a:spcAft>
                <a:spcPct val="0"/>
              </a:spcAft>
              <a:defRPr sz="2500">
                <a:solidFill>
                  <a:schemeClr val="tx1"/>
                </a:solidFill>
                <a:latin typeface="Times New Roman" pitchFamily="18" charset="0"/>
              </a:defRPr>
            </a:lvl7pPr>
            <a:lvl8pPr marL="3586372" indent="-239091" eaLnBrk="0" fontAlgn="base" hangingPunct="0">
              <a:spcBef>
                <a:spcPct val="0"/>
              </a:spcBef>
              <a:spcAft>
                <a:spcPct val="0"/>
              </a:spcAft>
              <a:defRPr sz="2500">
                <a:solidFill>
                  <a:schemeClr val="tx1"/>
                </a:solidFill>
                <a:latin typeface="Times New Roman" pitchFamily="18" charset="0"/>
              </a:defRPr>
            </a:lvl8pPr>
            <a:lvl9pPr marL="4064556" indent="-239091" eaLnBrk="0" fontAlgn="base" hangingPunct="0">
              <a:spcBef>
                <a:spcPct val="0"/>
              </a:spcBef>
              <a:spcAft>
                <a:spcPct val="0"/>
              </a:spcAft>
              <a:defRPr sz="2500">
                <a:solidFill>
                  <a:schemeClr val="tx1"/>
                </a:solidFill>
                <a:latin typeface="Times New Roman" pitchFamily="18" charset="0"/>
              </a:defRPr>
            </a:lvl9pPr>
          </a:lstStyle>
          <a:p>
            <a:pPr eaLnBrk="1" hangingPunct="1"/>
            <a:r>
              <a:rPr lang="en-GB" altLang="en-GB" sz="800" dirty="0">
                <a:latin typeface="Arial" charset="0"/>
              </a:rPr>
              <a:t>2.1  Presentation – Access models and registration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7FE5866-1EA7-4F17-86FF-BB986DDE12D8}" type="slidenum">
              <a:rPr lang="en-GB" smtClean="0"/>
              <a:pPr/>
              <a:t>8</a:t>
            </a:fld>
            <a:endParaRPr lang="en-GB"/>
          </a:p>
        </p:txBody>
      </p:sp>
      <p:sp>
        <p:nvSpPr>
          <p:cNvPr id="6" name="Footer Placeholder 5"/>
          <p:cNvSpPr>
            <a:spLocks noGrp="1"/>
          </p:cNvSpPr>
          <p:nvPr>
            <p:ph type="ftr" sz="quarter" idx="12"/>
          </p:nvPr>
        </p:nvSpPr>
        <p:spPr/>
        <p:txBody>
          <a:bodyPr/>
          <a:lstStyle/>
          <a:p>
            <a:r>
              <a:rPr lang="en-GB" altLang="en-GB" smtClean="0"/>
              <a:t>This work is licensed under a Creative Commons Attribution-ShareAlike 3.0 Unported License. http://creativecommons.org/licenses/by-sa/3.0/</a:t>
            </a:r>
            <a:endParaRPr lang="en-GB" altLang="en-GB"/>
          </a:p>
        </p:txBody>
      </p:sp>
      <p:sp>
        <p:nvSpPr>
          <p:cNvPr id="7" name="Rectangle 8"/>
          <p:cNvSpPr>
            <a:spLocks noGrp="1" noChangeArrowheads="1"/>
          </p:cNvSpPr>
          <p:nvPr>
            <p:ph type="hdr" sz="quarter"/>
          </p:nvPr>
        </p:nvSpPr>
        <p:spPr>
          <a:xfrm>
            <a:off x="165795" y="142399"/>
            <a:ext cx="6616840" cy="4550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77047" indent="-298865" eaLnBrk="0" hangingPunct="0">
              <a:defRPr sz="2500">
                <a:solidFill>
                  <a:schemeClr val="tx1"/>
                </a:solidFill>
                <a:latin typeface="Times New Roman" pitchFamily="18" charset="0"/>
              </a:defRPr>
            </a:lvl2pPr>
            <a:lvl3pPr marL="1195456" indent="-239091" eaLnBrk="0" hangingPunct="0">
              <a:defRPr sz="2500">
                <a:solidFill>
                  <a:schemeClr val="tx1"/>
                </a:solidFill>
                <a:latin typeface="Times New Roman" pitchFamily="18" charset="0"/>
              </a:defRPr>
            </a:lvl3pPr>
            <a:lvl4pPr marL="1673641" indent="-239091" eaLnBrk="0" hangingPunct="0">
              <a:defRPr sz="2500">
                <a:solidFill>
                  <a:schemeClr val="tx1"/>
                </a:solidFill>
                <a:latin typeface="Times New Roman" pitchFamily="18" charset="0"/>
              </a:defRPr>
            </a:lvl4pPr>
            <a:lvl5pPr marL="2151823" indent="-239091" eaLnBrk="0" hangingPunct="0">
              <a:defRPr sz="2500">
                <a:solidFill>
                  <a:schemeClr val="tx1"/>
                </a:solidFill>
                <a:latin typeface="Times New Roman" pitchFamily="18" charset="0"/>
              </a:defRPr>
            </a:lvl5pPr>
            <a:lvl6pPr marL="2630007" indent="-239091" eaLnBrk="0" fontAlgn="base" hangingPunct="0">
              <a:spcBef>
                <a:spcPct val="0"/>
              </a:spcBef>
              <a:spcAft>
                <a:spcPct val="0"/>
              </a:spcAft>
              <a:defRPr sz="2500">
                <a:solidFill>
                  <a:schemeClr val="tx1"/>
                </a:solidFill>
                <a:latin typeface="Times New Roman" pitchFamily="18" charset="0"/>
              </a:defRPr>
            </a:lvl6pPr>
            <a:lvl7pPr marL="3108190" indent="-239091" eaLnBrk="0" fontAlgn="base" hangingPunct="0">
              <a:spcBef>
                <a:spcPct val="0"/>
              </a:spcBef>
              <a:spcAft>
                <a:spcPct val="0"/>
              </a:spcAft>
              <a:defRPr sz="2500">
                <a:solidFill>
                  <a:schemeClr val="tx1"/>
                </a:solidFill>
                <a:latin typeface="Times New Roman" pitchFamily="18" charset="0"/>
              </a:defRPr>
            </a:lvl7pPr>
            <a:lvl8pPr marL="3586372" indent="-239091" eaLnBrk="0" fontAlgn="base" hangingPunct="0">
              <a:spcBef>
                <a:spcPct val="0"/>
              </a:spcBef>
              <a:spcAft>
                <a:spcPct val="0"/>
              </a:spcAft>
              <a:defRPr sz="2500">
                <a:solidFill>
                  <a:schemeClr val="tx1"/>
                </a:solidFill>
                <a:latin typeface="Times New Roman" pitchFamily="18" charset="0"/>
              </a:defRPr>
            </a:lvl8pPr>
            <a:lvl9pPr marL="4064556" indent="-239091" eaLnBrk="0" fontAlgn="base" hangingPunct="0">
              <a:spcBef>
                <a:spcPct val="0"/>
              </a:spcBef>
              <a:spcAft>
                <a:spcPct val="0"/>
              </a:spcAft>
              <a:defRPr sz="2500">
                <a:solidFill>
                  <a:schemeClr val="tx1"/>
                </a:solidFill>
                <a:latin typeface="Times New Roman" pitchFamily="18" charset="0"/>
              </a:defRPr>
            </a:lvl9pPr>
          </a:lstStyle>
          <a:p>
            <a:pPr eaLnBrk="1" hangingPunct="1"/>
            <a:r>
              <a:rPr lang="en-GB" altLang="en-GB" sz="800" dirty="0">
                <a:latin typeface="Arial" charset="0"/>
              </a:rPr>
              <a:t>2.1  Presentation – Access models and registration</a:t>
            </a:r>
          </a:p>
        </p:txBody>
      </p:sp>
    </p:spTree>
    <p:extLst>
      <p:ext uri="{BB962C8B-B14F-4D97-AF65-F5344CB8AC3E}">
        <p14:creationId xmlns:p14="http://schemas.microsoft.com/office/powerpoint/2010/main" val="1567869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7FE5866-1EA7-4F17-86FF-BB986DDE12D8}" type="slidenum">
              <a:rPr lang="en-GB" smtClean="0"/>
              <a:pPr/>
              <a:t>9</a:t>
            </a:fld>
            <a:endParaRPr lang="en-GB"/>
          </a:p>
        </p:txBody>
      </p:sp>
      <p:sp>
        <p:nvSpPr>
          <p:cNvPr id="6" name="Footer Placeholder 5"/>
          <p:cNvSpPr>
            <a:spLocks noGrp="1"/>
          </p:cNvSpPr>
          <p:nvPr>
            <p:ph type="ftr" sz="quarter" idx="12"/>
          </p:nvPr>
        </p:nvSpPr>
        <p:spPr/>
        <p:txBody>
          <a:bodyPr/>
          <a:lstStyle/>
          <a:p>
            <a:r>
              <a:rPr lang="en-GB" altLang="en-GB" smtClean="0"/>
              <a:t>This work is licensed under a Creative Commons Attribution-ShareAlike 3.0 Unported License. http://creativecommons.org/licenses/by-sa/3.0/</a:t>
            </a:r>
            <a:endParaRPr lang="en-GB" altLang="en-GB"/>
          </a:p>
        </p:txBody>
      </p:sp>
      <p:sp>
        <p:nvSpPr>
          <p:cNvPr id="7" name="Rectangle 8"/>
          <p:cNvSpPr>
            <a:spLocks noGrp="1" noChangeArrowheads="1"/>
          </p:cNvSpPr>
          <p:nvPr>
            <p:ph type="hdr" sz="quarter"/>
          </p:nvPr>
        </p:nvSpPr>
        <p:spPr>
          <a:xfrm>
            <a:off x="165795" y="142399"/>
            <a:ext cx="6616840" cy="4550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77047" indent="-298865" eaLnBrk="0" hangingPunct="0">
              <a:defRPr sz="2500">
                <a:solidFill>
                  <a:schemeClr val="tx1"/>
                </a:solidFill>
                <a:latin typeface="Times New Roman" pitchFamily="18" charset="0"/>
              </a:defRPr>
            </a:lvl2pPr>
            <a:lvl3pPr marL="1195456" indent="-239091" eaLnBrk="0" hangingPunct="0">
              <a:defRPr sz="2500">
                <a:solidFill>
                  <a:schemeClr val="tx1"/>
                </a:solidFill>
                <a:latin typeface="Times New Roman" pitchFamily="18" charset="0"/>
              </a:defRPr>
            </a:lvl3pPr>
            <a:lvl4pPr marL="1673641" indent="-239091" eaLnBrk="0" hangingPunct="0">
              <a:defRPr sz="2500">
                <a:solidFill>
                  <a:schemeClr val="tx1"/>
                </a:solidFill>
                <a:latin typeface="Times New Roman" pitchFamily="18" charset="0"/>
              </a:defRPr>
            </a:lvl4pPr>
            <a:lvl5pPr marL="2151823" indent="-239091" eaLnBrk="0" hangingPunct="0">
              <a:defRPr sz="2500">
                <a:solidFill>
                  <a:schemeClr val="tx1"/>
                </a:solidFill>
                <a:latin typeface="Times New Roman" pitchFamily="18" charset="0"/>
              </a:defRPr>
            </a:lvl5pPr>
            <a:lvl6pPr marL="2630007" indent="-239091" eaLnBrk="0" fontAlgn="base" hangingPunct="0">
              <a:spcBef>
                <a:spcPct val="0"/>
              </a:spcBef>
              <a:spcAft>
                <a:spcPct val="0"/>
              </a:spcAft>
              <a:defRPr sz="2500">
                <a:solidFill>
                  <a:schemeClr val="tx1"/>
                </a:solidFill>
                <a:latin typeface="Times New Roman" pitchFamily="18" charset="0"/>
              </a:defRPr>
            </a:lvl6pPr>
            <a:lvl7pPr marL="3108190" indent="-239091" eaLnBrk="0" fontAlgn="base" hangingPunct="0">
              <a:spcBef>
                <a:spcPct val="0"/>
              </a:spcBef>
              <a:spcAft>
                <a:spcPct val="0"/>
              </a:spcAft>
              <a:defRPr sz="2500">
                <a:solidFill>
                  <a:schemeClr val="tx1"/>
                </a:solidFill>
                <a:latin typeface="Times New Roman" pitchFamily="18" charset="0"/>
              </a:defRPr>
            </a:lvl7pPr>
            <a:lvl8pPr marL="3586372" indent="-239091" eaLnBrk="0" fontAlgn="base" hangingPunct="0">
              <a:spcBef>
                <a:spcPct val="0"/>
              </a:spcBef>
              <a:spcAft>
                <a:spcPct val="0"/>
              </a:spcAft>
              <a:defRPr sz="2500">
                <a:solidFill>
                  <a:schemeClr val="tx1"/>
                </a:solidFill>
                <a:latin typeface="Times New Roman" pitchFamily="18" charset="0"/>
              </a:defRPr>
            </a:lvl8pPr>
            <a:lvl9pPr marL="4064556" indent="-239091" eaLnBrk="0" fontAlgn="base" hangingPunct="0">
              <a:spcBef>
                <a:spcPct val="0"/>
              </a:spcBef>
              <a:spcAft>
                <a:spcPct val="0"/>
              </a:spcAft>
              <a:defRPr sz="2500">
                <a:solidFill>
                  <a:schemeClr val="tx1"/>
                </a:solidFill>
                <a:latin typeface="Times New Roman" pitchFamily="18" charset="0"/>
              </a:defRPr>
            </a:lvl9pPr>
          </a:lstStyle>
          <a:p>
            <a:pPr eaLnBrk="1" hangingPunct="1"/>
            <a:r>
              <a:rPr lang="en-GB" altLang="en-GB" sz="800" dirty="0">
                <a:latin typeface="Arial" charset="0"/>
              </a:rPr>
              <a:t>2.1  Presentation – Access models and registration</a:t>
            </a:r>
          </a:p>
        </p:txBody>
      </p:sp>
    </p:spTree>
    <p:extLst>
      <p:ext uri="{BB962C8B-B14F-4D97-AF65-F5344CB8AC3E}">
        <p14:creationId xmlns:p14="http://schemas.microsoft.com/office/powerpoint/2010/main" val="239570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5784CC"/>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D30A9C6-DBF2-47CB-A52F-72A985BC03D6}" type="datetime1">
              <a:rPr lang="en-US" smtClean="0"/>
              <a:t>2/5/2016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AF58F7-5763-4090-8E99-0CD0A292891D}" type="slidenum">
              <a:rPr lang="en-GB" smtClean="0"/>
              <a:pPr/>
              <a:t>‹#›</a:t>
            </a:fld>
            <a:endParaRPr lang="en-GB"/>
          </a:p>
        </p:txBody>
      </p:sp>
    </p:spTree>
    <p:extLst>
      <p:ext uri="{BB962C8B-B14F-4D97-AF65-F5344CB8AC3E}">
        <p14:creationId xmlns:p14="http://schemas.microsoft.com/office/powerpoint/2010/main" val="317785347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784CC"/>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rgbClr val="666666"/>
                </a:solidFill>
              </a:defRPr>
            </a:lvl1pPr>
            <a:lvl2pPr>
              <a:defRPr>
                <a:solidFill>
                  <a:srgbClr val="666666"/>
                </a:solidFill>
              </a:defRPr>
            </a:lvl2pPr>
            <a:lvl3pPr>
              <a:defRPr>
                <a:solidFill>
                  <a:srgbClr val="666666"/>
                </a:solidFill>
              </a:defRPr>
            </a:lvl3pPr>
            <a:lvl4pPr>
              <a:defRPr>
                <a:solidFill>
                  <a:srgbClr val="666666"/>
                </a:solidFill>
              </a:defRPr>
            </a:lvl4pPr>
            <a:lvl5pPr>
              <a:defRPr>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9D3361-05EB-4676-841C-A7811F11FDB0}" type="datetime1">
              <a:rPr lang="en-US" smtClean="0"/>
              <a:t>2/5/2016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5A4EFA-1BE9-4537-91AC-20CEF361D100}" type="slidenum">
              <a:rPr lang="en-GB" smtClean="0"/>
              <a:pPr/>
              <a:t>‹#›</a:t>
            </a:fld>
            <a:endParaRPr lang="en-GB"/>
          </a:p>
        </p:txBody>
      </p:sp>
    </p:spTree>
    <p:extLst>
      <p:ext uri="{BB962C8B-B14F-4D97-AF65-F5344CB8AC3E}">
        <p14:creationId xmlns:p14="http://schemas.microsoft.com/office/powerpoint/2010/main" val="29052349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92480"/>
            <a:ext cx="2057400" cy="5333683"/>
          </a:xfrm>
        </p:spPr>
        <p:txBody>
          <a:bodyPr vert="eaVert"/>
          <a:lstStyle>
            <a:lvl1pPr>
              <a:defRPr>
                <a:solidFill>
                  <a:srgbClr val="5784CC"/>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792480"/>
            <a:ext cx="6019800" cy="5333683"/>
          </a:xfrm>
        </p:spPr>
        <p:txBody>
          <a:bodyPr vert="eaVert"/>
          <a:lstStyle>
            <a:lvl1pPr>
              <a:defRPr b="0">
                <a:solidFill>
                  <a:srgbClr val="666666"/>
                </a:solidFill>
              </a:defRPr>
            </a:lvl1pPr>
            <a:lvl2pPr>
              <a:defRPr>
                <a:solidFill>
                  <a:srgbClr val="666666"/>
                </a:solidFill>
              </a:defRPr>
            </a:lvl2pPr>
            <a:lvl3pPr>
              <a:defRPr>
                <a:solidFill>
                  <a:srgbClr val="666666"/>
                </a:solidFill>
              </a:defRPr>
            </a:lvl3pPr>
            <a:lvl4pPr>
              <a:defRPr>
                <a:solidFill>
                  <a:srgbClr val="666666"/>
                </a:solidFill>
              </a:defRPr>
            </a:lvl4pPr>
            <a:lvl5pPr>
              <a:defRPr>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2EE127-C48C-4BEF-835B-C5B644B479C1}" type="datetime1">
              <a:rPr lang="en-US" smtClean="0"/>
              <a:t>2/5/2016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BA9747-2F96-4C84-B05A-3A3B21D9ABDC}" type="slidenum">
              <a:rPr lang="en-GB" smtClean="0"/>
              <a:pPr/>
              <a:t>‹#›</a:t>
            </a:fld>
            <a:endParaRPr lang="en-GB"/>
          </a:p>
        </p:txBody>
      </p:sp>
    </p:spTree>
    <p:extLst>
      <p:ext uri="{BB962C8B-B14F-4D97-AF65-F5344CB8AC3E}">
        <p14:creationId xmlns:p14="http://schemas.microsoft.com/office/powerpoint/2010/main" val="207151234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EB9702D5-D86B-44E8-80D5-6B6202C62CA2}" type="datetime1">
              <a:rPr lang="en-US" altLang="en-US" smtClean="0"/>
              <a:t>2/5/2016</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DEAD794-026C-421A-B298-E3E3C343A469}" type="slidenum">
              <a:rPr lang="en-US" altLang="en-US"/>
              <a:pPr/>
              <a:t>‹#›</a:t>
            </a:fld>
            <a:endParaRPr lang="en-US" altLang="en-US"/>
          </a:p>
        </p:txBody>
      </p:sp>
    </p:spTree>
    <p:extLst>
      <p:ext uri="{BB962C8B-B14F-4D97-AF65-F5344CB8AC3E}">
        <p14:creationId xmlns:p14="http://schemas.microsoft.com/office/powerpoint/2010/main" val="101337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CA56589-2AFC-403F-BACA-A6D36387F37F}" type="datetime1">
              <a:rPr lang="en-US" altLang="en-US" smtClean="0"/>
              <a:t>2/5/2016</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BB2F363-1268-4687-A6FB-ABDF372DAD46}" type="slidenum">
              <a:rPr lang="en-US" altLang="en-US"/>
              <a:pPr/>
              <a:t>‹#›</a:t>
            </a:fld>
            <a:endParaRPr lang="en-US" altLang="en-US"/>
          </a:p>
        </p:txBody>
      </p:sp>
    </p:spTree>
    <p:extLst>
      <p:ext uri="{BB962C8B-B14F-4D97-AF65-F5344CB8AC3E}">
        <p14:creationId xmlns:p14="http://schemas.microsoft.com/office/powerpoint/2010/main" val="1754980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27A7A67-1498-4892-AB9D-99A733A97D94}" type="datetime1">
              <a:rPr lang="en-US" altLang="en-US" smtClean="0"/>
              <a:t>2/5/2016</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CFF6851-8E00-4418-8EFB-C5A3CB678D72}" type="slidenum">
              <a:rPr lang="en-US" altLang="en-US"/>
              <a:pPr/>
              <a:t>‹#›</a:t>
            </a:fld>
            <a:endParaRPr lang="en-US" altLang="en-US"/>
          </a:p>
        </p:txBody>
      </p:sp>
    </p:spTree>
    <p:extLst>
      <p:ext uri="{BB962C8B-B14F-4D97-AF65-F5344CB8AC3E}">
        <p14:creationId xmlns:p14="http://schemas.microsoft.com/office/powerpoint/2010/main" val="2135087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E25E369-83EA-479A-BAF5-DCF41D397416}" type="datetime1">
              <a:rPr lang="en-US" altLang="en-US" smtClean="0"/>
              <a:t>2/5/2016</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90AF1844-AB95-4DDD-BB3D-43EFBD1F719B}" type="slidenum">
              <a:rPr lang="en-US" altLang="en-US"/>
              <a:pPr/>
              <a:t>‹#›</a:t>
            </a:fld>
            <a:endParaRPr lang="en-US" altLang="en-US"/>
          </a:p>
        </p:txBody>
      </p:sp>
    </p:spTree>
    <p:extLst>
      <p:ext uri="{BB962C8B-B14F-4D97-AF65-F5344CB8AC3E}">
        <p14:creationId xmlns:p14="http://schemas.microsoft.com/office/powerpoint/2010/main" val="1528674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B71BD89-57F6-4874-83BD-228DA7B236DA}" type="datetime1">
              <a:rPr lang="en-US" altLang="en-US" smtClean="0"/>
              <a:t>2/5/2016</a:t>
            </a:fld>
            <a:endParaRPr lang="en-US" altLang="en-US"/>
          </a:p>
        </p:txBody>
      </p:sp>
      <p:sp>
        <p:nvSpPr>
          <p:cNvPr id="8" name="Footer Placeholder 4"/>
          <p:cNvSpPr>
            <a:spLocks noGrp="1"/>
          </p:cNvSpPr>
          <p:nvPr>
            <p:ph type="ftr" sz="quarter" idx="11"/>
          </p:nvPr>
        </p:nvSpPr>
        <p:spPr/>
        <p:txBody>
          <a:bodyPr/>
          <a:lstStyle>
            <a:lvl1pPr>
              <a:defRPr/>
            </a:lvl1pPr>
          </a:lstStyle>
          <a:p>
            <a:endParaRPr lang="en-US" altLang="en-US"/>
          </a:p>
        </p:txBody>
      </p:sp>
      <p:sp>
        <p:nvSpPr>
          <p:cNvPr id="9" name="Slide Number Placeholder 5"/>
          <p:cNvSpPr>
            <a:spLocks noGrp="1"/>
          </p:cNvSpPr>
          <p:nvPr>
            <p:ph type="sldNum" sz="quarter" idx="12"/>
          </p:nvPr>
        </p:nvSpPr>
        <p:spPr/>
        <p:txBody>
          <a:bodyPr/>
          <a:lstStyle>
            <a:lvl1pPr>
              <a:defRPr/>
            </a:lvl1pPr>
          </a:lstStyle>
          <a:p>
            <a:fld id="{A9379981-0030-4E14-8C68-390A4BFBD56E}" type="slidenum">
              <a:rPr lang="en-US" altLang="en-US"/>
              <a:pPr/>
              <a:t>‹#›</a:t>
            </a:fld>
            <a:endParaRPr lang="en-US" altLang="en-US"/>
          </a:p>
        </p:txBody>
      </p:sp>
    </p:spTree>
    <p:extLst>
      <p:ext uri="{BB962C8B-B14F-4D97-AF65-F5344CB8AC3E}">
        <p14:creationId xmlns:p14="http://schemas.microsoft.com/office/powerpoint/2010/main" val="35144781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9C95DF2-48FB-40B5-B0F1-EE6622941746}" type="datetime1">
              <a:rPr lang="en-US" altLang="en-US" smtClean="0"/>
              <a:t>2/5/2016</a:t>
            </a:fld>
            <a:endParaRPr lang="en-US" altLang="en-US"/>
          </a:p>
        </p:txBody>
      </p:sp>
      <p:sp>
        <p:nvSpPr>
          <p:cNvPr id="4" name="Footer Placeholder 4"/>
          <p:cNvSpPr>
            <a:spLocks noGrp="1"/>
          </p:cNvSpPr>
          <p:nvPr>
            <p:ph type="ftr" sz="quarter" idx="11"/>
          </p:nvPr>
        </p:nvSpPr>
        <p:spPr/>
        <p:txBody>
          <a:bodyPr/>
          <a:lstStyle>
            <a:lvl1pPr>
              <a:defRPr/>
            </a:lvl1pPr>
          </a:lstStyle>
          <a:p>
            <a:endParaRPr lang="en-US" altLang="en-US"/>
          </a:p>
        </p:txBody>
      </p:sp>
      <p:sp>
        <p:nvSpPr>
          <p:cNvPr id="5" name="Slide Number Placeholder 5"/>
          <p:cNvSpPr>
            <a:spLocks noGrp="1"/>
          </p:cNvSpPr>
          <p:nvPr>
            <p:ph type="sldNum" sz="quarter" idx="12"/>
          </p:nvPr>
        </p:nvSpPr>
        <p:spPr/>
        <p:txBody>
          <a:bodyPr/>
          <a:lstStyle>
            <a:lvl1pPr>
              <a:defRPr/>
            </a:lvl1pPr>
          </a:lstStyle>
          <a:p>
            <a:fld id="{3955144C-8E09-475D-9C56-983DCC913DEF}" type="slidenum">
              <a:rPr lang="en-US" altLang="en-US"/>
              <a:pPr/>
              <a:t>‹#›</a:t>
            </a:fld>
            <a:endParaRPr lang="en-US" altLang="en-US"/>
          </a:p>
        </p:txBody>
      </p:sp>
    </p:spTree>
    <p:extLst>
      <p:ext uri="{BB962C8B-B14F-4D97-AF65-F5344CB8AC3E}">
        <p14:creationId xmlns:p14="http://schemas.microsoft.com/office/powerpoint/2010/main" val="1280297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2EC9C75-396A-487E-A3EF-279A36E74325}" type="datetime1">
              <a:rPr lang="en-US" altLang="en-US" smtClean="0"/>
              <a:t>2/5/2016</a:t>
            </a:fld>
            <a:endParaRPr lang="en-US" altLang="en-US"/>
          </a:p>
        </p:txBody>
      </p:sp>
      <p:sp>
        <p:nvSpPr>
          <p:cNvPr id="3" name="Footer Placeholder 4"/>
          <p:cNvSpPr>
            <a:spLocks noGrp="1"/>
          </p:cNvSpPr>
          <p:nvPr>
            <p:ph type="ftr" sz="quarter" idx="11"/>
          </p:nvPr>
        </p:nvSpPr>
        <p:spPr/>
        <p:txBody>
          <a:bodyPr/>
          <a:lstStyle>
            <a:lvl1pPr>
              <a:defRPr/>
            </a:lvl1pPr>
          </a:lstStyle>
          <a:p>
            <a:endParaRPr lang="en-US" altLang="en-US"/>
          </a:p>
        </p:txBody>
      </p:sp>
      <p:sp>
        <p:nvSpPr>
          <p:cNvPr id="4" name="Slide Number Placeholder 5"/>
          <p:cNvSpPr>
            <a:spLocks noGrp="1"/>
          </p:cNvSpPr>
          <p:nvPr>
            <p:ph type="sldNum" sz="quarter" idx="12"/>
          </p:nvPr>
        </p:nvSpPr>
        <p:spPr/>
        <p:txBody>
          <a:bodyPr/>
          <a:lstStyle>
            <a:lvl1pPr>
              <a:defRPr/>
            </a:lvl1pPr>
          </a:lstStyle>
          <a:p>
            <a:fld id="{E6211965-9B72-4373-B975-6B8C67683A61}" type="slidenum">
              <a:rPr lang="en-US" altLang="en-US"/>
              <a:pPr/>
              <a:t>‹#›</a:t>
            </a:fld>
            <a:endParaRPr lang="en-US" altLang="en-US"/>
          </a:p>
        </p:txBody>
      </p:sp>
    </p:spTree>
    <p:extLst>
      <p:ext uri="{BB962C8B-B14F-4D97-AF65-F5344CB8AC3E}">
        <p14:creationId xmlns:p14="http://schemas.microsoft.com/office/powerpoint/2010/main" val="40603233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5476A63-967E-4AD9-A368-28A5BC73D22C}" type="datetime1">
              <a:rPr lang="en-US" altLang="en-US" smtClean="0"/>
              <a:t>2/5/2016</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7AFFED0E-B965-42CB-9D10-3CF01DAAFEE3}" type="slidenum">
              <a:rPr lang="en-US" altLang="en-US"/>
              <a:pPr/>
              <a:t>‹#›</a:t>
            </a:fld>
            <a:endParaRPr lang="en-US" altLang="en-US"/>
          </a:p>
        </p:txBody>
      </p:sp>
    </p:spTree>
    <p:extLst>
      <p:ext uri="{BB962C8B-B14F-4D97-AF65-F5344CB8AC3E}">
        <p14:creationId xmlns:p14="http://schemas.microsoft.com/office/powerpoint/2010/main" val="3736079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5784CC"/>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rgbClr val="666666"/>
                </a:solidFill>
              </a:defRPr>
            </a:lvl1pPr>
            <a:lvl2pPr>
              <a:defRPr>
                <a:solidFill>
                  <a:srgbClr val="666666"/>
                </a:solidFill>
              </a:defRPr>
            </a:lvl2pPr>
            <a:lvl3pPr>
              <a:defRPr>
                <a:solidFill>
                  <a:srgbClr val="666666"/>
                </a:solidFill>
              </a:defRPr>
            </a:lvl3pPr>
            <a:lvl4pPr>
              <a:defRPr>
                <a:solidFill>
                  <a:srgbClr val="666666"/>
                </a:solidFill>
              </a:defRPr>
            </a:lvl4pPr>
            <a:lvl5pPr>
              <a:defRPr>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95D416-7AA7-4D0B-B6AB-41215E0A7401}" type="datetime1">
              <a:rPr lang="en-US" smtClean="0"/>
              <a:t>2/5/2016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65E654-A2E7-4872-B964-D7B21DEF2702}" type="slidenum">
              <a:rPr lang="en-GB" smtClean="0"/>
              <a:pPr/>
              <a:t>‹#›</a:t>
            </a:fld>
            <a:endParaRPr lang="en-GB"/>
          </a:p>
        </p:txBody>
      </p:sp>
    </p:spTree>
    <p:extLst>
      <p:ext uri="{BB962C8B-B14F-4D97-AF65-F5344CB8AC3E}">
        <p14:creationId xmlns:p14="http://schemas.microsoft.com/office/powerpoint/2010/main" val="343559635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7A73D5B-7BD1-4656-94BF-D0BAAA41E50F}" type="datetime1">
              <a:rPr lang="en-US" altLang="en-US" smtClean="0"/>
              <a:t>2/5/2016</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841B77BC-E354-4EF0-BB5E-2A405848D715}" type="slidenum">
              <a:rPr lang="en-US" altLang="en-US"/>
              <a:pPr/>
              <a:t>‹#›</a:t>
            </a:fld>
            <a:endParaRPr lang="en-US" altLang="en-US"/>
          </a:p>
        </p:txBody>
      </p:sp>
    </p:spTree>
    <p:extLst>
      <p:ext uri="{BB962C8B-B14F-4D97-AF65-F5344CB8AC3E}">
        <p14:creationId xmlns:p14="http://schemas.microsoft.com/office/powerpoint/2010/main" val="2102767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5BE4A0A-7271-43B5-BAA2-1FBD84054C77}" type="datetime1">
              <a:rPr lang="en-US" altLang="en-US" smtClean="0"/>
              <a:t>2/5/2016</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5D4DB7A-F92B-45D7-845D-B67BF9859123}" type="slidenum">
              <a:rPr lang="en-US" altLang="en-US"/>
              <a:pPr/>
              <a:t>‹#›</a:t>
            </a:fld>
            <a:endParaRPr lang="en-US" altLang="en-US"/>
          </a:p>
        </p:txBody>
      </p:sp>
    </p:spTree>
    <p:extLst>
      <p:ext uri="{BB962C8B-B14F-4D97-AF65-F5344CB8AC3E}">
        <p14:creationId xmlns:p14="http://schemas.microsoft.com/office/powerpoint/2010/main" val="15256888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AF936A1-7436-4A1D-BF7F-5053BD00C96F}" type="datetime1">
              <a:rPr lang="en-US" altLang="en-US" smtClean="0"/>
              <a:t>2/5/2016</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EF099DB-49F8-41B5-9AEA-78A8D4AD0F82}" type="slidenum">
              <a:rPr lang="en-US" altLang="en-US"/>
              <a:pPr/>
              <a:t>‹#›</a:t>
            </a:fld>
            <a:endParaRPr lang="en-US" altLang="en-US"/>
          </a:p>
        </p:txBody>
      </p:sp>
    </p:spTree>
    <p:extLst>
      <p:ext uri="{BB962C8B-B14F-4D97-AF65-F5344CB8AC3E}">
        <p14:creationId xmlns:p14="http://schemas.microsoft.com/office/powerpoint/2010/main" val="101138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5784CC"/>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CF9A9B-9A57-4E1D-8949-145EE264859E}" type="datetime1">
              <a:rPr lang="en-US" smtClean="0"/>
              <a:t>2/5/2016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044F08-8297-4DCC-BADC-959B038E601B}" type="slidenum">
              <a:rPr lang="en-GB" smtClean="0"/>
              <a:pPr/>
              <a:t>‹#›</a:t>
            </a:fld>
            <a:endParaRPr lang="en-GB"/>
          </a:p>
        </p:txBody>
      </p:sp>
    </p:spTree>
    <p:extLst>
      <p:ext uri="{BB962C8B-B14F-4D97-AF65-F5344CB8AC3E}">
        <p14:creationId xmlns:p14="http://schemas.microsoft.com/office/powerpoint/2010/main" val="4820446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57284"/>
            <a:ext cx="8229600" cy="849501"/>
          </a:xfrm>
        </p:spPr>
        <p:txBody>
          <a:bodyPr/>
          <a:lstStyle>
            <a:lvl1pPr>
              <a:defRPr>
                <a:solidFill>
                  <a:srgbClr val="5784CC"/>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solidFill>
                  <a:srgbClr val="666666"/>
                </a:solidFill>
              </a:defRPr>
            </a:lvl1pPr>
            <a:lvl2pPr>
              <a:defRPr sz="2400">
                <a:solidFill>
                  <a:srgbClr val="666666"/>
                </a:solidFill>
              </a:defRPr>
            </a:lvl2pPr>
            <a:lvl3pPr>
              <a:defRPr sz="2000">
                <a:solidFill>
                  <a:srgbClr val="666666"/>
                </a:solidFill>
              </a:defRPr>
            </a:lvl3pPr>
            <a:lvl4pPr>
              <a:defRPr sz="1800">
                <a:solidFill>
                  <a:srgbClr val="666666"/>
                </a:solidFill>
              </a:defRPr>
            </a:lvl4pPr>
            <a:lvl5pPr>
              <a:defRPr sz="1800">
                <a:solidFill>
                  <a:srgbClr val="666666"/>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666666"/>
                </a:solidFill>
              </a:defRPr>
            </a:lvl1pPr>
            <a:lvl2pPr>
              <a:defRPr sz="2400">
                <a:solidFill>
                  <a:srgbClr val="666666"/>
                </a:solidFill>
              </a:defRPr>
            </a:lvl2pPr>
            <a:lvl3pPr>
              <a:defRPr sz="2000">
                <a:solidFill>
                  <a:srgbClr val="666666"/>
                </a:solidFill>
              </a:defRPr>
            </a:lvl3pPr>
            <a:lvl4pPr>
              <a:defRPr sz="1800">
                <a:solidFill>
                  <a:srgbClr val="666666"/>
                </a:solidFill>
              </a:defRPr>
            </a:lvl4pPr>
            <a:lvl5pPr>
              <a:defRPr sz="1800">
                <a:solidFill>
                  <a:srgbClr val="666666"/>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00953A6-C605-4C97-928D-42A70DCEE9FB}" type="datetime1">
              <a:rPr lang="en-US" smtClean="0"/>
              <a:t>2/5/2016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612796-1D45-4EAE-8117-A30A743284B3}" type="slidenum">
              <a:rPr lang="en-GB" smtClean="0"/>
              <a:pPr/>
              <a:t>‹#›</a:t>
            </a:fld>
            <a:endParaRPr lang="en-GB"/>
          </a:p>
        </p:txBody>
      </p:sp>
    </p:spTree>
    <p:extLst>
      <p:ext uri="{BB962C8B-B14F-4D97-AF65-F5344CB8AC3E}">
        <p14:creationId xmlns:p14="http://schemas.microsoft.com/office/powerpoint/2010/main" val="18898407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56640"/>
            <a:ext cx="4040188" cy="1118235"/>
          </a:xfrm>
        </p:spPr>
        <p:txBody>
          <a:bodyPr anchor="b"/>
          <a:lstStyle>
            <a:lvl1pPr marL="0" indent="0">
              <a:buNone/>
              <a:defRPr sz="2400" b="1">
                <a:solidFill>
                  <a:srgbClr val="5784C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666666"/>
                </a:solidFill>
              </a:defRPr>
            </a:lvl1pPr>
            <a:lvl2pPr>
              <a:defRPr sz="2000">
                <a:solidFill>
                  <a:srgbClr val="666666"/>
                </a:solidFill>
              </a:defRPr>
            </a:lvl2pPr>
            <a:lvl3pPr>
              <a:defRPr sz="1800">
                <a:solidFill>
                  <a:srgbClr val="666666"/>
                </a:solidFill>
              </a:defRPr>
            </a:lvl3pPr>
            <a:lvl4pPr>
              <a:defRPr sz="1600">
                <a:solidFill>
                  <a:srgbClr val="666666"/>
                </a:solidFill>
              </a:defRPr>
            </a:lvl4pPr>
            <a:lvl5pPr>
              <a:defRPr sz="1600">
                <a:solidFill>
                  <a:srgbClr val="666666"/>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056640"/>
            <a:ext cx="4041775" cy="1118235"/>
          </a:xfrm>
        </p:spPr>
        <p:txBody>
          <a:bodyPr anchor="b"/>
          <a:lstStyle>
            <a:lvl1pPr marL="0" indent="0">
              <a:buNone/>
              <a:defRPr sz="2400" b="1">
                <a:solidFill>
                  <a:srgbClr val="5784C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666666"/>
                </a:solidFill>
              </a:defRPr>
            </a:lvl1pPr>
            <a:lvl2pPr>
              <a:defRPr sz="2000">
                <a:solidFill>
                  <a:srgbClr val="666666"/>
                </a:solidFill>
              </a:defRPr>
            </a:lvl2pPr>
            <a:lvl3pPr>
              <a:defRPr sz="1800">
                <a:solidFill>
                  <a:srgbClr val="666666"/>
                </a:solidFill>
              </a:defRPr>
            </a:lvl3pPr>
            <a:lvl4pPr>
              <a:defRPr sz="1600">
                <a:solidFill>
                  <a:srgbClr val="666666"/>
                </a:solidFill>
              </a:defRPr>
            </a:lvl4pPr>
            <a:lvl5pPr>
              <a:defRPr sz="1600">
                <a:solidFill>
                  <a:srgbClr val="666666"/>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3E00EF-07AF-47D8-9071-9516A8187560}" type="datetime1">
              <a:rPr lang="en-US" smtClean="0"/>
              <a:t>2/5/2016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78B4544-5D07-4EE2-9ADD-2F262AE39843}" type="slidenum">
              <a:rPr lang="en-GB" smtClean="0"/>
              <a:pPr/>
              <a:t>‹#›</a:t>
            </a:fld>
            <a:endParaRPr lang="en-GB"/>
          </a:p>
        </p:txBody>
      </p:sp>
    </p:spTree>
    <p:extLst>
      <p:ext uri="{BB962C8B-B14F-4D97-AF65-F5344CB8AC3E}">
        <p14:creationId xmlns:p14="http://schemas.microsoft.com/office/powerpoint/2010/main" val="14026317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784CC"/>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C6D51F8-5748-45B2-B729-5A31472033D1}" type="datetime1">
              <a:rPr lang="en-US" smtClean="0"/>
              <a:t>2/5/2016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AEE1D4C-D4F0-4132-BFF3-F04BD060EC38}" type="slidenum">
              <a:rPr lang="en-GB" smtClean="0"/>
              <a:pPr/>
              <a:t>‹#›</a:t>
            </a:fld>
            <a:endParaRPr lang="en-GB"/>
          </a:p>
        </p:txBody>
      </p:sp>
    </p:spTree>
    <p:extLst>
      <p:ext uri="{BB962C8B-B14F-4D97-AF65-F5344CB8AC3E}">
        <p14:creationId xmlns:p14="http://schemas.microsoft.com/office/powerpoint/2010/main" val="1705955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86DB4D-78F3-4363-83B0-DAF17B519A33}" type="datetime1">
              <a:rPr lang="en-US" smtClean="0"/>
              <a:t>2/5/2016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7DE6853-1908-40D4-89FC-4EC432D6E114}" type="slidenum">
              <a:rPr lang="en-GB" smtClean="0"/>
              <a:pPr/>
              <a:t>‹#›</a:t>
            </a:fld>
            <a:endParaRPr lang="en-GB"/>
          </a:p>
        </p:txBody>
      </p:sp>
    </p:spTree>
    <p:extLst>
      <p:ext uri="{BB962C8B-B14F-4D97-AF65-F5344CB8AC3E}">
        <p14:creationId xmlns:p14="http://schemas.microsoft.com/office/powerpoint/2010/main" val="276369692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78295"/>
            <a:ext cx="3008313" cy="766025"/>
          </a:xfrm>
        </p:spPr>
        <p:txBody>
          <a:bodyPr anchor="b"/>
          <a:lstStyle>
            <a:lvl1pPr algn="l">
              <a:defRPr sz="2000" b="1">
                <a:solidFill>
                  <a:srgbClr val="5784CC"/>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792480"/>
            <a:ext cx="5111750" cy="5333683"/>
          </a:xfrm>
        </p:spPr>
        <p:txBody>
          <a:bodyPr/>
          <a:lstStyle>
            <a:lvl1pPr>
              <a:defRPr sz="3200">
                <a:solidFill>
                  <a:srgbClr val="666666"/>
                </a:solidFill>
              </a:defRPr>
            </a:lvl1pPr>
            <a:lvl2pPr>
              <a:defRPr sz="2800">
                <a:solidFill>
                  <a:srgbClr val="666666"/>
                </a:solidFill>
              </a:defRPr>
            </a:lvl2pPr>
            <a:lvl3pPr>
              <a:defRPr sz="2400">
                <a:solidFill>
                  <a:srgbClr val="666666"/>
                </a:solidFill>
              </a:defRPr>
            </a:lvl3pPr>
            <a:lvl4pPr>
              <a:defRPr sz="2000">
                <a:solidFill>
                  <a:srgbClr val="666666"/>
                </a:solidFill>
              </a:defRPr>
            </a:lvl4pPr>
            <a:lvl5pPr>
              <a:defRPr sz="2000">
                <a:solidFill>
                  <a:srgbClr val="666666"/>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544321"/>
            <a:ext cx="3008313" cy="4581842"/>
          </a:xfrm>
        </p:spPr>
        <p:txBody>
          <a:bodyPr/>
          <a:lstStyle>
            <a:lvl1pPr marL="0" indent="0">
              <a:buNone/>
              <a:defRPr sz="1400">
                <a:solidFill>
                  <a:srgbClr val="66666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04A21A-141F-4537-885D-5287072EC069}" type="datetime1">
              <a:rPr lang="en-US" smtClean="0"/>
              <a:t>2/5/2016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41A25E-171A-49C4-ABF8-60858A426C5D}" type="slidenum">
              <a:rPr lang="en-GB" smtClean="0"/>
              <a:pPr/>
              <a:t>‹#›</a:t>
            </a:fld>
            <a:endParaRPr lang="en-GB"/>
          </a:p>
        </p:txBody>
      </p:sp>
    </p:spTree>
    <p:extLst>
      <p:ext uri="{BB962C8B-B14F-4D97-AF65-F5344CB8AC3E}">
        <p14:creationId xmlns:p14="http://schemas.microsoft.com/office/powerpoint/2010/main" val="13510388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5784CC"/>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802639"/>
            <a:ext cx="5486400" cy="392493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66666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F60AE0-3171-4163-8477-75BF217CC59D}" type="datetime1">
              <a:rPr lang="en-US" smtClean="0"/>
              <a:t>2/5/2016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DA38B1-9EC5-4D6E-A329-2AB94A333921}" type="slidenum">
              <a:rPr lang="en-GB" smtClean="0"/>
              <a:pPr/>
              <a:t>‹#›</a:t>
            </a:fld>
            <a:endParaRPr lang="en-GB"/>
          </a:p>
        </p:txBody>
      </p:sp>
    </p:spTree>
    <p:extLst>
      <p:ext uri="{BB962C8B-B14F-4D97-AF65-F5344CB8AC3E}">
        <p14:creationId xmlns:p14="http://schemas.microsoft.com/office/powerpoint/2010/main" val="23617765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PowerPoint-v3.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583" y="0"/>
            <a:ext cx="9169982" cy="6879166"/>
          </a:xfrm>
          <a:prstGeom prst="rect">
            <a:avLst/>
          </a:prstGeom>
        </p:spPr>
      </p:pic>
      <p:sp>
        <p:nvSpPr>
          <p:cNvPr id="2" name="Title Placeholder 1"/>
          <p:cNvSpPr>
            <a:spLocks noGrp="1"/>
          </p:cNvSpPr>
          <p:nvPr>
            <p:ph type="title"/>
          </p:nvPr>
        </p:nvSpPr>
        <p:spPr>
          <a:xfrm>
            <a:off x="457200" y="940164"/>
            <a:ext cx="8229600" cy="849501"/>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9608" y="1912388"/>
            <a:ext cx="8229600" cy="4305532"/>
          </a:xfrm>
          <a:prstGeom prst="rect">
            <a:avLst/>
          </a:prstGeom>
          <a:solidFill>
            <a:srgbClr val="FFFFFF"/>
          </a:solidFill>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590800" y="6472763"/>
            <a:ext cx="2133600" cy="365125"/>
          </a:xfrm>
          <a:prstGeom prst="rect">
            <a:avLst/>
          </a:prstGeom>
        </p:spPr>
        <p:txBody>
          <a:bodyPr vert="horz" lIns="91440" tIns="45720" rIns="91440" bIns="45720" rtlCol="0" anchor="ctr"/>
          <a:lstStyle>
            <a:lvl1pPr algn="l">
              <a:defRPr sz="900">
                <a:solidFill>
                  <a:schemeClr val="tx1">
                    <a:tint val="75000"/>
                  </a:schemeClr>
                </a:solidFill>
                <a:latin typeface="Georgia"/>
              </a:defRPr>
            </a:lvl1pPr>
          </a:lstStyle>
          <a:p>
            <a:fld id="{61151300-76BD-4468-A718-6D1C5C99C5E5}" type="datetime1">
              <a:rPr lang="en-US" smtClean="0"/>
              <a:t>2/5/2016</a:t>
            </a:fld>
            <a:endParaRPr lang="en-GB"/>
          </a:p>
        </p:txBody>
      </p:sp>
      <p:sp>
        <p:nvSpPr>
          <p:cNvPr id="5" name="Footer Placeholder 4"/>
          <p:cNvSpPr>
            <a:spLocks noGrp="1"/>
          </p:cNvSpPr>
          <p:nvPr>
            <p:ph type="ftr" sz="quarter" idx="3"/>
          </p:nvPr>
        </p:nvSpPr>
        <p:spPr>
          <a:xfrm>
            <a:off x="4918228" y="6472763"/>
            <a:ext cx="2895600" cy="365125"/>
          </a:xfrm>
          <a:prstGeom prst="rect">
            <a:avLst/>
          </a:prstGeom>
        </p:spPr>
        <p:txBody>
          <a:bodyPr vert="horz" lIns="91440" tIns="45720" rIns="91440" bIns="45720" rtlCol="0" anchor="ctr"/>
          <a:lstStyle>
            <a:lvl1pPr algn="ctr">
              <a:defRPr sz="900">
                <a:solidFill>
                  <a:schemeClr val="tx1">
                    <a:tint val="75000"/>
                  </a:schemeClr>
                </a:solidFill>
                <a:latin typeface="Georgia"/>
              </a:defRPr>
            </a:lvl1pPr>
          </a:lstStyle>
          <a:p>
            <a:endParaRPr lang="en-GB"/>
          </a:p>
        </p:txBody>
      </p:sp>
      <p:sp>
        <p:nvSpPr>
          <p:cNvPr id="6" name="Slide Number Placeholder 5"/>
          <p:cNvSpPr>
            <a:spLocks noGrp="1"/>
          </p:cNvSpPr>
          <p:nvPr>
            <p:ph type="sldNum" sz="quarter" idx="4"/>
          </p:nvPr>
        </p:nvSpPr>
        <p:spPr>
          <a:xfrm>
            <a:off x="8002574" y="6472763"/>
            <a:ext cx="684225" cy="365125"/>
          </a:xfrm>
          <a:prstGeom prst="rect">
            <a:avLst/>
          </a:prstGeom>
        </p:spPr>
        <p:txBody>
          <a:bodyPr vert="horz" lIns="91440" tIns="45720" rIns="91440" bIns="45720" rtlCol="0" anchor="ctr"/>
          <a:lstStyle>
            <a:lvl1pPr algn="r">
              <a:defRPr sz="900">
                <a:solidFill>
                  <a:schemeClr val="tx1">
                    <a:tint val="75000"/>
                  </a:schemeClr>
                </a:solidFill>
                <a:latin typeface="Georgia"/>
              </a:defRPr>
            </a:lvl1pPr>
          </a:lstStyle>
          <a:p>
            <a:fld id="{E78B4544-5D07-4EE2-9ADD-2F262AE39843}" type="slidenum">
              <a:rPr lang="en-GB" smtClean="0"/>
              <a:pPr/>
              <a:t>‹#›</a:t>
            </a:fld>
            <a:endParaRPr lang="en-GB"/>
          </a:p>
        </p:txBody>
      </p:sp>
    </p:spTree>
    <p:extLst>
      <p:ext uri="{BB962C8B-B14F-4D97-AF65-F5344CB8AC3E}">
        <p14:creationId xmlns:p14="http://schemas.microsoft.com/office/powerpoint/2010/main" val="27802900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p:txStyles>
    <p:titleStyle>
      <a:lvl1pPr algn="l" defTabSz="457200" rtl="0" eaLnBrk="1" latinLnBrk="0" hangingPunct="1">
        <a:spcBef>
          <a:spcPct val="0"/>
        </a:spcBef>
        <a:buNone/>
        <a:defRPr sz="4400" kern="1200">
          <a:solidFill>
            <a:srgbClr val="5784CC"/>
          </a:solidFill>
          <a:latin typeface="Georgia"/>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666666"/>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rgbClr val="666666"/>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rgbClr val="666666"/>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rgbClr val="666666"/>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rgbClr val="666666"/>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CD03CF2E-C272-4783-8571-5BDE90224D54}" type="datetime1">
              <a:rPr lang="en-US" altLang="en-US" smtClean="0">
                <a:latin typeface="Calibri" pitchFamily="34" charset="0"/>
                <a:cs typeface="Arial" charset="0"/>
              </a:rPr>
              <a:t>2/5/2016</a:t>
            </a:fld>
            <a:endParaRPr lang="en-US" altLang="en-US" smtClean="0">
              <a:latin typeface="Calibri" pitchFamily="34"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en-US" altLang="en-US" smtClean="0">
              <a:latin typeface="Calibri" pitchFamily="34"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36D842B-0872-4333-913F-AD01B0B22E77}" type="slidenum">
              <a:rPr lang="en-US" altLang="en-US" smtClean="0">
                <a:latin typeface="Calibri" pitchFamily="34" charset="0"/>
                <a:cs typeface="Arial" charset="0"/>
              </a:rPr>
              <a:pPr/>
              <a:t>‹#›</a:t>
            </a:fld>
            <a:endParaRPr lang="en-US" altLang="en-US" smtClean="0">
              <a:latin typeface="Calibri" pitchFamily="34" charset="0"/>
              <a:cs typeface="Arial" charset="0"/>
            </a:endParaRPr>
          </a:p>
        </p:txBody>
      </p:sp>
    </p:spTree>
    <p:extLst>
      <p:ext uri="{BB962C8B-B14F-4D97-AF65-F5344CB8AC3E}">
        <p14:creationId xmlns:p14="http://schemas.microsoft.com/office/powerpoint/2010/main" val="11128399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inasp.info/en/accounts/login/"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creativecommons.org/licenses/by-sa/4.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inasp.info/en/accounts/login/"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hyperlink" Target="http://www.inasp.info/en/training-resources/e-resources/access-support/"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creativecommons.org/licenses/by-sa/4.0/"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hyperlink" Target="http://www.who.int/hinari/faq/registration_and_eligibility_registered_universities/en/index.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hyperlink" Target="http://registration.research4life.org/register/default.aspx" TargetMode="External"/><Relationship Id="rId4" Type="http://schemas.openxmlformats.org/officeDocument/2006/relationships/hyperlink" Target="http://www.wipo.int/ardi/en/register_form.jsp"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hyperlink" Target="http://creativecommons.org/licenses/by-sa/3.0/deed.en_US"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noAutofit/>
          </a:bodyPr>
          <a:lstStyle/>
          <a:p>
            <a:pPr algn="ctr"/>
            <a:r>
              <a:rPr lang="en-GB" dirty="0"/>
              <a:t>Introduction to electronic resources management</a:t>
            </a:r>
          </a:p>
        </p:txBody>
      </p:sp>
      <p:sp>
        <p:nvSpPr>
          <p:cNvPr id="4" name="Rectangle 3"/>
          <p:cNvSpPr txBox="1">
            <a:spLocks noChangeArrowheads="1"/>
          </p:cNvSpPr>
          <p:nvPr/>
        </p:nvSpPr>
        <p:spPr>
          <a:xfrm>
            <a:off x="1568837" y="4077072"/>
            <a:ext cx="6400800" cy="1752600"/>
          </a:xfrm>
          <a:prstGeom prst="rect">
            <a:avLst/>
          </a:prstGeom>
          <a:solidFill>
            <a:srgbClr val="FFFFFF"/>
          </a:solidFill>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rgbClr val="666666"/>
                </a:solidFill>
                <a:latin typeface="Arial" panose="020B0604020202020204" pitchFamily="34" charset="0"/>
                <a:ea typeface="+mn-ea"/>
                <a:cs typeface="Arial" panose="020B0604020202020204" pitchFamily="34"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457200" rtl="0" eaLnBrk="1" latinLnBrk="0" hangingPunct="1">
              <a:spcBef>
                <a:spcPct val="20000"/>
              </a:spcBef>
              <a:buFont typeface="Arial"/>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457200" rtl="0" eaLnBrk="1" latinLnBrk="0" hangingPunct="1">
              <a:spcBef>
                <a:spcPct val="20000"/>
              </a:spcBef>
              <a:buFont typeface="Arial"/>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457200" rtl="0" eaLnBrk="1" latinLnBrk="0" hangingPunct="1">
              <a:spcBef>
                <a:spcPct val="20000"/>
              </a:spcBef>
              <a:buFont typeface="Arial"/>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pPr>
            <a:r>
              <a:rPr lang="en-GB" sz="4000" i="1" dirty="0">
                <a:solidFill>
                  <a:srgbClr val="5784CC"/>
                </a:solidFill>
                <a:latin typeface="Georgia"/>
                <a:ea typeface="+mj-ea"/>
                <a:cs typeface="+mj-cs"/>
              </a:rPr>
              <a:t>Day Two : Management of electronic resources</a:t>
            </a:r>
          </a:p>
        </p:txBody>
      </p:sp>
    </p:spTree>
    <p:extLst>
      <p:ext uri="{BB962C8B-B14F-4D97-AF65-F5344CB8AC3E}">
        <p14:creationId xmlns:p14="http://schemas.microsoft.com/office/powerpoint/2010/main" val="2531947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altLang="en-US" dirty="0" smtClean="0"/>
              <a:t>Role of the Library - finance</a:t>
            </a:r>
            <a:endParaRPr lang="en-US" altLang="en-US" dirty="0" smtClean="0"/>
          </a:p>
        </p:txBody>
      </p:sp>
      <p:sp>
        <p:nvSpPr>
          <p:cNvPr id="14339" name="Content Placeholder 2"/>
          <p:cNvSpPr>
            <a:spLocks noGrp="1"/>
          </p:cNvSpPr>
          <p:nvPr>
            <p:ph idx="1"/>
          </p:nvPr>
        </p:nvSpPr>
        <p:spPr/>
        <p:txBody>
          <a:bodyPr/>
          <a:lstStyle/>
          <a:p>
            <a:r>
              <a:rPr lang="en-US" altLang="en-US" sz="2800" dirty="0" smtClean="0"/>
              <a:t>Negotiating with publishers to get good deals (value for money)</a:t>
            </a:r>
          </a:p>
          <a:p>
            <a:r>
              <a:rPr lang="en-US" altLang="en-US" sz="2800" dirty="0" smtClean="0"/>
              <a:t>Marketing the e-resources to maximize usage</a:t>
            </a:r>
          </a:p>
          <a:p>
            <a:r>
              <a:rPr lang="en-US" altLang="en-US" sz="2800" dirty="0" smtClean="0"/>
              <a:t>Budgeting for e-resources and getting best options for affordable deals</a:t>
            </a:r>
          </a:p>
          <a:p>
            <a:endParaRPr lang="en-US" altLang="en-US" sz="2800" dirty="0" smtClean="0"/>
          </a:p>
        </p:txBody>
      </p:sp>
      <p:sp>
        <p:nvSpPr>
          <p:cNvPr id="2" name="Date Placeholder 1"/>
          <p:cNvSpPr>
            <a:spLocks noGrp="1"/>
          </p:cNvSpPr>
          <p:nvPr>
            <p:ph type="dt" sz="half" idx="10"/>
          </p:nvPr>
        </p:nvSpPr>
        <p:spPr/>
        <p:txBody>
          <a:bodyPr/>
          <a:lstStyle/>
          <a:p>
            <a:fld id="{973AA1B6-40C0-42F3-8935-6CC1B9614850}" type="datetime1">
              <a:rPr lang="en-US" smtClean="0"/>
              <a:t>2/5/2016</a:t>
            </a:fld>
            <a:endParaRPr lang="en-GB"/>
          </a:p>
        </p:txBody>
      </p:sp>
      <p:sp>
        <p:nvSpPr>
          <p:cNvPr id="3" name="Slide Number Placeholder 2"/>
          <p:cNvSpPr>
            <a:spLocks noGrp="1"/>
          </p:cNvSpPr>
          <p:nvPr>
            <p:ph type="sldNum" sz="quarter" idx="12"/>
          </p:nvPr>
        </p:nvSpPr>
        <p:spPr/>
        <p:txBody>
          <a:bodyPr/>
          <a:lstStyle/>
          <a:p>
            <a:fld id="{9D65E654-A2E7-4872-B964-D7B21DEF2702}" type="slidenum">
              <a:rPr lang="en-GB" smtClean="0"/>
              <a:pPr/>
              <a:t>10</a:t>
            </a:fld>
            <a:endParaRPr lang="en-GB"/>
          </a:p>
        </p:txBody>
      </p:sp>
    </p:spTree>
    <p:extLst>
      <p:ext uri="{BB962C8B-B14F-4D97-AF65-F5344CB8AC3E}">
        <p14:creationId xmlns:p14="http://schemas.microsoft.com/office/powerpoint/2010/main" val="2693207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altLang="en-US" dirty="0" smtClean="0"/>
              <a:t>Challenges</a:t>
            </a:r>
          </a:p>
        </p:txBody>
      </p:sp>
      <p:sp>
        <p:nvSpPr>
          <p:cNvPr id="15363" name="Rectangle 3"/>
          <p:cNvSpPr>
            <a:spLocks noGrp="1" noChangeArrowheads="1"/>
          </p:cNvSpPr>
          <p:nvPr>
            <p:ph idx="1"/>
          </p:nvPr>
        </p:nvSpPr>
        <p:spPr/>
        <p:txBody>
          <a:bodyPr/>
          <a:lstStyle/>
          <a:p>
            <a:pPr eaLnBrk="1" hangingPunct="1">
              <a:lnSpc>
                <a:spcPct val="90000"/>
              </a:lnSpc>
            </a:pPr>
            <a:r>
              <a:rPr lang="en-GB" altLang="en-US" sz="2800" dirty="0" smtClean="0"/>
              <a:t>Changing mind sets</a:t>
            </a:r>
          </a:p>
          <a:p>
            <a:pPr eaLnBrk="1" hangingPunct="1">
              <a:lnSpc>
                <a:spcPct val="90000"/>
              </a:lnSpc>
            </a:pPr>
            <a:r>
              <a:rPr lang="en-GB" altLang="en-US" sz="2800" dirty="0" smtClean="0"/>
              <a:t>Cost of e-resources</a:t>
            </a:r>
          </a:p>
          <a:p>
            <a:pPr eaLnBrk="1" hangingPunct="1">
              <a:lnSpc>
                <a:spcPct val="90000"/>
              </a:lnSpc>
            </a:pPr>
            <a:r>
              <a:rPr lang="en-GB" altLang="en-US" sz="2800" dirty="0" smtClean="0"/>
              <a:t>Negotiating skills (understanding publishers)</a:t>
            </a:r>
          </a:p>
          <a:p>
            <a:pPr eaLnBrk="1" hangingPunct="1">
              <a:lnSpc>
                <a:spcPct val="90000"/>
              </a:lnSpc>
            </a:pPr>
            <a:r>
              <a:rPr lang="en-GB" altLang="en-US" sz="2800" dirty="0" smtClean="0"/>
              <a:t>Reliable ICT </a:t>
            </a:r>
            <a:r>
              <a:rPr lang="en-GB" altLang="en-US" sz="2800" dirty="0"/>
              <a:t>i</a:t>
            </a:r>
            <a:r>
              <a:rPr lang="en-GB" altLang="en-US" sz="2800" dirty="0" smtClean="0"/>
              <a:t>nfrastructure</a:t>
            </a:r>
          </a:p>
          <a:p>
            <a:pPr eaLnBrk="1" hangingPunct="1">
              <a:lnSpc>
                <a:spcPct val="90000"/>
              </a:lnSpc>
            </a:pPr>
            <a:r>
              <a:rPr lang="en-GB" altLang="en-US" sz="2800" dirty="0" smtClean="0"/>
              <a:t>Managing e-resources effectively</a:t>
            </a:r>
          </a:p>
          <a:p>
            <a:pPr eaLnBrk="1" hangingPunct="1">
              <a:lnSpc>
                <a:spcPct val="90000"/>
              </a:lnSpc>
            </a:pPr>
            <a:r>
              <a:rPr lang="en-GB" altLang="en-US" sz="2800" dirty="0" smtClean="0"/>
              <a:t>Evaluating usage</a:t>
            </a:r>
            <a:endParaRPr lang="en-GB" altLang="en-US" sz="2400" dirty="0" smtClean="0"/>
          </a:p>
        </p:txBody>
      </p:sp>
      <p:sp>
        <p:nvSpPr>
          <p:cNvPr id="2" name="Date Placeholder 1"/>
          <p:cNvSpPr>
            <a:spLocks noGrp="1"/>
          </p:cNvSpPr>
          <p:nvPr>
            <p:ph type="dt" sz="half" idx="10"/>
          </p:nvPr>
        </p:nvSpPr>
        <p:spPr/>
        <p:txBody>
          <a:bodyPr/>
          <a:lstStyle/>
          <a:p>
            <a:fld id="{5017EEA2-8399-4259-9A26-9AC49BD9C466}" type="datetime1">
              <a:rPr lang="en-US" smtClean="0"/>
              <a:t>2/5/2016</a:t>
            </a:fld>
            <a:endParaRPr lang="en-GB"/>
          </a:p>
        </p:txBody>
      </p:sp>
      <p:sp>
        <p:nvSpPr>
          <p:cNvPr id="3" name="Slide Number Placeholder 2"/>
          <p:cNvSpPr>
            <a:spLocks noGrp="1"/>
          </p:cNvSpPr>
          <p:nvPr>
            <p:ph type="sldNum" sz="quarter" idx="12"/>
          </p:nvPr>
        </p:nvSpPr>
        <p:spPr/>
        <p:txBody>
          <a:bodyPr/>
          <a:lstStyle/>
          <a:p>
            <a:fld id="{9D65E654-A2E7-4872-B964-D7B21DEF2702}" type="slidenum">
              <a:rPr lang="en-GB" smtClean="0"/>
              <a:pPr/>
              <a:t>11</a:t>
            </a:fld>
            <a:endParaRPr lang="en-GB"/>
          </a:p>
        </p:txBody>
      </p:sp>
    </p:spTree>
    <p:extLst>
      <p:ext uri="{BB962C8B-B14F-4D97-AF65-F5344CB8AC3E}">
        <p14:creationId xmlns:p14="http://schemas.microsoft.com/office/powerpoint/2010/main" val="17609486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GB" altLang="en-US"/>
              <a:t>Access and authentication</a:t>
            </a:r>
          </a:p>
        </p:txBody>
      </p:sp>
      <p:sp>
        <p:nvSpPr>
          <p:cNvPr id="67587" name="Rectangle 3"/>
          <p:cNvSpPr>
            <a:spLocks noGrp="1" noChangeArrowheads="1"/>
          </p:cNvSpPr>
          <p:nvPr>
            <p:ph type="body" idx="1"/>
          </p:nvPr>
        </p:nvSpPr>
        <p:spPr/>
        <p:txBody>
          <a:bodyPr>
            <a:normAutofit/>
          </a:bodyPr>
          <a:lstStyle/>
          <a:p>
            <a:r>
              <a:rPr lang="en-GB" altLang="en-US" dirty="0"/>
              <a:t>There are two main authentication access control mechanisms:</a:t>
            </a:r>
          </a:p>
          <a:p>
            <a:pPr lvl="1"/>
            <a:r>
              <a:rPr lang="en-GB" altLang="en-US" dirty="0"/>
              <a:t>IP address</a:t>
            </a:r>
          </a:p>
          <a:p>
            <a:pPr lvl="1"/>
            <a:r>
              <a:rPr lang="en-GB" altLang="en-US" dirty="0"/>
              <a:t>Passwords</a:t>
            </a:r>
          </a:p>
          <a:p>
            <a:r>
              <a:rPr lang="en-GB" altLang="en-US" dirty="0"/>
              <a:t>Combination of the </a:t>
            </a:r>
            <a:r>
              <a:rPr lang="en-GB" altLang="en-US" dirty="0" smtClean="0"/>
              <a:t>above sometimes permitted</a:t>
            </a:r>
            <a:endParaRPr lang="en-GB" altLang="en-US" dirty="0"/>
          </a:p>
          <a:p>
            <a:r>
              <a:rPr lang="en-GB" altLang="en-US" dirty="0"/>
              <a:t>Additionally, pay-per-view is available and growing</a:t>
            </a:r>
          </a:p>
        </p:txBody>
      </p:sp>
      <p:sp>
        <p:nvSpPr>
          <p:cNvPr id="2" name="Date Placeholder 1"/>
          <p:cNvSpPr>
            <a:spLocks noGrp="1"/>
          </p:cNvSpPr>
          <p:nvPr>
            <p:ph type="dt" sz="half" idx="10"/>
          </p:nvPr>
        </p:nvSpPr>
        <p:spPr/>
        <p:txBody>
          <a:bodyPr/>
          <a:lstStyle/>
          <a:p>
            <a:fld id="{350591A0-7ED4-4274-B2C1-FC9762AAB309}" type="datetime1">
              <a:rPr lang="en-US" smtClean="0"/>
              <a:t>2/5/2016</a:t>
            </a:fld>
            <a:endParaRPr lang="en-GB"/>
          </a:p>
        </p:txBody>
      </p:sp>
      <p:sp>
        <p:nvSpPr>
          <p:cNvPr id="3" name="Slide Number Placeholder 2"/>
          <p:cNvSpPr>
            <a:spLocks noGrp="1"/>
          </p:cNvSpPr>
          <p:nvPr>
            <p:ph type="sldNum" sz="quarter" idx="12"/>
          </p:nvPr>
        </p:nvSpPr>
        <p:spPr/>
        <p:txBody>
          <a:bodyPr/>
          <a:lstStyle/>
          <a:p>
            <a:fld id="{9D65E654-A2E7-4872-B964-D7B21DEF2702}" type="slidenum">
              <a:rPr lang="en-GB" smtClean="0"/>
              <a:pPr/>
              <a:t>12</a:t>
            </a:fld>
            <a:endParaRPr lang="en-GB"/>
          </a:p>
        </p:txBody>
      </p:sp>
    </p:spTree>
    <p:extLst>
      <p:ext uri="{BB962C8B-B14F-4D97-AF65-F5344CB8AC3E}">
        <p14:creationId xmlns:p14="http://schemas.microsoft.com/office/powerpoint/2010/main" val="2711766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GB" altLang="en-US" dirty="0" smtClean="0"/>
              <a:t>IP addresses</a:t>
            </a:r>
            <a:endParaRPr lang="en-GB" altLang="en-US" dirty="0"/>
          </a:p>
        </p:txBody>
      </p:sp>
      <p:sp>
        <p:nvSpPr>
          <p:cNvPr id="67587" name="Rectangle 3"/>
          <p:cNvSpPr>
            <a:spLocks noGrp="1" noChangeArrowheads="1"/>
          </p:cNvSpPr>
          <p:nvPr>
            <p:ph type="body" idx="1"/>
          </p:nvPr>
        </p:nvSpPr>
        <p:spPr/>
        <p:txBody>
          <a:bodyPr>
            <a:normAutofit fontScale="70000" lnSpcReduction="20000"/>
          </a:bodyPr>
          <a:lstStyle/>
          <a:p>
            <a:pPr marL="0" indent="0">
              <a:buNone/>
            </a:pPr>
            <a:r>
              <a:rPr lang="en-GB" dirty="0" smtClean="0"/>
              <a:t>Institutions </a:t>
            </a:r>
            <a:r>
              <a:rPr lang="en-GB" dirty="0"/>
              <a:t>should obtain and use a fixed, external IP address. </a:t>
            </a:r>
          </a:p>
          <a:p>
            <a:r>
              <a:rPr lang="en-GB" dirty="0" smtClean="0"/>
              <a:t>Access </a:t>
            </a:r>
            <a:r>
              <a:rPr lang="en-GB" dirty="0"/>
              <a:t>by IP is preferred/required by publishers </a:t>
            </a:r>
          </a:p>
          <a:p>
            <a:r>
              <a:rPr lang="en-GB" dirty="0"/>
              <a:t>Direct recognition of institution by publisher </a:t>
            </a:r>
          </a:p>
          <a:p>
            <a:r>
              <a:rPr lang="en-GB" dirty="0"/>
              <a:t>Seamless access, no need for password </a:t>
            </a:r>
          </a:p>
          <a:p>
            <a:r>
              <a:rPr lang="en-GB" dirty="0"/>
              <a:t>Easy administration - all networked PCs on campus can access e-resources </a:t>
            </a:r>
          </a:p>
          <a:p>
            <a:r>
              <a:rPr lang="en-GB" dirty="0"/>
              <a:t>Greater security (no misuse of usernames) </a:t>
            </a:r>
          </a:p>
          <a:p>
            <a:r>
              <a:rPr lang="en-GB" dirty="0"/>
              <a:t>A proxy server </a:t>
            </a:r>
            <a:r>
              <a:rPr lang="en-GB" dirty="0" smtClean="0"/>
              <a:t>can </a:t>
            </a:r>
            <a:r>
              <a:rPr lang="en-GB" dirty="0"/>
              <a:t>be set up to allow for off-campus use. </a:t>
            </a:r>
          </a:p>
          <a:p>
            <a:r>
              <a:rPr lang="en-GB" dirty="0"/>
              <a:t>Usage statistics are recorded </a:t>
            </a:r>
          </a:p>
          <a:p>
            <a:r>
              <a:rPr lang="en-GB" dirty="0"/>
              <a:t>Using a router and firewall will safeguard your computer </a:t>
            </a:r>
            <a:r>
              <a:rPr lang="en-GB" dirty="0" smtClean="0"/>
              <a:t>system</a:t>
            </a:r>
            <a:endParaRPr lang="en-GB" altLang="en-US" dirty="0"/>
          </a:p>
        </p:txBody>
      </p:sp>
      <p:sp>
        <p:nvSpPr>
          <p:cNvPr id="2" name="Date Placeholder 1"/>
          <p:cNvSpPr>
            <a:spLocks noGrp="1"/>
          </p:cNvSpPr>
          <p:nvPr>
            <p:ph type="dt" sz="half" idx="10"/>
          </p:nvPr>
        </p:nvSpPr>
        <p:spPr/>
        <p:txBody>
          <a:bodyPr/>
          <a:lstStyle/>
          <a:p>
            <a:fld id="{B4890E96-A8F1-4A01-9C62-74C863BC11B9}" type="datetime1">
              <a:rPr lang="en-US" smtClean="0"/>
              <a:t>2/5/2016</a:t>
            </a:fld>
            <a:endParaRPr lang="en-GB"/>
          </a:p>
        </p:txBody>
      </p:sp>
      <p:sp>
        <p:nvSpPr>
          <p:cNvPr id="3" name="Slide Number Placeholder 2"/>
          <p:cNvSpPr>
            <a:spLocks noGrp="1"/>
          </p:cNvSpPr>
          <p:nvPr>
            <p:ph type="sldNum" sz="quarter" idx="12"/>
          </p:nvPr>
        </p:nvSpPr>
        <p:spPr/>
        <p:txBody>
          <a:bodyPr/>
          <a:lstStyle/>
          <a:p>
            <a:fld id="{9D65E654-A2E7-4872-B964-D7B21DEF2702}" type="slidenum">
              <a:rPr lang="en-GB" smtClean="0"/>
              <a:pPr/>
              <a:t>13</a:t>
            </a:fld>
            <a:endParaRPr lang="en-GB"/>
          </a:p>
        </p:txBody>
      </p:sp>
    </p:spTree>
    <p:extLst>
      <p:ext uri="{BB962C8B-B14F-4D97-AF65-F5344CB8AC3E}">
        <p14:creationId xmlns:p14="http://schemas.microsoft.com/office/powerpoint/2010/main" val="3385088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r>
              <a:rPr lang="en-GB" dirty="0" smtClean="0"/>
              <a:t>Access models</a:t>
            </a:r>
            <a:endParaRPr lang="en-GB" dirty="0"/>
          </a:p>
        </p:txBody>
      </p:sp>
      <p:sp>
        <p:nvSpPr>
          <p:cNvPr id="185347" name="Rectangle 3"/>
          <p:cNvSpPr>
            <a:spLocks noGrp="1" noChangeArrowheads="1"/>
          </p:cNvSpPr>
          <p:nvPr>
            <p:ph idx="1"/>
          </p:nvPr>
        </p:nvSpPr>
        <p:spPr/>
        <p:txBody>
          <a:bodyPr/>
          <a:lstStyle/>
          <a:p>
            <a:r>
              <a:rPr lang="en-GB" dirty="0" smtClean="0"/>
              <a:t>INASP</a:t>
            </a:r>
          </a:p>
          <a:p>
            <a:r>
              <a:rPr lang="en-GB" dirty="0" smtClean="0"/>
              <a:t>Research 4 Life</a:t>
            </a:r>
          </a:p>
          <a:p>
            <a:r>
              <a:rPr lang="en-GB" dirty="0" smtClean="0"/>
              <a:t>Direct subscriptions</a:t>
            </a:r>
          </a:p>
          <a:p>
            <a:r>
              <a:rPr lang="en-GB" dirty="0" smtClean="0"/>
              <a:t>Open access</a:t>
            </a:r>
            <a:endParaRPr lang="en-GB" dirty="0"/>
          </a:p>
        </p:txBody>
      </p:sp>
      <p:sp>
        <p:nvSpPr>
          <p:cNvPr id="2" name="Date Placeholder 1"/>
          <p:cNvSpPr>
            <a:spLocks noGrp="1"/>
          </p:cNvSpPr>
          <p:nvPr>
            <p:ph type="dt" sz="half" idx="10"/>
          </p:nvPr>
        </p:nvSpPr>
        <p:spPr/>
        <p:txBody>
          <a:bodyPr/>
          <a:lstStyle/>
          <a:p>
            <a:fld id="{5843B817-B20A-4618-BF96-F9A6F0760B7C}" type="datetime1">
              <a:rPr lang="en-US" smtClean="0"/>
              <a:t>2/5/2016</a:t>
            </a:fld>
            <a:endParaRPr lang="en-GB"/>
          </a:p>
        </p:txBody>
      </p:sp>
      <p:sp>
        <p:nvSpPr>
          <p:cNvPr id="3" name="Slide Number Placeholder 2"/>
          <p:cNvSpPr>
            <a:spLocks noGrp="1"/>
          </p:cNvSpPr>
          <p:nvPr>
            <p:ph type="sldNum" sz="quarter" idx="12"/>
          </p:nvPr>
        </p:nvSpPr>
        <p:spPr/>
        <p:txBody>
          <a:bodyPr/>
          <a:lstStyle/>
          <a:p>
            <a:fld id="{9D65E654-A2E7-4872-B964-D7B21DEF2702}" type="slidenum">
              <a:rPr lang="en-GB" smtClean="0"/>
              <a:pPr/>
              <a:t>14</a:t>
            </a:fld>
            <a:endParaRPr lang="en-GB"/>
          </a:p>
        </p:txBody>
      </p:sp>
    </p:spTree>
    <p:extLst>
      <p:ext uri="{BB962C8B-B14F-4D97-AF65-F5344CB8AC3E}">
        <p14:creationId xmlns:p14="http://schemas.microsoft.com/office/powerpoint/2010/main" val="3284072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altLang="en-US" dirty="0" smtClean="0"/>
              <a:t>Registration process</a:t>
            </a:r>
          </a:p>
        </p:txBody>
      </p:sp>
      <p:sp>
        <p:nvSpPr>
          <p:cNvPr id="15363" name="Rectangle 3"/>
          <p:cNvSpPr>
            <a:spLocks noGrp="1" noChangeArrowheads="1"/>
          </p:cNvSpPr>
          <p:nvPr>
            <p:ph idx="1"/>
          </p:nvPr>
        </p:nvSpPr>
        <p:spPr/>
        <p:txBody>
          <a:bodyPr/>
          <a:lstStyle/>
          <a:p>
            <a:pPr eaLnBrk="1" hangingPunct="1">
              <a:lnSpc>
                <a:spcPct val="90000"/>
              </a:lnSpc>
            </a:pPr>
            <a:r>
              <a:rPr lang="en-GB" altLang="en-US" sz="2800" dirty="0" smtClean="0"/>
              <a:t>Registration is required for most subscription-based resources</a:t>
            </a:r>
          </a:p>
          <a:p>
            <a:pPr eaLnBrk="1" hangingPunct="1">
              <a:lnSpc>
                <a:spcPct val="90000"/>
              </a:lnSpc>
            </a:pPr>
            <a:r>
              <a:rPr lang="en-GB" altLang="en-US" sz="2800" dirty="0" smtClean="0"/>
              <a:t>Differs for each access initiative</a:t>
            </a:r>
          </a:p>
          <a:p>
            <a:pPr eaLnBrk="1" hangingPunct="1">
              <a:lnSpc>
                <a:spcPct val="90000"/>
              </a:lnSpc>
            </a:pPr>
            <a:r>
              <a:rPr lang="en-GB" altLang="en-US" sz="2800" dirty="0" smtClean="0"/>
              <a:t>Required because</a:t>
            </a:r>
          </a:p>
          <a:p>
            <a:pPr lvl="1">
              <a:lnSpc>
                <a:spcPct val="90000"/>
              </a:lnSpc>
            </a:pPr>
            <a:r>
              <a:rPr lang="en-GB" altLang="en-US" dirty="0" smtClean="0"/>
              <a:t>License agreements – legal issues</a:t>
            </a:r>
          </a:p>
          <a:p>
            <a:pPr lvl="1">
              <a:lnSpc>
                <a:spcPct val="90000"/>
              </a:lnSpc>
            </a:pPr>
            <a:r>
              <a:rPr lang="en-GB" altLang="en-US" dirty="0" smtClean="0"/>
              <a:t>Branding</a:t>
            </a:r>
          </a:p>
          <a:p>
            <a:pPr lvl="1">
              <a:lnSpc>
                <a:spcPct val="90000"/>
              </a:lnSpc>
            </a:pPr>
            <a:r>
              <a:rPr lang="en-GB" altLang="en-US" dirty="0" smtClean="0"/>
              <a:t>Customer services</a:t>
            </a:r>
          </a:p>
          <a:p>
            <a:pPr eaLnBrk="1" hangingPunct="1">
              <a:lnSpc>
                <a:spcPct val="90000"/>
              </a:lnSpc>
            </a:pPr>
            <a:endParaRPr lang="en-GB" altLang="en-US" sz="2400" dirty="0" smtClean="0"/>
          </a:p>
          <a:p>
            <a:pPr eaLnBrk="1" hangingPunct="1">
              <a:lnSpc>
                <a:spcPct val="90000"/>
              </a:lnSpc>
            </a:pPr>
            <a:endParaRPr lang="en-GB" altLang="en-US" sz="2400" dirty="0" smtClean="0"/>
          </a:p>
        </p:txBody>
      </p:sp>
      <p:sp>
        <p:nvSpPr>
          <p:cNvPr id="2" name="Date Placeholder 1"/>
          <p:cNvSpPr>
            <a:spLocks noGrp="1"/>
          </p:cNvSpPr>
          <p:nvPr>
            <p:ph type="dt" sz="half" idx="10"/>
          </p:nvPr>
        </p:nvSpPr>
        <p:spPr/>
        <p:txBody>
          <a:bodyPr/>
          <a:lstStyle/>
          <a:p>
            <a:fld id="{6074412C-4F98-41CB-BFD5-DC29E139DA67}" type="datetime1">
              <a:rPr lang="en-US" smtClean="0"/>
              <a:t>2/5/2016</a:t>
            </a:fld>
            <a:endParaRPr lang="en-GB"/>
          </a:p>
        </p:txBody>
      </p:sp>
      <p:sp>
        <p:nvSpPr>
          <p:cNvPr id="3" name="Slide Number Placeholder 2"/>
          <p:cNvSpPr>
            <a:spLocks noGrp="1"/>
          </p:cNvSpPr>
          <p:nvPr>
            <p:ph type="sldNum" sz="quarter" idx="12"/>
          </p:nvPr>
        </p:nvSpPr>
        <p:spPr/>
        <p:txBody>
          <a:bodyPr/>
          <a:lstStyle/>
          <a:p>
            <a:fld id="{9D65E654-A2E7-4872-B964-D7B21DEF2702}" type="slidenum">
              <a:rPr lang="en-GB" smtClean="0"/>
              <a:pPr/>
              <a:t>15</a:t>
            </a:fld>
            <a:endParaRPr lang="en-GB"/>
          </a:p>
        </p:txBody>
      </p:sp>
    </p:spTree>
    <p:extLst>
      <p:ext uri="{BB962C8B-B14F-4D97-AF65-F5344CB8AC3E}">
        <p14:creationId xmlns:p14="http://schemas.microsoft.com/office/powerpoint/2010/main" val="10340226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Legal issues</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Authorised users</a:t>
            </a:r>
          </a:p>
          <a:p>
            <a:pPr lvl="1"/>
            <a:r>
              <a:rPr lang="en-GB" dirty="0"/>
              <a:t>E</a:t>
            </a:r>
            <a:r>
              <a:rPr lang="en-GB" dirty="0" smtClean="0"/>
              <a:t>mployees</a:t>
            </a:r>
            <a:r>
              <a:rPr lang="en-GB" dirty="0"/>
              <a:t>, faculty, staff and </a:t>
            </a:r>
            <a:r>
              <a:rPr lang="en-GB" dirty="0" smtClean="0"/>
              <a:t>students </a:t>
            </a:r>
            <a:r>
              <a:rPr lang="en-GB" dirty="0"/>
              <a:t>walk in users</a:t>
            </a:r>
          </a:p>
          <a:p>
            <a:pPr lvl="1"/>
            <a:r>
              <a:rPr lang="en-GB" dirty="0" smtClean="0"/>
              <a:t>Off </a:t>
            </a:r>
            <a:r>
              <a:rPr lang="en-GB" dirty="0"/>
              <a:t>campus use</a:t>
            </a:r>
          </a:p>
          <a:p>
            <a:r>
              <a:rPr lang="en-GB" dirty="0" smtClean="0"/>
              <a:t>Permitted use </a:t>
            </a:r>
          </a:p>
          <a:p>
            <a:pPr lvl="1"/>
            <a:r>
              <a:rPr lang="en-GB" dirty="0" smtClean="0"/>
              <a:t>Private use or research, no commercial use</a:t>
            </a:r>
          </a:p>
          <a:p>
            <a:r>
              <a:rPr lang="en-GB" dirty="0" smtClean="0"/>
              <a:t>Prohibitions</a:t>
            </a:r>
          </a:p>
          <a:p>
            <a:pPr lvl="1"/>
            <a:r>
              <a:rPr lang="en-GB" dirty="0" smtClean="0"/>
              <a:t>Altering, copying, systematic downloading</a:t>
            </a:r>
          </a:p>
          <a:p>
            <a:r>
              <a:rPr lang="en-GB" dirty="0" smtClean="0"/>
              <a:t>Withdrawal</a:t>
            </a:r>
          </a:p>
          <a:p>
            <a:r>
              <a:rPr lang="en-GB" dirty="0" smtClean="0"/>
              <a:t>Copyright</a:t>
            </a:r>
          </a:p>
          <a:p>
            <a:pPr lvl="1"/>
            <a:r>
              <a:rPr lang="en-GB" dirty="0" smtClean="0"/>
              <a:t>Remains with the publisher</a:t>
            </a:r>
            <a:endParaRPr lang="en-GB" dirty="0"/>
          </a:p>
        </p:txBody>
      </p:sp>
      <p:sp>
        <p:nvSpPr>
          <p:cNvPr id="4" name="Date Placeholder 3"/>
          <p:cNvSpPr>
            <a:spLocks noGrp="1"/>
          </p:cNvSpPr>
          <p:nvPr>
            <p:ph type="dt" sz="half" idx="10"/>
          </p:nvPr>
        </p:nvSpPr>
        <p:spPr/>
        <p:txBody>
          <a:bodyPr/>
          <a:lstStyle/>
          <a:p>
            <a:fld id="{15D991D4-6CF4-45B2-B4EA-B12CBA8FD22F}" type="datetime1">
              <a:rPr lang="en-US" smtClean="0"/>
              <a:t>2/5/2016</a:t>
            </a:fld>
            <a:endParaRPr lang="en-GB"/>
          </a:p>
        </p:txBody>
      </p:sp>
      <p:sp>
        <p:nvSpPr>
          <p:cNvPr id="5" name="Slide Number Placeholder 4"/>
          <p:cNvSpPr>
            <a:spLocks noGrp="1"/>
          </p:cNvSpPr>
          <p:nvPr>
            <p:ph type="sldNum" sz="quarter" idx="12"/>
          </p:nvPr>
        </p:nvSpPr>
        <p:spPr/>
        <p:txBody>
          <a:bodyPr/>
          <a:lstStyle/>
          <a:p>
            <a:fld id="{9D65E654-A2E7-4872-B964-D7B21DEF2702}" type="slidenum">
              <a:rPr lang="en-GB" smtClean="0"/>
              <a:pPr/>
              <a:t>16</a:t>
            </a:fld>
            <a:endParaRPr lang="en-GB"/>
          </a:p>
        </p:txBody>
      </p:sp>
    </p:spTree>
    <p:extLst>
      <p:ext uri="{BB962C8B-B14F-4D97-AF65-F5344CB8AC3E}">
        <p14:creationId xmlns:p14="http://schemas.microsoft.com/office/powerpoint/2010/main" val="17780829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55575" y="764703"/>
            <a:ext cx="7632849" cy="936105"/>
          </a:xfrm>
        </p:spPr>
        <p:txBody>
          <a:bodyPr>
            <a:noAutofit/>
          </a:bodyPr>
          <a:lstStyle/>
          <a:p>
            <a:r>
              <a:rPr lang="en-GB" dirty="0"/>
              <a:t>INASP registration – Part 1 Application</a:t>
            </a:r>
          </a:p>
        </p:txBody>
      </p:sp>
      <p:sp>
        <p:nvSpPr>
          <p:cNvPr id="5123" name="Rectangle 3"/>
          <p:cNvSpPr>
            <a:spLocks noGrp="1" noChangeArrowheads="1"/>
          </p:cNvSpPr>
          <p:nvPr>
            <p:ph type="body" idx="1"/>
          </p:nvPr>
        </p:nvSpPr>
        <p:spPr/>
        <p:txBody>
          <a:bodyPr>
            <a:normAutofit fontScale="92500" lnSpcReduction="20000"/>
          </a:bodyPr>
          <a:lstStyle/>
          <a:p>
            <a:r>
              <a:rPr lang="en-GB" sz="2800" dirty="0" smtClean="0"/>
              <a:t>Application</a:t>
            </a:r>
          </a:p>
          <a:p>
            <a:pPr lvl="1"/>
            <a:r>
              <a:rPr lang="en-GB" sz="2000" dirty="0" smtClean="0"/>
              <a:t>Librarian </a:t>
            </a:r>
            <a:r>
              <a:rPr lang="en-GB" sz="2000" dirty="0"/>
              <a:t>registers for an account at </a:t>
            </a:r>
            <a:r>
              <a:rPr lang="en-GB" sz="2000" u="sng" dirty="0">
                <a:hlinkClick r:id="rId3"/>
              </a:rPr>
              <a:t>http://www.inasp.info/en/accounts/login/</a:t>
            </a:r>
            <a:r>
              <a:rPr lang="en-GB" sz="2000" dirty="0"/>
              <a:t> </a:t>
            </a:r>
          </a:p>
          <a:p>
            <a:pPr lvl="1"/>
            <a:r>
              <a:rPr lang="en-GB" sz="2000" dirty="0"/>
              <a:t>Select sign up as new </a:t>
            </a:r>
            <a:r>
              <a:rPr lang="en-GB" sz="2000" dirty="0" smtClean="0"/>
              <a:t>member</a:t>
            </a:r>
            <a:endParaRPr lang="en-GB" sz="2000" dirty="0"/>
          </a:p>
          <a:p>
            <a:pPr lvl="1"/>
            <a:r>
              <a:rPr lang="en-GB" sz="2000" dirty="0"/>
              <a:t>Enter </a:t>
            </a:r>
            <a:r>
              <a:rPr lang="en-GB" sz="2000" dirty="0" smtClean="0"/>
              <a:t>personal details </a:t>
            </a:r>
            <a:r>
              <a:rPr lang="en-GB" sz="2000" dirty="0"/>
              <a:t>and </a:t>
            </a:r>
            <a:r>
              <a:rPr lang="en-GB" sz="2000" dirty="0" smtClean="0"/>
              <a:t>select correct </a:t>
            </a:r>
            <a:r>
              <a:rPr lang="en-GB" sz="2000" dirty="0"/>
              <a:t>country</a:t>
            </a:r>
          </a:p>
          <a:p>
            <a:pPr lvl="1"/>
            <a:r>
              <a:rPr lang="en-GB" sz="2000" dirty="0"/>
              <a:t>Librarian receives an automatic email and activates link in email</a:t>
            </a:r>
          </a:p>
          <a:p>
            <a:pPr lvl="1"/>
            <a:r>
              <a:rPr lang="en-GB" sz="2000" dirty="0" smtClean="0"/>
              <a:t>Librarians </a:t>
            </a:r>
            <a:r>
              <a:rPr lang="en-GB" sz="2000" dirty="0"/>
              <a:t>can then log in, select their institution and associate themselves with their own </a:t>
            </a:r>
            <a:r>
              <a:rPr lang="en-GB" sz="2000" dirty="0" smtClean="0"/>
              <a:t>institution</a:t>
            </a:r>
          </a:p>
          <a:p>
            <a:pPr lvl="1"/>
            <a:r>
              <a:rPr lang="en-GB" sz="2000" dirty="0" smtClean="0"/>
              <a:t>Keep a record of your username and password</a:t>
            </a:r>
          </a:p>
          <a:p>
            <a:pPr lvl="1"/>
            <a:r>
              <a:rPr lang="en-GB" sz="2000" dirty="0" smtClean="0"/>
              <a:t>Several librarians can register for the same institution</a:t>
            </a:r>
          </a:p>
          <a:p>
            <a:pPr lvl="2"/>
            <a:r>
              <a:rPr lang="en-GB" sz="1900" dirty="0" smtClean="0"/>
              <a:t>Shares workload</a:t>
            </a:r>
          </a:p>
          <a:p>
            <a:pPr lvl="2"/>
            <a:r>
              <a:rPr lang="en-GB" sz="1900" dirty="0" smtClean="0"/>
              <a:t>Allows for continuity</a:t>
            </a:r>
            <a:endParaRPr lang="en-GB" sz="1900" dirty="0"/>
          </a:p>
          <a:p>
            <a:pPr lvl="1"/>
            <a:r>
              <a:rPr lang="en-GB" sz="2100" dirty="0"/>
              <a:t>If the institution is not listed, it can be added. New institutions will need to be approved by their country coordinator. Users will be sent an email once the institution is accepted.</a:t>
            </a:r>
          </a:p>
        </p:txBody>
      </p:sp>
      <p:sp>
        <p:nvSpPr>
          <p:cNvPr id="2" name="Date Placeholder 1"/>
          <p:cNvSpPr>
            <a:spLocks noGrp="1"/>
          </p:cNvSpPr>
          <p:nvPr>
            <p:ph type="dt" sz="half" idx="10"/>
          </p:nvPr>
        </p:nvSpPr>
        <p:spPr/>
        <p:txBody>
          <a:bodyPr/>
          <a:lstStyle/>
          <a:p>
            <a:fld id="{FAEAC52B-E493-4FDE-9A65-B1861B516B0E}" type="datetime1">
              <a:rPr lang="en-US" smtClean="0"/>
              <a:t>2/5/2016</a:t>
            </a:fld>
            <a:endParaRPr lang="en-GB"/>
          </a:p>
        </p:txBody>
      </p:sp>
      <p:sp>
        <p:nvSpPr>
          <p:cNvPr id="3" name="Slide Number Placeholder 2"/>
          <p:cNvSpPr>
            <a:spLocks noGrp="1"/>
          </p:cNvSpPr>
          <p:nvPr>
            <p:ph type="sldNum" sz="quarter" idx="12"/>
          </p:nvPr>
        </p:nvSpPr>
        <p:spPr/>
        <p:txBody>
          <a:bodyPr/>
          <a:lstStyle/>
          <a:p>
            <a:fld id="{9D65E654-A2E7-4872-B964-D7B21DEF2702}" type="slidenum">
              <a:rPr lang="en-GB" smtClean="0"/>
              <a:pPr/>
              <a:t>17</a:t>
            </a:fld>
            <a:endParaRPr lang="en-GB"/>
          </a:p>
        </p:txBody>
      </p:sp>
    </p:spTree>
    <p:extLst>
      <p:ext uri="{BB962C8B-B14F-4D97-AF65-F5344CB8AC3E}">
        <p14:creationId xmlns:p14="http://schemas.microsoft.com/office/powerpoint/2010/main" val="23854981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 b="6898"/>
          <a:stretch/>
        </p:blipFill>
        <p:spPr bwMode="auto">
          <a:xfrm>
            <a:off x="152400" y="1912937"/>
            <a:ext cx="8858249" cy="44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GB" sz="3200" dirty="0"/>
              <a:t>INASP registration – Part 1 </a:t>
            </a:r>
            <a:r>
              <a:rPr lang="en-GB" sz="3200" dirty="0" smtClean="0"/>
              <a:t>Application</a:t>
            </a:r>
            <a:br>
              <a:rPr lang="en-GB" sz="3200" dirty="0" smtClean="0"/>
            </a:br>
            <a:r>
              <a:rPr lang="en-GB" sz="2700" dirty="0" smtClean="0"/>
              <a:t>Register for an account</a:t>
            </a:r>
            <a:endParaRPr lang="en-GB" sz="2700" dirty="0"/>
          </a:p>
        </p:txBody>
      </p:sp>
      <p:sp>
        <p:nvSpPr>
          <p:cNvPr id="4" name="Date Placeholder 3"/>
          <p:cNvSpPr>
            <a:spLocks noGrp="1"/>
          </p:cNvSpPr>
          <p:nvPr>
            <p:ph type="dt" sz="half" idx="10"/>
          </p:nvPr>
        </p:nvSpPr>
        <p:spPr/>
        <p:txBody>
          <a:bodyPr/>
          <a:lstStyle/>
          <a:p>
            <a:fld id="{ED550DC9-6AB9-D448-9668-424CC2F97943}" type="datetime1">
              <a:rPr lang="en-GB" smtClean="0"/>
              <a:t>05/02/2016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33979-82CC-6440-B758-3F4758057F14}" type="slidenum">
              <a:rPr lang="en-US" smtClean="0"/>
              <a:t>18</a:t>
            </a:fld>
            <a:endParaRPr lang="en-US"/>
          </a:p>
        </p:txBody>
      </p:sp>
      <p:pic>
        <p:nvPicPr>
          <p:cNvPr id="7" name="Picture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5967" y="6576892"/>
            <a:ext cx="549953" cy="193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rot="20748597">
            <a:off x="2275217" y="4323167"/>
            <a:ext cx="477430" cy="707886"/>
          </a:xfrm>
          <a:prstGeom prst="rect">
            <a:avLst/>
          </a:prstGeom>
          <a:noFill/>
        </p:spPr>
        <p:txBody>
          <a:bodyPr wrap="square" rtlCol="0">
            <a:spAutoFit/>
          </a:bodyPr>
          <a:lstStyle/>
          <a:p>
            <a:r>
              <a:rPr lang="en-GB" sz="4000" dirty="0" smtClean="0">
                <a:solidFill>
                  <a:srgbClr val="00B050"/>
                </a:solidFill>
                <a:sym typeface="Wingdings"/>
              </a:rPr>
              <a:t></a:t>
            </a:r>
            <a:endParaRPr lang="en-GB" sz="4000" dirty="0">
              <a:solidFill>
                <a:srgbClr val="00B050"/>
              </a:solidFill>
            </a:endParaRPr>
          </a:p>
        </p:txBody>
      </p:sp>
    </p:spTree>
    <p:extLst>
      <p:ext uri="{BB962C8B-B14F-4D97-AF65-F5344CB8AC3E}">
        <p14:creationId xmlns:p14="http://schemas.microsoft.com/office/powerpoint/2010/main" val="34984498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7" r="44348"/>
          <a:stretch/>
        </p:blipFill>
        <p:spPr bwMode="auto">
          <a:xfrm>
            <a:off x="2903928" y="710415"/>
            <a:ext cx="5963088" cy="5762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38150" y="940164"/>
            <a:ext cx="2343150" cy="3307986"/>
          </a:xfrm>
        </p:spPr>
        <p:txBody>
          <a:bodyPr>
            <a:normAutofit/>
          </a:bodyPr>
          <a:lstStyle/>
          <a:p>
            <a:r>
              <a:rPr lang="en-GB" sz="2800" dirty="0" smtClean="0"/>
              <a:t>If your institution isn’t listed, add it</a:t>
            </a:r>
            <a:endParaRPr lang="en-GB" sz="2800" dirty="0"/>
          </a:p>
        </p:txBody>
      </p:sp>
      <p:sp>
        <p:nvSpPr>
          <p:cNvPr id="4" name="Date Placeholder 3"/>
          <p:cNvSpPr>
            <a:spLocks noGrp="1"/>
          </p:cNvSpPr>
          <p:nvPr>
            <p:ph type="dt" sz="half" idx="10"/>
          </p:nvPr>
        </p:nvSpPr>
        <p:spPr/>
        <p:txBody>
          <a:bodyPr/>
          <a:lstStyle/>
          <a:p>
            <a:fld id="{ED550DC9-6AB9-D448-9668-424CC2F97943}" type="datetime1">
              <a:rPr lang="en-GB" smtClean="0"/>
              <a:t>05/02/2016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33979-82CC-6440-B758-3F4758057F14}" type="slidenum">
              <a:rPr lang="en-US" smtClean="0"/>
              <a:t>19</a:t>
            </a:fld>
            <a:endParaRPr lang="en-US"/>
          </a:p>
        </p:txBody>
      </p:sp>
      <p:pic>
        <p:nvPicPr>
          <p:cNvPr id="7"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5967" y="6576892"/>
            <a:ext cx="549953" cy="193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rot="20748597">
            <a:off x="7025747" y="6102395"/>
            <a:ext cx="477430" cy="707886"/>
          </a:xfrm>
          <a:prstGeom prst="rect">
            <a:avLst/>
          </a:prstGeom>
          <a:noFill/>
        </p:spPr>
        <p:txBody>
          <a:bodyPr wrap="square" rtlCol="0">
            <a:spAutoFit/>
          </a:bodyPr>
          <a:lstStyle/>
          <a:p>
            <a:r>
              <a:rPr lang="en-GB" sz="4000" dirty="0" smtClean="0">
                <a:solidFill>
                  <a:srgbClr val="00B050"/>
                </a:solidFill>
                <a:sym typeface="Wingdings"/>
              </a:rPr>
              <a:t></a:t>
            </a:r>
            <a:endParaRPr lang="en-GB" sz="4000" dirty="0">
              <a:solidFill>
                <a:srgbClr val="00B050"/>
              </a:solidFill>
            </a:endParaRPr>
          </a:p>
        </p:txBody>
      </p:sp>
    </p:spTree>
    <p:extLst>
      <p:ext uri="{BB962C8B-B14F-4D97-AF65-F5344CB8AC3E}">
        <p14:creationId xmlns:p14="http://schemas.microsoft.com/office/powerpoint/2010/main" val="24013290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a:bodyPr>
          <a:lstStyle/>
          <a:p>
            <a:pPr algn="ctr"/>
            <a:r>
              <a:rPr lang="en-GB" dirty="0"/>
              <a:t>Introduction to electronic resources management</a:t>
            </a:r>
          </a:p>
        </p:txBody>
      </p:sp>
      <p:sp>
        <p:nvSpPr>
          <p:cNvPr id="2051" name="Rectangle 3"/>
          <p:cNvSpPr>
            <a:spLocks noGrp="1" noChangeArrowheads="1"/>
          </p:cNvSpPr>
          <p:nvPr>
            <p:ph type="subTitle" idx="1"/>
          </p:nvPr>
        </p:nvSpPr>
        <p:spPr/>
        <p:txBody>
          <a:bodyPr/>
          <a:lstStyle/>
          <a:p>
            <a:pPr lvl="0"/>
            <a:r>
              <a:rPr lang="en-GB" dirty="0" smtClean="0">
                <a:latin typeface="Georgia" panose="02040502050405020303" pitchFamily="18" charset="0"/>
              </a:rPr>
              <a:t>Unit 2.1: </a:t>
            </a:r>
            <a:r>
              <a:rPr lang="en-GB" dirty="0">
                <a:latin typeface="Georgia" panose="02040502050405020303" pitchFamily="18" charset="0"/>
              </a:rPr>
              <a:t>Access models and registration</a:t>
            </a:r>
          </a:p>
        </p:txBody>
      </p:sp>
    </p:spTree>
    <p:extLst>
      <p:ext uri="{BB962C8B-B14F-4D97-AF65-F5344CB8AC3E}">
        <p14:creationId xmlns:p14="http://schemas.microsoft.com/office/powerpoint/2010/main" val="21213049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11560" y="764704"/>
            <a:ext cx="7776864" cy="1080120"/>
          </a:xfrm>
        </p:spPr>
        <p:txBody>
          <a:bodyPr>
            <a:noAutofit/>
          </a:bodyPr>
          <a:lstStyle/>
          <a:p>
            <a:r>
              <a:rPr lang="en-GB" dirty="0"/>
              <a:t>INASP registration – Part 2 Registration</a:t>
            </a:r>
          </a:p>
        </p:txBody>
      </p:sp>
      <p:sp>
        <p:nvSpPr>
          <p:cNvPr id="5123" name="Rectangle 3"/>
          <p:cNvSpPr>
            <a:spLocks noGrp="1" noChangeArrowheads="1"/>
          </p:cNvSpPr>
          <p:nvPr>
            <p:ph type="body" idx="1"/>
          </p:nvPr>
        </p:nvSpPr>
        <p:spPr>
          <a:xfrm>
            <a:off x="467544" y="1988840"/>
            <a:ext cx="8229600" cy="4305532"/>
          </a:xfrm>
        </p:spPr>
        <p:txBody>
          <a:bodyPr>
            <a:normAutofit/>
          </a:bodyPr>
          <a:lstStyle/>
          <a:p>
            <a:r>
              <a:rPr lang="en-GB" sz="2800" dirty="0" smtClean="0"/>
              <a:t>Registration with resources</a:t>
            </a:r>
          </a:p>
          <a:p>
            <a:pPr lvl="1"/>
            <a:r>
              <a:rPr lang="en-GB" sz="2000" dirty="0"/>
              <a:t>Librarian </a:t>
            </a:r>
            <a:r>
              <a:rPr lang="en-GB" sz="2000" dirty="0" smtClean="0"/>
              <a:t>returns to  </a:t>
            </a:r>
            <a:r>
              <a:rPr lang="en-GB" sz="2000" u="sng" dirty="0">
                <a:hlinkClick r:id="rId3"/>
              </a:rPr>
              <a:t>http://www.inasp.info/en/accounts/login/</a:t>
            </a:r>
            <a:r>
              <a:rPr lang="en-GB" sz="2000" dirty="0"/>
              <a:t> </a:t>
            </a:r>
            <a:endParaRPr lang="en-GB" sz="2000" dirty="0" smtClean="0"/>
          </a:p>
          <a:p>
            <a:pPr lvl="1"/>
            <a:r>
              <a:rPr lang="en-GB" sz="2000" dirty="0" smtClean="0"/>
              <a:t>Register </a:t>
            </a:r>
            <a:r>
              <a:rPr lang="en-GB" sz="2000" dirty="0"/>
              <a:t>in turn for each </a:t>
            </a:r>
            <a:r>
              <a:rPr lang="en-GB" sz="2000" dirty="0" smtClean="0"/>
              <a:t>resource</a:t>
            </a:r>
          </a:p>
          <a:p>
            <a:pPr lvl="1"/>
            <a:r>
              <a:rPr lang="en-GB" sz="2000" dirty="0" smtClean="0"/>
              <a:t>Must read and accept the </a:t>
            </a:r>
            <a:r>
              <a:rPr lang="en-GB" sz="2000" dirty="0"/>
              <a:t>relevant license</a:t>
            </a:r>
            <a:r>
              <a:rPr lang="en-GB" sz="2000" dirty="0" smtClean="0"/>
              <a:t>.</a:t>
            </a:r>
          </a:p>
          <a:p>
            <a:pPr lvl="1"/>
            <a:r>
              <a:rPr lang="en-GB" sz="2000" dirty="0" smtClean="0"/>
              <a:t>Allow 10 working days for access to the resource to be set up</a:t>
            </a:r>
            <a:endParaRPr lang="en-GB" sz="2000" dirty="0"/>
          </a:p>
        </p:txBody>
      </p:sp>
      <p:sp>
        <p:nvSpPr>
          <p:cNvPr id="2" name="Date Placeholder 1"/>
          <p:cNvSpPr>
            <a:spLocks noGrp="1"/>
          </p:cNvSpPr>
          <p:nvPr>
            <p:ph type="dt" sz="half" idx="10"/>
          </p:nvPr>
        </p:nvSpPr>
        <p:spPr/>
        <p:txBody>
          <a:bodyPr/>
          <a:lstStyle/>
          <a:p>
            <a:fld id="{50FCE034-D4B4-46A6-8462-FE9CF055E668}" type="datetime1">
              <a:rPr lang="en-US" smtClean="0"/>
              <a:t>2/5/2016</a:t>
            </a:fld>
            <a:endParaRPr lang="en-GB"/>
          </a:p>
        </p:txBody>
      </p:sp>
      <p:sp>
        <p:nvSpPr>
          <p:cNvPr id="3" name="Slide Number Placeholder 2"/>
          <p:cNvSpPr>
            <a:spLocks noGrp="1"/>
          </p:cNvSpPr>
          <p:nvPr>
            <p:ph type="sldNum" sz="quarter" idx="12"/>
          </p:nvPr>
        </p:nvSpPr>
        <p:spPr/>
        <p:txBody>
          <a:bodyPr/>
          <a:lstStyle/>
          <a:p>
            <a:fld id="{9D65E654-A2E7-4872-B964-D7B21DEF2702}" type="slidenum">
              <a:rPr lang="en-GB" smtClean="0"/>
              <a:pPr/>
              <a:t>20</a:t>
            </a:fld>
            <a:endParaRPr lang="en-GB"/>
          </a:p>
        </p:txBody>
      </p:sp>
    </p:spTree>
    <p:extLst>
      <p:ext uri="{BB962C8B-B14F-4D97-AF65-F5344CB8AC3E}">
        <p14:creationId xmlns:p14="http://schemas.microsoft.com/office/powerpoint/2010/main" val="17330146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470" t="44470" r="30604" b="-42303"/>
          <a:stretch/>
        </p:blipFill>
        <p:spPr bwMode="auto">
          <a:xfrm>
            <a:off x="1367263" y="2318051"/>
            <a:ext cx="7101930" cy="6872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47650" y="721504"/>
            <a:ext cx="8618054" cy="1377887"/>
          </a:xfrm>
        </p:spPr>
        <p:txBody>
          <a:bodyPr>
            <a:normAutofit/>
          </a:bodyPr>
          <a:lstStyle/>
          <a:p>
            <a:r>
              <a:rPr lang="en-GB" sz="3200" dirty="0"/>
              <a:t>INASP registration – Part 2 </a:t>
            </a:r>
            <a:r>
              <a:rPr lang="en-GB" sz="3200" dirty="0" smtClean="0"/>
              <a:t>Registration</a:t>
            </a:r>
            <a:br>
              <a:rPr lang="en-GB" sz="3200" dirty="0" smtClean="0"/>
            </a:br>
            <a:r>
              <a:rPr lang="en-GB" sz="2400" dirty="0" smtClean="0"/>
              <a:t>Register for any additional resources</a:t>
            </a:r>
            <a:endParaRPr lang="en-GB" sz="2400" dirty="0"/>
          </a:p>
        </p:txBody>
      </p:sp>
      <p:sp>
        <p:nvSpPr>
          <p:cNvPr id="4" name="Date Placeholder 3"/>
          <p:cNvSpPr>
            <a:spLocks noGrp="1"/>
          </p:cNvSpPr>
          <p:nvPr>
            <p:ph type="dt" sz="half" idx="10"/>
          </p:nvPr>
        </p:nvSpPr>
        <p:spPr/>
        <p:txBody>
          <a:bodyPr/>
          <a:lstStyle/>
          <a:p>
            <a:fld id="{ED550DC9-6AB9-D448-9668-424CC2F97943}" type="datetime1">
              <a:rPr lang="en-GB" smtClean="0"/>
              <a:t>05/02/2016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33979-82CC-6440-B758-3F4758057F14}" type="slidenum">
              <a:rPr lang="en-US" smtClean="0"/>
              <a:t>21</a:t>
            </a:fld>
            <a:endParaRPr lang="en-US"/>
          </a:p>
        </p:txBody>
      </p:sp>
      <p:pic>
        <p:nvPicPr>
          <p:cNvPr id="7"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5967" y="6576892"/>
            <a:ext cx="549953" cy="193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rot="19487878">
            <a:off x="7248646" y="3746822"/>
            <a:ext cx="477430" cy="707886"/>
          </a:xfrm>
          <a:prstGeom prst="rect">
            <a:avLst/>
          </a:prstGeom>
          <a:noFill/>
        </p:spPr>
        <p:txBody>
          <a:bodyPr wrap="square" rtlCol="0">
            <a:spAutoFit/>
          </a:bodyPr>
          <a:lstStyle/>
          <a:p>
            <a:r>
              <a:rPr lang="en-GB" sz="4000" dirty="0" smtClean="0">
                <a:solidFill>
                  <a:srgbClr val="00B050"/>
                </a:solidFill>
                <a:sym typeface="Wingdings"/>
              </a:rPr>
              <a:t></a:t>
            </a:r>
            <a:endParaRPr lang="en-GB" sz="4000" dirty="0">
              <a:solidFill>
                <a:srgbClr val="00B050"/>
              </a:solidFill>
            </a:endParaRPr>
          </a:p>
        </p:txBody>
      </p:sp>
    </p:spTree>
    <p:extLst>
      <p:ext uri="{BB962C8B-B14F-4D97-AF65-F5344CB8AC3E}">
        <p14:creationId xmlns:p14="http://schemas.microsoft.com/office/powerpoint/2010/main" val="5984353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6" t="3057" r="30998" b="-3057"/>
          <a:stretch/>
        </p:blipFill>
        <p:spPr bwMode="auto">
          <a:xfrm>
            <a:off x="1979712" y="864000"/>
            <a:ext cx="7055062" cy="5733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07504" y="1218351"/>
            <a:ext cx="3384376" cy="5299784"/>
          </a:xfrm>
        </p:spPr>
        <p:txBody>
          <a:bodyPr>
            <a:normAutofit/>
          </a:bodyPr>
          <a:lstStyle/>
          <a:p>
            <a:pPr algn="ctr"/>
            <a:r>
              <a:rPr lang="en-GB" sz="3600" dirty="0"/>
              <a:t>INASP </a:t>
            </a:r>
            <a:r>
              <a:rPr lang="en-GB" sz="3600" dirty="0" smtClean="0"/>
              <a:t>registration - Access Support</a:t>
            </a:r>
            <a:r>
              <a:rPr lang="en-GB" sz="3200" dirty="0" smtClean="0"/>
              <a:t/>
            </a:r>
            <a:br>
              <a:rPr lang="en-GB" sz="3200" dirty="0" smtClean="0"/>
            </a:br>
            <a:r>
              <a:rPr lang="en-GB" sz="3200" dirty="0" smtClean="0"/>
              <a:t/>
            </a:r>
            <a:br>
              <a:rPr lang="en-GB" sz="3200" dirty="0" smtClean="0"/>
            </a:br>
            <a:r>
              <a:rPr lang="en-GB" sz="2200" dirty="0" smtClean="0">
                <a:hlinkClick r:id="rId3"/>
              </a:rPr>
              <a:t>http</a:t>
            </a:r>
            <a:r>
              <a:rPr lang="en-GB" sz="2200" dirty="0">
                <a:hlinkClick r:id="rId3"/>
              </a:rPr>
              <a:t>://www.inasp.info/en/training-resources/e-resources/access-support</a:t>
            </a:r>
            <a:r>
              <a:rPr lang="en-GB" sz="2200" dirty="0" smtClean="0">
                <a:hlinkClick r:id="rId3"/>
              </a:rPr>
              <a:t>/</a:t>
            </a:r>
            <a:r>
              <a:rPr lang="en-GB" sz="2200" dirty="0" smtClean="0"/>
              <a:t> </a:t>
            </a:r>
            <a:endParaRPr lang="en-GB" sz="2200" dirty="0"/>
          </a:p>
        </p:txBody>
      </p:sp>
      <p:sp>
        <p:nvSpPr>
          <p:cNvPr id="4" name="Date Placeholder 3"/>
          <p:cNvSpPr>
            <a:spLocks noGrp="1"/>
          </p:cNvSpPr>
          <p:nvPr>
            <p:ph type="dt" sz="half" idx="10"/>
          </p:nvPr>
        </p:nvSpPr>
        <p:spPr/>
        <p:txBody>
          <a:bodyPr/>
          <a:lstStyle/>
          <a:p>
            <a:fld id="{ED550DC9-6AB9-D448-9668-424CC2F97943}" type="datetime1">
              <a:rPr lang="en-GB" smtClean="0"/>
              <a:t>05/02/2016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33979-82CC-6440-B758-3F4758057F14}" type="slidenum">
              <a:rPr lang="en-US" smtClean="0"/>
              <a:t>22</a:t>
            </a:fld>
            <a:endParaRPr lang="en-US"/>
          </a:p>
        </p:txBody>
      </p:sp>
      <p:pic>
        <p:nvPicPr>
          <p:cNvPr id="7" name="Picture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5967" y="6576892"/>
            <a:ext cx="549953" cy="193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42318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39750" y="1268413"/>
            <a:ext cx="8147050" cy="1944687"/>
          </a:xfrm>
        </p:spPr>
        <p:txBody>
          <a:bodyPr/>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a:solidFill>
                  <a:srgbClr val="5784CC"/>
                </a:solidFill>
                <a:latin typeface="Georgia"/>
              </a:rPr>
              <a:t>Research4Life Registration</a:t>
            </a:r>
            <a:r>
              <a:rPr lang="en-US" altLang="en-US" dirty="0">
                <a:solidFill>
                  <a:srgbClr val="5784CC"/>
                </a:solidFill>
                <a:latin typeface="Georgia"/>
              </a:rPr>
              <a:t> </a:t>
            </a:r>
          </a:p>
        </p:txBody>
      </p:sp>
      <p:pic>
        <p:nvPicPr>
          <p:cNvPr id="2051"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3836" y="3074395"/>
            <a:ext cx="36099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9B8EC04B-D909-4951-B1E8-6FED2EEE33C1}" type="datetime1">
              <a:rPr lang="en-US" altLang="en-US" smtClean="0"/>
              <a:t>2/5/2016</a:t>
            </a:fld>
            <a:endParaRPr lang="en-US" altLang="en-US"/>
          </a:p>
        </p:txBody>
      </p:sp>
      <p:sp>
        <p:nvSpPr>
          <p:cNvPr id="3" name="Slide Number Placeholder 2"/>
          <p:cNvSpPr>
            <a:spLocks noGrp="1"/>
          </p:cNvSpPr>
          <p:nvPr>
            <p:ph type="sldNum" sz="quarter" idx="12"/>
          </p:nvPr>
        </p:nvSpPr>
        <p:spPr/>
        <p:txBody>
          <a:bodyPr/>
          <a:lstStyle/>
          <a:p>
            <a:fld id="{3BB2F363-1268-4687-A6FB-ABDF372DAD46}" type="slidenum">
              <a:rPr lang="en-US" altLang="en-US" smtClean="0"/>
              <a:pPr/>
              <a:t>23</a:t>
            </a:fld>
            <a:endParaRPr lang="en-US" altLang="en-US"/>
          </a:p>
        </p:txBody>
      </p:sp>
    </p:spTree>
    <p:extLst>
      <p:ext uri="{BB962C8B-B14F-4D97-AF65-F5344CB8AC3E}">
        <p14:creationId xmlns:p14="http://schemas.microsoft.com/office/powerpoint/2010/main" val="7836268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ext Box 3"/>
          <p:cNvSpPr txBox="1">
            <a:spLocks noChangeArrowheads="1"/>
          </p:cNvSpPr>
          <p:nvPr/>
        </p:nvSpPr>
        <p:spPr bwMode="auto">
          <a:xfrm>
            <a:off x="4267200" y="4300538"/>
            <a:ext cx="4572000" cy="2557462"/>
          </a:xfrm>
          <a:prstGeom prst="rect">
            <a:avLst/>
          </a:prstGeom>
          <a:solidFill>
            <a:srgbClr val="BBE0E3"/>
          </a:solidFill>
          <a:ln w="25560">
            <a:solidFill>
              <a:srgbClr val="FF0000"/>
            </a:solidFill>
            <a:miter lim="800000"/>
            <a:headEnd/>
            <a:tailEnd/>
          </a:ln>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cs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cs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cs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cs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cs typeface="Arial" charset="0"/>
              </a:defRPr>
            </a:lvl9pPr>
          </a:lstStyle>
          <a:p>
            <a:pPr eaLnBrk="1" hangingPunct="1">
              <a:spcBef>
                <a:spcPts val="1125"/>
              </a:spcBef>
            </a:pPr>
            <a:r>
              <a:rPr lang="en-US" altLang="en-US" sz="1800" smtClean="0">
                <a:solidFill>
                  <a:srgbClr val="000000"/>
                </a:solidFill>
                <a:latin typeface="Arial" charset="0"/>
                <a:ea typeface="MS Gothic" pitchFamily="49" charset="-128"/>
              </a:rPr>
              <a:t>This is the </a:t>
            </a:r>
            <a:r>
              <a:rPr lang="en-US" altLang="en-US" sz="1800" smtClean="0">
                <a:solidFill>
                  <a:prstClr val="black"/>
                </a:solidFill>
                <a:latin typeface="Arial" charset="0"/>
                <a:ea typeface="MS Gothic" pitchFamily="49" charset="-128"/>
              </a:rPr>
              <a:t>step-by-step guide to completing the </a:t>
            </a:r>
            <a:r>
              <a:rPr lang="en-US" altLang="en-US" sz="1800" smtClean="0">
                <a:solidFill>
                  <a:srgbClr val="D60093"/>
                </a:solidFill>
                <a:latin typeface="Arial" charset="0"/>
                <a:ea typeface="MS Gothic" pitchFamily="49" charset="-128"/>
              </a:rPr>
              <a:t>Research4Life online registration </a:t>
            </a:r>
            <a:r>
              <a:rPr lang="en-US" altLang="en-US" sz="1800" smtClean="0">
                <a:solidFill>
                  <a:prstClr val="black"/>
                </a:solidFill>
                <a:latin typeface="Arial" charset="0"/>
                <a:ea typeface="MS Gothic" pitchFamily="49" charset="-128"/>
              </a:rPr>
              <a:t>process.  First, you need to make sure your institution is not already registered.  There is a link to check the </a:t>
            </a:r>
            <a:r>
              <a:rPr lang="en-US" altLang="en-US" sz="1800" smtClean="0">
                <a:solidFill>
                  <a:srgbClr val="D60093"/>
                </a:solidFill>
                <a:latin typeface="Arial" charset="0"/>
                <a:ea typeface="MS Gothic" pitchFamily="49" charset="-128"/>
              </a:rPr>
              <a:t>Registered Universities and Professional Schools:</a:t>
            </a:r>
            <a:r>
              <a:rPr lang="en-US" altLang="en-US" sz="1800" smtClean="0">
                <a:solidFill>
                  <a:prstClr val="black"/>
                </a:solidFill>
                <a:latin typeface="Arial" charset="0"/>
                <a:ea typeface="MS Gothic" pitchFamily="49" charset="-128"/>
              </a:rPr>
              <a:t> </a:t>
            </a:r>
            <a:r>
              <a:rPr lang="en-US" altLang="en-US" sz="1600" smtClean="0">
                <a:solidFill>
                  <a:prstClr val="black"/>
                </a:solidFill>
                <a:latin typeface="Arial" charset="0"/>
                <a:ea typeface="MS Gothic" pitchFamily="49" charset="-128"/>
                <a:hlinkClick r:id="rId4"/>
              </a:rPr>
              <a:t>http://www.who.int/hinari/faq/registration_and_eligibility_registered_universities/en/index.html</a:t>
            </a:r>
            <a:r>
              <a:rPr lang="en-US" altLang="en-US" sz="1600" smtClean="0">
                <a:solidFill>
                  <a:prstClr val="black"/>
                </a:solidFill>
                <a:latin typeface="Arial" charset="0"/>
                <a:ea typeface="MS Gothic" pitchFamily="49" charset="-128"/>
              </a:rPr>
              <a:t>    </a:t>
            </a:r>
            <a:r>
              <a:rPr lang="en-US" altLang="en-US" sz="1800" smtClean="0">
                <a:solidFill>
                  <a:prstClr val="black"/>
                </a:solidFill>
                <a:latin typeface="Arial" charset="0"/>
                <a:ea typeface="MS Gothic" pitchFamily="49" charset="-128"/>
              </a:rPr>
              <a:t> </a:t>
            </a:r>
          </a:p>
        </p:txBody>
      </p:sp>
      <p:sp>
        <p:nvSpPr>
          <p:cNvPr id="3076" name="Rectangle 4"/>
          <p:cNvSpPr>
            <a:spLocks noChangeArrowheads="1"/>
          </p:cNvSpPr>
          <p:nvPr/>
        </p:nvSpPr>
        <p:spPr bwMode="auto">
          <a:xfrm>
            <a:off x="381000" y="2606675"/>
            <a:ext cx="3505200" cy="206375"/>
          </a:xfrm>
          <a:prstGeom prst="rect">
            <a:avLst/>
          </a:prstGeom>
          <a:noFill/>
          <a:ln w="2556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sz="1800" smtClean="0">
              <a:solidFill>
                <a:prstClr val="black"/>
              </a:solidFill>
            </a:endParaRPr>
          </a:p>
        </p:txBody>
      </p:sp>
      <p:sp>
        <p:nvSpPr>
          <p:cNvPr id="2" name="Date Placeholder 1"/>
          <p:cNvSpPr>
            <a:spLocks noGrp="1"/>
          </p:cNvSpPr>
          <p:nvPr>
            <p:ph type="dt" sz="half" idx="10"/>
          </p:nvPr>
        </p:nvSpPr>
        <p:spPr/>
        <p:txBody>
          <a:bodyPr/>
          <a:lstStyle/>
          <a:p>
            <a:fld id="{B8FB4160-7696-44AB-B969-F5BDB94A3489}" type="datetime1">
              <a:rPr lang="en-US" altLang="en-US" smtClean="0"/>
              <a:t>2/5/2016</a:t>
            </a:fld>
            <a:endParaRPr lang="en-US" altLang="en-US"/>
          </a:p>
        </p:txBody>
      </p:sp>
      <p:sp>
        <p:nvSpPr>
          <p:cNvPr id="3" name="Slide Number Placeholder 2"/>
          <p:cNvSpPr>
            <a:spLocks noGrp="1"/>
          </p:cNvSpPr>
          <p:nvPr>
            <p:ph type="sldNum" sz="quarter" idx="12"/>
          </p:nvPr>
        </p:nvSpPr>
        <p:spPr/>
        <p:txBody>
          <a:bodyPr/>
          <a:lstStyle/>
          <a:p>
            <a:fld id="{E6211965-9B72-4373-B975-6B8C67683A61}" type="slidenum">
              <a:rPr lang="en-US" altLang="en-US" smtClean="0"/>
              <a:pPr/>
              <a:t>24</a:t>
            </a:fld>
            <a:endParaRPr lang="en-US" altLang="en-US"/>
          </a:p>
        </p:txBody>
      </p:sp>
    </p:spTree>
    <p:extLst>
      <p:ext uri="{BB962C8B-B14F-4D97-AF65-F5344CB8AC3E}">
        <p14:creationId xmlns:p14="http://schemas.microsoft.com/office/powerpoint/2010/main" val="21882211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1722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Text Box 3"/>
          <p:cNvSpPr txBox="1">
            <a:spLocks noChangeArrowheads="1"/>
          </p:cNvSpPr>
          <p:nvPr/>
        </p:nvSpPr>
        <p:spPr bwMode="auto">
          <a:xfrm>
            <a:off x="4914900" y="2074863"/>
            <a:ext cx="4237038" cy="2420937"/>
          </a:xfrm>
          <a:prstGeom prst="rect">
            <a:avLst/>
          </a:prstGeom>
          <a:solidFill>
            <a:srgbClr val="BBE0E3"/>
          </a:solidFill>
          <a:ln w="25560">
            <a:solidFill>
              <a:srgbClr val="FF0000"/>
            </a:solidFill>
            <a:miter lim="800000"/>
            <a:headEnd/>
            <a:tailEnd/>
          </a:ln>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cs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cs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cs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cs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cs typeface="Arial" charset="0"/>
              </a:defRPr>
            </a:lvl9pPr>
          </a:lstStyle>
          <a:p>
            <a:pPr eaLnBrk="1" hangingPunct="1">
              <a:spcBef>
                <a:spcPts val="1125"/>
              </a:spcBef>
            </a:pPr>
            <a:r>
              <a:rPr lang="en-US" altLang="en-US" sz="1800" smtClean="0">
                <a:solidFill>
                  <a:prstClr val="black"/>
                </a:solidFill>
                <a:latin typeface="Arial" charset="0"/>
                <a:ea typeface="MS Gothic" pitchFamily="49" charset="-128"/>
              </a:rPr>
              <a:t>From this page, institutions can register for 3 </a:t>
            </a:r>
            <a:r>
              <a:rPr lang="en-US" altLang="en-US" sz="1800" smtClean="0">
                <a:solidFill>
                  <a:srgbClr val="D60093"/>
                </a:solidFill>
                <a:latin typeface="Arial" charset="0"/>
                <a:ea typeface="MS Gothic" pitchFamily="49" charset="-128"/>
              </a:rPr>
              <a:t>Research4Life </a:t>
            </a:r>
            <a:r>
              <a:rPr lang="en-US" altLang="en-US" sz="1800" smtClean="0">
                <a:solidFill>
                  <a:prstClr val="black"/>
                </a:solidFill>
                <a:latin typeface="Arial" charset="0"/>
                <a:ea typeface="MS Gothic" pitchFamily="49" charset="-128"/>
              </a:rPr>
              <a:t>programmes* (</a:t>
            </a:r>
            <a:r>
              <a:rPr lang="en-US" altLang="en-US" sz="1600" smtClean="0">
                <a:solidFill>
                  <a:prstClr val="black"/>
                </a:solidFill>
                <a:latin typeface="Arial" charset="0"/>
                <a:ea typeface="MS Gothic" pitchFamily="49" charset="-128"/>
              </a:rPr>
              <a:t>do NOT need to register for each individually and do NOT need to register to all of them</a:t>
            </a:r>
            <a:r>
              <a:rPr lang="en-US" altLang="en-US" sz="1800" smtClean="0">
                <a:solidFill>
                  <a:prstClr val="black"/>
                </a:solidFill>
                <a:latin typeface="Arial" charset="0"/>
                <a:ea typeface="MS Gothic" pitchFamily="49" charset="-128"/>
              </a:rPr>
              <a:t>). Check </a:t>
            </a:r>
            <a:r>
              <a:rPr lang="en-US" altLang="en-US" sz="1800" smtClean="0">
                <a:solidFill>
                  <a:srgbClr val="D60093"/>
                </a:solidFill>
                <a:latin typeface="Arial" charset="0"/>
                <a:ea typeface="MS Gothic" pitchFamily="49" charset="-128"/>
              </a:rPr>
              <a:t>eligibility</a:t>
            </a:r>
            <a:r>
              <a:rPr lang="en-US" altLang="en-US" sz="1800" smtClean="0">
                <a:solidFill>
                  <a:prstClr val="black"/>
                </a:solidFill>
                <a:latin typeface="Arial" charset="0"/>
                <a:ea typeface="MS Gothic" pitchFamily="49" charset="-128"/>
              </a:rPr>
              <a:t> of your institution. </a:t>
            </a:r>
          </a:p>
          <a:p>
            <a:pPr eaLnBrk="1" hangingPunct="1">
              <a:spcBef>
                <a:spcPts val="1125"/>
              </a:spcBef>
            </a:pPr>
            <a:r>
              <a:rPr lang="en-US" altLang="en-US" sz="1800" smtClean="0">
                <a:solidFill>
                  <a:prstClr val="black"/>
                </a:solidFill>
                <a:latin typeface="Arial" charset="0"/>
                <a:ea typeface="MS Gothic" pitchFamily="49" charset="-128"/>
              </a:rPr>
              <a:t>*ARDI currently has a separate registration page: </a:t>
            </a:r>
            <a:r>
              <a:rPr lang="en-US" altLang="en-US" sz="1800" smtClean="0">
                <a:solidFill>
                  <a:prstClr val="black"/>
                </a:solidFill>
                <a:latin typeface="Arial" charset="0"/>
                <a:ea typeface="MS Gothic" pitchFamily="49" charset="-128"/>
                <a:hlinkClick r:id="rId4"/>
              </a:rPr>
              <a:t>www.wipo.int/ardi/en/register_form.jsp</a:t>
            </a:r>
            <a:r>
              <a:rPr lang="en-US" altLang="en-US" sz="1800" smtClean="0">
                <a:solidFill>
                  <a:prstClr val="black"/>
                </a:solidFill>
                <a:latin typeface="Arial" charset="0"/>
                <a:ea typeface="MS Gothic" pitchFamily="49" charset="-128"/>
              </a:rPr>
              <a:t>  </a:t>
            </a:r>
          </a:p>
        </p:txBody>
      </p:sp>
      <p:sp>
        <p:nvSpPr>
          <p:cNvPr id="4100" name="Rectangle 4"/>
          <p:cNvSpPr>
            <a:spLocks noChangeArrowheads="1"/>
          </p:cNvSpPr>
          <p:nvPr/>
        </p:nvSpPr>
        <p:spPr bwMode="auto">
          <a:xfrm>
            <a:off x="3124200" y="3810000"/>
            <a:ext cx="838200" cy="685800"/>
          </a:xfrm>
          <a:prstGeom prst="rect">
            <a:avLst/>
          </a:prstGeom>
          <a:noFill/>
          <a:ln w="2556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sz="1800" smtClean="0">
              <a:solidFill>
                <a:prstClr val="black"/>
              </a:solidFill>
            </a:endParaRPr>
          </a:p>
        </p:txBody>
      </p:sp>
      <p:sp>
        <p:nvSpPr>
          <p:cNvPr id="4101" name="Line 5"/>
          <p:cNvSpPr>
            <a:spLocks noChangeShapeType="1"/>
          </p:cNvSpPr>
          <p:nvPr/>
        </p:nvSpPr>
        <p:spPr bwMode="auto">
          <a:xfrm flipH="1" flipV="1">
            <a:off x="4267200" y="2590800"/>
            <a:ext cx="1447800" cy="800100"/>
          </a:xfrm>
          <a:prstGeom prst="line">
            <a:avLst/>
          </a:prstGeom>
          <a:noFill/>
          <a:ln w="1908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GB" sz="1800" smtClean="0">
              <a:solidFill>
                <a:prstClr val="black"/>
              </a:solidFill>
              <a:latin typeface="Calibri" pitchFamily="34" charset="0"/>
              <a:cs typeface="Arial" charset="0"/>
            </a:endParaRPr>
          </a:p>
        </p:txBody>
      </p:sp>
      <p:sp>
        <p:nvSpPr>
          <p:cNvPr id="4102" name="Text Box 3"/>
          <p:cNvSpPr txBox="1">
            <a:spLocks noChangeArrowheads="1"/>
          </p:cNvSpPr>
          <p:nvPr/>
        </p:nvSpPr>
        <p:spPr bwMode="auto">
          <a:xfrm>
            <a:off x="0" y="319088"/>
            <a:ext cx="5805488" cy="371475"/>
          </a:xfrm>
          <a:prstGeom prst="rect">
            <a:avLst/>
          </a:prstGeom>
          <a:solidFill>
            <a:srgbClr val="BBE0E3"/>
          </a:solidFill>
          <a:ln w="25560">
            <a:solidFill>
              <a:srgbClr val="FF0000"/>
            </a:solidFill>
            <a:miter lim="800000"/>
            <a:headEnd/>
            <a:tailEnd/>
          </a:ln>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cs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cs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cs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cs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cs typeface="Arial" charset="0"/>
              </a:defRPr>
            </a:lvl9pPr>
          </a:lstStyle>
          <a:p>
            <a:pPr eaLnBrk="1" hangingPunct="1">
              <a:spcBef>
                <a:spcPts val="1125"/>
              </a:spcBef>
            </a:pPr>
            <a:r>
              <a:rPr lang="en-US" altLang="en-US" sz="1800" smtClean="0">
                <a:solidFill>
                  <a:prstClr val="black"/>
                </a:solidFill>
                <a:latin typeface="Arial" charset="0"/>
                <a:ea typeface="MS Gothic" pitchFamily="49" charset="-128"/>
                <a:hlinkClick r:id="rId5"/>
              </a:rPr>
              <a:t>http://registration.research4life.org/register/default.aspx</a:t>
            </a:r>
            <a:r>
              <a:rPr lang="en-US" altLang="en-US" sz="1800" smtClean="0">
                <a:solidFill>
                  <a:prstClr val="black"/>
                </a:solidFill>
                <a:latin typeface="Arial" charset="0"/>
                <a:ea typeface="MS Gothic" pitchFamily="49" charset="-128"/>
              </a:rPr>
              <a:t>  </a:t>
            </a:r>
          </a:p>
        </p:txBody>
      </p:sp>
    </p:spTree>
    <p:extLst>
      <p:ext uri="{BB962C8B-B14F-4D97-AF65-F5344CB8AC3E}">
        <p14:creationId xmlns:p14="http://schemas.microsoft.com/office/powerpoint/2010/main" val="32311316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 y="295275"/>
            <a:ext cx="8020050" cy="65627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Rectangle 4"/>
          <p:cNvSpPr>
            <a:spLocks noChangeArrowheads="1"/>
          </p:cNvSpPr>
          <p:nvPr/>
        </p:nvSpPr>
        <p:spPr bwMode="auto">
          <a:xfrm>
            <a:off x="4572000" y="1828800"/>
            <a:ext cx="3200400" cy="4343400"/>
          </a:xfrm>
          <a:prstGeom prst="rect">
            <a:avLst/>
          </a:prstGeom>
          <a:noFill/>
          <a:ln w="2556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sz="1800" smtClean="0">
              <a:solidFill>
                <a:prstClr val="black"/>
              </a:solidFill>
            </a:endParaRPr>
          </a:p>
        </p:txBody>
      </p:sp>
      <p:sp>
        <p:nvSpPr>
          <p:cNvPr id="5124" name="Text Box 3"/>
          <p:cNvSpPr txBox="1">
            <a:spLocks noChangeArrowheads="1"/>
          </p:cNvSpPr>
          <p:nvPr/>
        </p:nvSpPr>
        <p:spPr bwMode="auto">
          <a:xfrm>
            <a:off x="4191000" y="0"/>
            <a:ext cx="4876800" cy="1755775"/>
          </a:xfrm>
          <a:prstGeom prst="rect">
            <a:avLst/>
          </a:prstGeom>
          <a:solidFill>
            <a:srgbClr val="BBE0E3"/>
          </a:solidFill>
          <a:ln w="25560">
            <a:solidFill>
              <a:srgbClr val="FF0000"/>
            </a:solidFill>
            <a:miter lim="800000"/>
            <a:headEnd/>
            <a:tailEnd/>
          </a:ln>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cs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cs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cs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cs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cs typeface="Arial" charset="0"/>
              </a:defRPr>
            </a:lvl9pPr>
          </a:lstStyle>
          <a:p>
            <a:pPr eaLnBrk="1" hangingPunct="1">
              <a:spcBef>
                <a:spcPts val="1125"/>
              </a:spcBef>
            </a:pPr>
            <a:r>
              <a:rPr lang="en-US" altLang="en-US" sz="1800" smtClean="0">
                <a:solidFill>
                  <a:prstClr val="black"/>
                </a:solidFill>
                <a:latin typeface="Arial" charset="0"/>
                <a:ea typeface="MS Gothic" pitchFamily="49" charset="-128"/>
              </a:rPr>
              <a:t>Note the detailed contact information that is required (</a:t>
            </a:r>
            <a:r>
              <a:rPr lang="en-US" altLang="en-US" sz="1800" smtClean="0">
                <a:solidFill>
                  <a:srgbClr val="D60093"/>
                </a:solidFill>
                <a:latin typeface="Arial" charset="0"/>
                <a:ea typeface="MS Gothic" pitchFamily="49" charset="-128"/>
              </a:rPr>
              <a:t>Registrant, Librarian/Information Liaison, Director and Computer Support Officer</a:t>
            </a:r>
            <a:r>
              <a:rPr lang="en-US" altLang="en-US" sz="1800" smtClean="0">
                <a:solidFill>
                  <a:prstClr val="black"/>
                </a:solidFill>
                <a:latin typeface="Arial" charset="0"/>
                <a:ea typeface="MS Gothic" pitchFamily="49" charset="-128"/>
              </a:rPr>
              <a:t>).  Please make sure you completely fill out the </a:t>
            </a:r>
            <a:r>
              <a:rPr lang="en-US" altLang="en-US" sz="1800" smtClean="0">
                <a:solidFill>
                  <a:srgbClr val="D60093"/>
                </a:solidFill>
                <a:latin typeface="Arial" charset="0"/>
                <a:ea typeface="MS Gothic" pitchFamily="49" charset="-128"/>
              </a:rPr>
              <a:t>REQUIRED </a:t>
            </a:r>
            <a:r>
              <a:rPr lang="en-US" altLang="en-US" sz="1800" smtClean="0">
                <a:solidFill>
                  <a:prstClr val="black"/>
                </a:solidFill>
                <a:latin typeface="Arial" charset="0"/>
                <a:ea typeface="MS Gothic" pitchFamily="49" charset="-128"/>
              </a:rPr>
              <a:t>information or the registration cannot be properly processed.  </a:t>
            </a:r>
          </a:p>
        </p:txBody>
      </p:sp>
      <p:sp>
        <p:nvSpPr>
          <p:cNvPr id="5125" name="Text Box 3"/>
          <p:cNvSpPr txBox="1">
            <a:spLocks noChangeArrowheads="1"/>
          </p:cNvSpPr>
          <p:nvPr/>
        </p:nvSpPr>
        <p:spPr bwMode="auto">
          <a:xfrm>
            <a:off x="152400" y="4267200"/>
            <a:ext cx="4114800" cy="2587625"/>
          </a:xfrm>
          <a:prstGeom prst="rect">
            <a:avLst/>
          </a:prstGeom>
          <a:solidFill>
            <a:srgbClr val="BBE0E3"/>
          </a:solidFill>
          <a:ln w="25560">
            <a:solidFill>
              <a:srgbClr val="FF0000"/>
            </a:solidFill>
            <a:miter lim="800000"/>
            <a:headEnd/>
            <a:tailEnd/>
          </a:ln>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cs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cs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cs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cs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cs typeface="Arial" charset="0"/>
              </a:defRPr>
            </a:lvl9pPr>
          </a:lstStyle>
          <a:p>
            <a:pPr eaLnBrk="1" hangingPunct="1">
              <a:spcBef>
                <a:spcPts val="1125"/>
              </a:spcBef>
            </a:pPr>
            <a:r>
              <a:rPr lang="en-US" altLang="en-US" sz="1800" smtClean="0">
                <a:solidFill>
                  <a:srgbClr val="000000"/>
                </a:solidFill>
                <a:latin typeface="Arial" charset="0"/>
                <a:ea typeface="Arial Unicode MS" pitchFamily="34" charset="-128"/>
                <a:cs typeface="Arial Unicode MS" pitchFamily="34" charset="-128"/>
              </a:rPr>
              <a:t>Remember only one registration per institution is required. If not registered, complete form and click on </a:t>
            </a:r>
            <a:r>
              <a:rPr lang="en-US" altLang="en-US" sz="1800" smtClean="0">
                <a:solidFill>
                  <a:srgbClr val="D60093"/>
                </a:solidFill>
                <a:latin typeface="Arial" charset="0"/>
                <a:ea typeface="Arial Unicode MS" pitchFamily="34" charset="-128"/>
                <a:cs typeface="Arial Unicode MS" pitchFamily="34" charset="-128"/>
              </a:rPr>
              <a:t>Send Registration</a:t>
            </a:r>
            <a:r>
              <a:rPr lang="en-US" altLang="en-US" sz="1800" b="1" smtClean="0">
                <a:solidFill>
                  <a:srgbClr val="D60093"/>
                </a:solidFill>
                <a:latin typeface="Arial" charset="0"/>
                <a:ea typeface="Arial Unicode MS" pitchFamily="34" charset="-128"/>
                <a:cs typeface="Arial Unicode MS" pitchFamily="34" charset="-128"/>
              </a:rPr>
              <a:t>.</a:t>
            </a:r>
            <a:r>
              <a:rPr lang="en-US" altLang="en-US" sz="1800" smtClean="0">
                <a:solidFill>
                  <a:srgbClr val="D60093"/>
                </a:solidFill>
                <a:latin typeface="Arial" charset="0"/>
                <a:ea typeface="Arial Unicode MS" pitchFamily="34" charset="-128"/>
                <a:cs typeface="Arial Unicode MS" pitchFamily="34" charset="-128"/>
              </a:rPr>
              <a:t> </a:t>
            </a:r>
            <a:r>
              <a:rPr lang="en-US" altLang="en-US" sz="1800" smtClean="0">
                <a:solidFill>
                  <a:srgbClr val="000000"/>
                </a:solidFill>
                <a:latin typeface="Arial" charset="0"/>
                <a:ea typeface="MS Gothic" pitchFamily="49" charset="-128"/>
              </a:rPr>
              <a:t>Once the application is approved and processed, the library and director contacts will receive the HINARI welcome message. All members of the institution can use the institution’s User Name and Password.</a:t>
            </a:r>
          </a:p>
        </p:txBody>
      </p:sp>
      <p:sp>
        <p:nvSpPr>
          <p:cNvPr id="2" name="Date Placeholder 1"/>
          <p:cNvSpPr>
            <a:spLocks noGrp="1"/>
          </p:cNvSpPr>
          <p:nvPr>
            <p:ph type="dt" sz="half" idx="10"/>
          </p:nvPr>
        </p:nvSpPr>
        <p:spPr/>
        <p:txBody>
          <a:bodyPr/>
          <a:lstStyle/>
          <a:p>
            <a:fld id="{E846C9D5-3CF5-4B23-8500-A1BB6CD2931E}" type="datetime1">
              <a:rPr lang="en-US" altLang="en-US" smtClean="0"/>
              <a:t>2/5/2016</a:t>
            </a:fld>
            <a:endParaRPr lang="en-US" altLang="en-US"/>
          </a:p>
        </p:txBody>
      </p:sp>
      <p:sp>
        <p:nvSpPr>
          <p:cNvPr id="3" name="Slide Number Placeholder 2"/>
          <p:cNvSpPr>
            <a:spLocks noGrp="1"/>
          </p:cNvSpPr>
          <p:nvPr>
            <p:ph type="sldNum" sz="quarter" idx="12"/>
          </p:nvPr>
        </p:nvSpPr>
        <p:spPr/>
        <p:txBody>
          <a:bodyPr/>
          <a:lstStyle/>
          <a:p>
            <a:fld id="{E6211965-9B72-4373-B975-6B8C67683A61}" type="slidenum">
              <a:rPr lang="en-US" altLang="en-US" smtClean="0"/>
              <a:pPr/>
              <a:t>26</a:t>
            </a:fld>
            <a:endParaRPr lang="en-US" altLang="en-US"/>
          </a:p>
        </p:txBody>
      </p:sp>
    </p:spTree>
    <p:extLst>
      <p:ext uri="{BB962C8B-B14F-4D97-AF65-F5344CB8AC3E}">
        <p14:creationId xmlns:p14="http://schemas.microsoft.com/office/powerpoint/2010/main" val="21971729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722313" y="4410393"/>
            <a:ext cx="7772400" cy="1500187"/>
          </a:xfrm>
        </p:spPr>
        <p:txBody>
          <a:bodyPr/>
          <a:lstStyle/>
          <a:p>
            <a:pPr algn="ctr"/>
            <a:r>
              <a:rPr lang="en-GB" dirty="0"/>
              <a:t/>
            </a:r>
            <a:br>
              <a:rPr lang="en-GB" dirty="0"/>
            </a:br>
            <a:r>
              <a:rPr lang="en-GB" dirty="0"/>
              <a:t>This work is licensed under a </a:t>
            </a:r>
            <a:r>
              <a:rPr lang="en-GB" dirty="0">
                <a:hlinkClick r:id="rId3"/>
              </a:rPr>
              <a:t>Creative Commons Attribution-</a:t>
            </a:r>
            <a:r>
              <a:rPr lang="en-GB" dirty="0" err="1">
                <a:hlinkClick r:id="rId3"/>
              </a:rPr>
              <a:t>ShareAlike</a:t>
            </a:r>
            <a:r>
              <a:rPr lang="en-GB" dirty="0">
                <a:hlinkClick r:id="rId3"/>
              </a:rPr>
              <a:t> 3.0 </a:t>
            </a:r>
            <a:r>
              <a:rPr lang="en-GB" dirty="0" err="1">
                <a:hlinkClick r:id="rId3"/>
              </a:rPr>
              <a:t>Unported</a:t>
            </a:r>
            <a:r>
              <a:rPr lang="en-GB" dirty="0">
                <a:hlinkClick r:id="rId3"/>
              </a:rPr>
              <a:t> License</a:t>
            </a:r>
            <a:r>
              <a:rPr lang="en-GB" dirty="0"/>
              <a:t>.</a:t>
            </a:r>
          </a:p>
        </p:txBody>
      </p:sp>
      <p:sp>
        <p:nvSpPr>
          <p:cNvPr id="4" name="Date Placeholder 3"/>
          <p:cNvSpPr>
            <a:spLocks noGrp="1"/>
          </p:cNvSpPr>
          <p:nvPr>
            <p:ph type="dt" sz="half" idx="10"/>
          </p:nvPr>
        </p:nvSpPr>
        <p:spPr/>
        <p:txBody>
          <a:bodyPr/>
          <a:lstStyle/>
          <a:p>
            <a:fld id="{19E4EA20-9029-48B5-92E9-D2768191B239}" type="datetime1">
              <a:rPr lang="en-US" smtClean="0"/>
              <a:t>2/5/2016</a:t>
            </a:fld>
            <a:endParaRPr lang="en-US"/>
          </a:p>
        </p:txBody>
      </p:sp>
      <p:sp>
        <p:nvSpPr>
          <p:cNvPr id="6" name="Slide Number Placeholder 5"/>
          <p:cNvSpPr>
            <a:spLocks noGrp="1"/>
          </p:cNvSpPr>
          <p:nvPr>
            <p:ph type="sldNum" sz="quarter" idx="12"/>
          </p:nvPr>
        </p:nvSpPr>
        <p:spPr/>
        <p:txBody>
          <a:bodyPr/>
          <a:lstStyle/>
          <a:p>
            <a:fld id="{61D33979-82CC-6440-B758-3F4758057F14}" type="slidenum">
              <a:rPr lang="en-US" smtClean="0"/>
              <a:t>27</a:t>
            </a:fld>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073" y="4521201"/>
            <a:ext cx="1297854"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286000" y="3105835"/>
            <a:ext cx="4572000" cy="646331"/>
          </a:xfrm>
          <a:prstGeom prst="rect">
            <a:avLst/>
          </a:prstGeom>
        </p:spPr>
        <p:txBody>
          <a:bodyPr>
            <a:spAutoFit/>
          </a:bodyPr>
          <a:lstStyle/>
          <a:p>
            <a:pPr algn="ctr">
              <a:buFontTx/>
              <a:buNone/>
            </a:pPr>
            <a:r>
              <a:rPr lang="en-GB" dirty="0"/>
              <a:t>Thank you</a:t>
            </a:r>
            <a:br>
              <a:rPr lang="en-GB" dirty="0"/>
            </a:br>
            <a:r>
              <a:rPr lang="en-GB" dirty="0"/>
              <a:t>Any questions?</a:t>
            </a:r>
          </a:p>
        </p:txBody>
      </p:sp>
      <p:sp>
        <p:nvSpPr>
          <p:cNvPr id="9" name="Rectangle 3"/>
          <p:cNvSpPr txBox="1">
            <a:spLocks noChangeArrowheads="1"/>
          </p:cNvSpPr>
          <p:nvPr/>
        </p:nvSpPr>
        <p:spPr>
          <a:xfrm>
            <a:off x="459607" y="1912388"/>
            <a:ext cx="8227191" cy="2152766"/>
          </a:xfrm>
          <a:prstGeom prst="rect">
            <a:avLst/>
          </a:prstGeom>
          <a:solidFill>
            <a:srgbClr val="FFFFFF"/>
          </a:solidFill>
        </p:spPr>
        <p:txBody>
          <a:bodyPr vert="horz" lIns="91440" tIns="45720" rIns="91440" bIns="45720" rtlCol="0" anchor="b">
            <a:normAutofit lnSpcReduction="10000"/>
          </a:bodyPr>
          <a:lstStyle>
            <a:lvl1pPr marL="0" indent="0" algn="l" defTabSz="457200" rtl="0" eaLnBrk="1" latinLnBrk="0" hangingPunct="1">
              <a:spcBef>
                <a:spcPct val="20000"/>
              </a:spcBef>
              <a:buFont typeface="Arial"/>
              <a:buNone/>
              <a:defRPr sz="2000" kern="1200">
                <a:solidFill>
                  <a:schemeClr val="tx1">
                    <a:tint val="75000"/>
                  </a:schemeClr>
                </a:solidFill>
                <a:latin typeface="Georgia"/>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Georgia"/>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Georgia"/>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Georgia"/>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Georgia"/>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buFontTx/>
              <a:buNone/>
            </a:pPr>
            <a:endParaRPr lang="en-GB" sz="4400" smtClean="0"/>
          </a:p>
          <a:p>
            <a:pPr algn="ctr">
              <a:buFontTx/>
              <a:buNone/>
            </a:pPr>
            <a:r>
              <a:rPr lang="en-GB" sz="4400" smtClean="0"/>
              <a:t>Thank you</a:t>
            </a:r>
            <a:br>
              <a:rPr lang="en-GB" sz="4400" smtClean="0"/>
            </a:br>
            <a:r>
              <a:rPr lang="en-GB" sz="4400" smtClean="0"/>
              <a:t>Any questions?</a:t>
            </a:r>
            <a:endParaRPr lang="en-GB" sz="4400" dirty="0" smtClean="0"/>
          </a:p>
        </p:txBody>
      </p:sp>
    </p:spTree>
    <p:extLst>
      <p:ext uri="{BB962C8B-B14F-4D97-AF65-F5344CB8AC3E}">
        <p14:creationId xmlns:p14="http://schemas.microsoft.com/office/powerpoint/2010/main" val="3968607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p:cNvSpPr>
            <a:spLocks noGrp="1" noChangeArrowheads="1"/>
          </p:cNvSpPr>
          <p:nvPr>
            <p:ph type="title"/>
          </p:nvPr>
        </p:nvSpPr>
        <p:spPr/>
        <p:txBody>
          <a:bodyPr/>
          <a:lstStyle/>
          <a:p>
            <a:pPr eaLnBrk="1" hangingPunct="1"/>
            <a:r>
              <a:rPr lang="en-GB" altLang="en-US" dirty="0" smtClean="0"/>
              <a:t>Recap of Day 1</a:t>
            </a:r>
          </a:p>
        </p:txBody>
      </p:sp>
      <p:sp>
        <p:nvSpPr>
          <p:cNvPr id="4099" name="Rectangle 1027"/>
          <p:cNvSpPr>
            <a:spLocks noGrp="1" noChangeArrowheads="1"/>
          </p:cNvSpPr>
          <p:nvPr>
            <p:ph idx="1"/>
          </p:nvPr>
        </p:nvSpPr>
        <p:spPr>
          <a:xfrm>
            <a:off x="685800" y="1676400"/>
            <a:ext cx="7772400" cy="4419600"/>
          </a:xfrm>
        </p:spPr>
        <p:txBody>
          <a:bodyPr/>
          <a:lstStyle/>
          <a:p>
            <a:pPr eaLnBrk="1" hangingPunct="1">
              <a:lnSpc>
                <a:spcPct val="90000"/>
              </a:lnSpc>
            </a:pPr>
            <a:endParaRPr lang="en-GB" altLang="en-US" sz="2800" dirty="0" smtClean="0"/>
          </a:p>
          <a:p>
            <a:pPr eaLnBrk="1" hangingPunct="1">
              <a:lnSpc>
                <a:spcPct val="90000"/>
              </a:lnSpc>
            </a:pPr>
            <a:r>
              <a:rPr lang="en-GB" altLang="en-US" sz="2800" dirty="0" smtClean="0"/>
              <a:t>Types of resource</a:t>
            </a:r>
          </a:p>
          <a:p>
            <a:pPr eaLnBrk="1" hangingPunct="1">
              <a:lnSpc>
                <a:spcPct val="90000"/>
              </a:lnSpc>
            </a:pPr>
            <a:r>
              <a:rPr lang="en-GB" altLang="en-US" sz="2800" dirty="0" smtClean="0"/>
              <a:t>Search process</a:t>
            </a:r>
          </a:p>
          <a:p>
            <a:pPr eaLnBrk="1" hangingPunct="1">
              <a:lnSpc>
                <a:spcPct val="90000"/>
              </a:lnSpc>
            </a:pPr>
            <a:r>
              <a:rPr lang="en-GB" altLang="en-US" sz="2800" dirty="0" smtClean="0"/>
              <a:t>Evaluation of results</a:t>
            </a:r>
          </a:p>
        </p:txBody>
      </p:sp>
      <p:sp>
        <p:nvSpPr>
          <p:cNvPr id="2" name="Date Placeholder 1"/>
          <p:cNvSpPr>
            <a:spLocks noGrp="1"/>
          </p:cNvSpPr>
          <p:nvPr>
            <p:ph type="dt" sz="half" idx="10"/>
          </p:nvPr>
        </p:nvSpPr>
        <p:spPr/>
        <p:txBody>
          <a:bodyPr/>
          <a:lstStyle/>
          <a:p>
            <a:fld id="{1A21154C-C378-4F1B-A2C4-FE994D0D7E4B}" type="datetime1">
              <a:rPr lang="en-US" smtClean="0"/>
              <a:t>2/5/2016</a:t>
            </a:fld>
            <a:endParaRPr lang="en-GB"/>
          </a:p>
        </p:txBody>
      </p:sp>
      <p:sp>
        <p:nvSpPr>
          <p:cNvPr id="3" name="Slide Number Placeholder 2"/>
          <p:cNvSpPr>
            <a:spLocks noGrp="1"/>
          </p:cNvSpPr>
          <p:nvPr>
            <p:ph type="sldNum" sz="quarter" idx="12"/>
          </p:nvPr>
        </p:nvSpPr>
        <p:spPr/>
        <p:txBody>
          <a:bodyPr/>
          <a:lstStyle/>
          <a:p>
            <a:fld id="{9D65E654-A2E7-4872-B964-D7B21DEF2702}" type="slidenum">
              <a:rPr lang="en-GB" smtClean="0"/>
              <a:pPr/>
              <a:t>3</a:t>
            </a:fld>
            <a:endParaRPr lang="en-GB"/>
          </a:p>
        </p:txBody>
      </p:sp>
    </p:spTree>
    <p:extLst>
      <p:ext uri="{BB962C8B-B14F-4D97-AF65-F5344CB8AC3E}">
        <p14:creationId xmlns:p14="http://schemas.microsoft.com/office/powerpoint/2010/main" val="17816259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altLang="en-US" dirty="0" smtClean="0"/>
              <a:t>Categories</a:t>
            </a:r>
          </a:p>
        </p:txBody>
      </p:sp>
      <p:sp>
        <p:nvSpPr>
          <p:cNvPr id="5123" name="Rectangle 3"/>
          <p:cNvSpPr>
            <a:spLocks noGrp="1" noChangeArrowheads="1"/>
          </p:cNvSpPr>
          <p:nvPr>
            <p:ph idx="1"/>
          </p:nvPr>
        </p:nvSpPr>
        <p:spPr/>
        <p:txBody>
          <a:bodyPr>
            <a:normAutofit lnSpcReduction="10000"/>
          </a:bodyPr>
          <a:lstStyle/>
          <a:p>
            <a:pPr eaLnBrk="1" hangingPunct="1">
              <a:buFontTx/>
              <a:buNone/>
            </a:pPr>
            <a:r>
              <a:rPr lang="en-GB" altLang="en-US" sz="2900" dirty="0" smtClean="0"/>
              <a:t>Electronic resources can be categorized into:</a:t>
            </a:r>
          </a:p>
          <a:p>
            <a:r>
              <a:rPr lang="en-GB" altLang="en-US" sz="2800" dirty="0" smtClean="0"/>
              <a:t>Purchases</a:t>
            </a:r>
          </a:p>
          <a:p>
            <a:pPr marL="857250" lvl="1" indent="-457200"/>
            <a:r>
              <a:rPr lang="en-GB" altLang="en-US" dirty="0" smtClean="0"/>
              <a:t>Annual Subscriptions </a:t>
            </a:r>
            <a:r>
              <a:rPr lang="en-GB" altLang="en-US" sz="2600" dirty="0" smtClean="0"/>
              <a:t>(journals and books)</a:t>
            </a:r>
          </a:p>
          <a:p>
            <a:pPr marL="857250" lvl="1" indent="-457200"/>
            <a:r>
              <a:rPr lang="en-GB" altLang="en-US" dirty="0" smtClean="0"/>
              <a:t>One time purchase </a:t>
            </a:r>
            <a:r>
              <a:rPr lang="en-GB" altLang="en-US" sz="2600" dirty="0" smtClean="0"/>
              <a:t>(books)</a:t>
            </a:r>
          </a:p>
          <a:p>
            <a:pPr marL="857250" lvl="1" indent="-457200"/>
            <a:r>
              <a:rPr lang="en-GB" altLang="en-US" dirty="0" smtClean="0"/>
              <a:t>Pick and choose  (</a:t>
            </a:r>
            <a:r>
              <a:rPr lang="en-GB" altLang="en-US" sz="2600" dirty="0" smtClean="0"/>
              <a:t>selecting titles one needs)</a:t>
            </a:r>
          </a:p>
          <a:p>
            <a:pPr marL="857250" lvl="1" indent="-457200"/>
            <a:r>
              <a:rPr lang="en-GB" altLang="en-US" dirty="0"/>
              <a:t>Sometimes “cost” is negotiating free access</a:t>
            </a:r>
          </a:p>
          <a:p>
            <a:r>
              <a:rPr lang="en-GB" altLang="en-US" sz="2800" dirty="0"/>
              <a:t>Open Access</a:t>
            </a:r>
          </a:p>
          <a:p>
            <a:pPr marL="914400" lvl="1" indent="-514350">
              <a:buFont typeface="Arial" charset="0"/>
              <a:buChar char="-"/>
            </a:pPr>
            <a:r>
              <a:rPr lang="en-GB" altLang="en-US" dirty="0"/>
              <a:t>Peer reviewed scholarly research, availed for unrestricted access</a:t>
            </a:r>
          </a:p>
        </p:txBody>
      </p:sp>
      <p:sp>
        <p:nvSpPr>
          <p:cNvPr id="2" name="Date Placeholder 1"/>
          <p:cNvSpPr>
            <a:spLocks noGrp="1"/>
          </p:cNvSpPr>
          <p:nvPr>
            <p:ph type="dt" sz="half" idx="10"/>
          </p:nvPr>
        </p:nvSpPr>
        <p:spPr/>
        <p:txBody>
          <a:bodyPr/>
          <a:lstStyle/>
          <a:p>
            <a:fld id="{86AA830C-D324-4C85-A622-1948F8305F33}" type="datetime1">
              <a:rPr lang="en-US" smtClean="0"/>
              <a:t>2/5/2016</a:t>
            </a:fld>
            <a:endParaRPr lang="en-GB"/>
          </a:p>
        </p:txBody>
      </p:sp>
      <p:sp>
        <p:nvSpPr>
          <p:cNvPr id="3" name="Slide Number Placeholder 2"/>
          <p:cNvSpPr>
            <a:spLocks noGrp="1"/>
          </p:cNvSpPr>
          <p:nvPr>
            <p:ph type="sldNum" sz="quarter" idx="12"/>
          </p:nvPr>
        </p:nvSpPr>
        <p:spPr/>
        <p:txBody>
          <a:bodyPr/>
          <a:lstStyle/>
          <a:p>
            <a:fld id="{9D65E654-A2E7-4872-B964-D7B21DEF2702}" type="slidenum">
              <a:rPr lang="en-GB" smtClean="0"/>
              <a:pPr/>
              <a:t>4</a:t>
            </a:fld>
            <a:endParaRPr lang="en-GB"/>
          </a:p>
        </p:txBody>
      </p:sp>
    </p:spTree>
    <p:extLst>
      <p:ext uri="{BB962C8B-B14F-4D97-AF65-F5344CB8AC3E}">
        <p14:creationId xmlns:p14="http://schemas.microsoft.com/office/powerpoint/2010/main" val="16075678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altLang="en-US" dirty="0" smtClean="0"/>
              <a:t>Why E-Resources</a:t>
            </a:r>
            <a:r>
              <a:rPr lang="en-GB" altLang="en-US" b="1" dirty="0" smtClean="0"/>
              <a:t>?</a:t>
            </a:r>
          </a:p>
        </p:txBody>
      </p:sp>
      <p:sp>
        <p:nvSpPr>
          <p:cNvPr id="6147" name="Rectangle 3"/>
          <p:cNvSpPr>
            <a:spLocks noGrp="1" noChangeArrowheads="1"/>
          </p:cNvSpPr>
          <p:nvPr>
            <p:ph idx="1"/>
          </p:nvPr>
        </p:nvSpPr>
        <p:spPr/>
        <p:txBody>
          <a:bodyPr/>
          <a:lstStyle/>
          <a:p>
            <a:pPr eaLnBrk="1" hangingPunct="1"/>
            <a:r>
              <a:rPr lang="en-GB" altLang="en-US" sz="2800" dirty="0" smtClean="0"/>
              <a:t>Benefits</a:t>
            </a:r>
          </a:p>
          <a:p>
            <a:pPr eaLnBrk="1" hangingPunct="1"/>
            <a:r>
              <a:rPr lang="en-GB" altLang="en-US" sz="2800" dirty="0" smtClean="0"/>
              <a:t>Requirements</a:t>
            </a:r>
          </a:p>
        </p:txBody>
      </p:sp>
      <p:sp>
        <p:nvSpPr>
          <p:cNvPr id="2" name="Date Placeholder 1"/>
          <p:cNvSpPr>
            <a:spLocks noGrp="1"/>
          </p:cNvSpPr>
          <p:nvPr>
            <p:ph type="dt" sz="half" idx="10"/>
          </p:nvPr>
        </p:nvSpPr>
        <p:spPr/>
        <p:txBody>
          <a:bodyPr/>
          <a:lstStyle/>
          <a:p>
            <a:fld id="{0E50C6CD-7B23-47C2-803C-0A9DA7346DFD}" type="datetime1">
              <a:rPr lang="en-US" smtClean="0"/>
              <a:t>2/5/2016</a:t>
            </a:fld>
            <a:endParaRPr lang="en-GB"/>
          </a:p>
        </p:txBody>
      </p:sp>
      <p:sp>
        <p:nvSpPr>
          <p:cNvPr id="3" name="Slide Number Placeholder 2"/>
          <p:cNvSpPr>
            <a:spLocks noGrp="1"/>
          </p:cNvSpPr>
          <p:nvPr>
            <p:ph type="sldNum" sz="quarter" idx="12"/>
          </p:nvPr>
        </p:nvSpPr>
        <p:spPr/>
        <p:txBody>
          <a:bodyPr/>
          <a:lstStyle/>
          <a:p>
            <a:fld id="{9D65E654-A2E7-4872-B964-D7B21DEF2702}" type="slidenum">
              <a:rPr lang="en-GB" smtClean="0"/>
              <a:pPr/>
              <a:t>5</a:t>
            </a:fld>
            <a:endParaRPr lang="en-GB"/>
          </a:p>
        </p:txBody>
      </p:sp>
    </p:spTree>
    <p:extLst>
      <p:ext uri="{BB962C8B-B14F-4D97-AF65-F5344CB8AC3E}">
        <p14:creationId xmlns:p14="http://schemas.microsoft.com/office/powerpoint/2010/main" val="9918814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GB" altLang="en-US" dirty="0" smtClean="0"/>
              <a:t>Implementation: Requirements</a:t>
            </a:r>
          </a:p>
        </p:txBody>
      </p:sp>
      <p:sp>
        <p:nvSpPr>
          <p:cNvPr id="10243" name="Rectangle 3"/>
          <p:cNvSpPr>
            <a:spLocks noGrp="1" noChangeArrowheads="1"/>
          </p:cNvSpPr>
          <p:nvPr>
            <p:ph idx="1"/>
          </p:nvPr>
        </p:nvSpPr>
        <p:spPr/>
        <p:txBody>
          <a:bodyPr/>
          <a:lstStyle/>
          <a:p>
            <a:pPr eaLnBrk="1" hangingPunct="1"/>
            <a:r>
              <a:rPr lang="en-GB" altLang="en-US" sz="2800" dirty="0" smtClean="0"/>
              <a:t>ICT Infrastructure</a:t>
            </a:r>
          </a:p>
          <a:p>
            <a:pPr lvl="1" eaLnBrk="1" hangingPunct="1">
              <a:buFont typeface="Arial" charset="0"/>
              <a:buChar char="-"/>
            </a:pPr>
            <a:r>
              <a:rPr lang="en-GB" altLang="en-US" sz="2400" dirty="0" smtClean="0"/>
              <a:t>Reliable connectivity</a:t>
            </a:r>
          </a:p>
          <a:p>
            <a:pPr lvl="1" eaLnBrk="1" hangingPunct="1">
              <a:buFont typeface="Arial" charset="0"/>
              <a:buChar char="-"/>
            </a:pPr>
            <a:r>
              <a:rPr lang="en-GB" altLang="en-US" sz="2400" dirty="0" smtClean="0"/>
              <a:t>Adequate bandwidth</a:t>
            </a:r>
          </a:p>
          <a:p>
            <a:pPr lvl="1" eaLnBrk="1" hangingPunct="1">
              <a:buFont typeface="Arial" charset="0"/>
              <a:buChar char="-"/>
            </a:pPr>
            <a:r>
              <a:rPr lang="en-GB" altLang="en-US" sz="2400" dirty="0" smtClean="0"/>
              <a:t>Adequate computers to facilitate access</a:t>
            </a:r>
          </a:p>
          <a:p>
            <a:pPr lvl="1" eaLnBrk="1" hangingPunct="1">
              <a:buFont typeface="Arial" charset="0"/>
              <a:buChar char="-"/>
            </a:pPr>
            <a:r>
              <a:rPr lang="en-GB" altLang="en-US" sz="2400" dirty="0" smtClean="0"/>
              <a:t>Reliable technical support</a:t>
            </a:r>
          </a:p>
          <a:p>
            <a:pPr lvl="1" eaLnBrk="1" hangingPunct="1">
              <a:buFont typeface="Arial" charset="0"/>
              <a:buChar char="-"/>
            </a:pPr>
            <a:r>
              <a:rPr lang="en-GB" altLang="en-US" sz="2400" dirty="0" smtClean="0"/>
              <a:t>Strong collaboration with ICT Department</a:t>
            </a:r>
          </a:p>
          <a:p>
            <a:pPr eaLnBrk="1" hangingPunct="1"/>
            <a:r>
              <a:rPr lang="en-GB" altLang="en-US" sz="2800" dirty="0"/>
              <a:t>Skills development among staff</a:t>
            </a:r>
          </a:p>
          <a:p>
            <a:pPr eaLnBrk="1" hangingPunct="1"/>
            <a:r>
              <a:rPr lang="en-GB" altLang="en-US" sz="2800" dirty="0"/>
              <a:t>Sensitization of users</a:t>
            </a:r>
          </a:p>
          <a:p>
            <a:pPr eaLnBrk="1" hangingPunct="1"/>
            <a:r>
              <a:rPr lang="en-GB" altLang="en-US" sz="2800" dirty="0"/>
              <a:t>Budget (print </a:t>
            </a:r>
            <a:r>
              <a:rPr lang="en-GB" altLang="en-US" sz="2800" dirty="0" err="1"/>
              <a:t>vs</a:t>
            </a:r>
            <a:r>
              <a:rPr lang="en-GB" altLang="en-US" sz="2800" dirty="0"/>
              <a:t> electronic)</a:t>
            </a:r>
          </a:p>
          <a:p>
            <a:pPr eaLnBrk="1" hangingPunct="1"/>
            <a:endParaRPr lang="en-GB" altLang="en-US" dirty="0" smtClean="0"/>
          </a:p>
          <a:p>
            <a:pPr eaLnBrk="1" hangingPunct="1">
              <a:buFontTx/>
              <a:buNone/>
            </a:pPr>
            <a:endParaRPr lang="en-GB" altLang="en-US" sz="2800" dirty="0" smtClean="0"/>
          </a:p>
        </p:txBody>
      </p:sp>
      <p:sp>
        <p:nvSpPr>
          <p:cNvPr id="2" name="Date Placeholder 1"/>
          <p:cNvSpPr>
            <a:spLocks noGrp="1"/>
          </p:cNvSpPr>
          <p:nvPr>
            <p:ph type="dt" sz="half" idx="10"/>
          </p:nvPr>
        </p:nvSpPr>
        <p:spPr/>
        <p:txBody>
          <a:bodyPr/>
          <a:lstStyle/>
          <a:p>
            <a:fld id="{85B4AA93-AB6A-4772-BBD2-89055DCC747D}" type="datetime1">
              <a:rPr lang="en-US" smtClean="0"/>
              <a:t>2/5/2016</a:t>
            </a:fld>
            <a:endParaRPr lang="en-GB"/>
          </a:p>
        </p:txBody>
      </p:sp>
      <p:sp>
        <p:nvSpPr>
          <p:cNvPr id="3" name="Slide Number Placeholder 2"/>
          <p:cNvSpPr>
            <a:spLocks noGrp="1"/>
          </p:cNvSpPr>
          <p:nvPr>
            <p:ph type="sldNum" sz="quarter" idx="12"/>
          </p:nvPr>
        </p:nvSpPr>
        <p:spPr/>
        <p:txBody>
          <a:bodyPr/>
          <a:lstStyle/>
          <a:p>
            <a:fld id="{9D65E654-A2E7-4872-B964-D7B21DEF2702}" type="slidenum">
              <a:rPr lang="en-GB" smtClean="0"/>
              <a:pPr/>
              <a:t>6</a:t>
            </a:fld>
            <a:endParaRPr lang="en-GB"/>
          </a:p>
        </p:txBody>
      </p:sp>
    </p:spTree>
    <p:extLst>
      <p:ext uri="{BB962C8B-B14F-4D97-AF65-F5344CB8AC3E}">
        <p14:creationId xmlns:p14="http://schemas.microsoft.com/office/powerpoint/2010/main" val="1833536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eaLnBrk="1" hangingPunct="1"/>
            <a:r>
              <a:rPr lang="en-GB" altLang="en-US" dirty="0" smtClean="0"/>
              <a:t>Role of the Library</a:t>
            </a:r>
          </a:p>
        </p:txBody>
      </p:sp>
      <p:sp>
        <p:nvSpPr>
          <p:cNvPr id="11267" name="Rectangle 3"/>
          <p:cNvSpPr>
            <a:spLocks noGrp="1" noChangeArrowheads="1"/>
          </p:cNvSpPr>
          <p:nvPr>
            <p:ph idx="1"/>
          </p:nvPr>
        </p:nvSpPr>
        <p:spPr/>
        <p:txBody>
          <a:bodyPr/>
          <a:lstStyle/>
          <a:p>
            <a:pPr eaLnBrk="1" hangingPunct="1"/>
            <a:r>
              <a:rPr lang="en-US" altLang="en-US" sz="2800" smtClean="0"/>
              <a:t>E-resources is the current global trend in information management</a:t>
            </a:r>
          </a:p>
          <a:p>
            <a:pPr eaLnBrk="1" hangingPunct="1"/>
            <a:r>
              <a:rPr lang="en-US" altLang="en-US" sz="2800" smtClean="0"/>
              <a:t>The Library should ensure they take the lead in this area to remain relevant</a:t>
            </a:r>
          </a:p>
          <a:p>
            <a:pPr eaLnBrk="1" hangingPunct="1"/>
            <a:r>
              <a:rPr lang="en-US" altLang="en-US" sz="2800" smtClean="0"/>
              <a:t>Library professionals have the right training in information retrieval and management and should apply the same skills in e-resources</a:t>
            </a:r>
          </a:p>
        </p:txBody>
      </p:sp>
      <p:sp>
        <p:nvSpPr>
          <p:cNvPr id="2" name="Date Placeholder 1"/>
          <p:cNvSpPr>
            <a:spLocks noGrp="1"/>
          </p:cNvSpPr>
          <p:nvPr>
            <p:ph type="dt" sz="half" idx="10"/>
          </p:nvPr>
        </p:nvSpPr>
        <p:spPr/>
        <p:txBody>
          <a:bodyPr/>
          <a:lstStyle/>
          <a:p>
            <a:fld id="{8250D7F0-9772-4B2C-BE24-1E04C6B48A10}" type="datetime1">
              <a:rPr lang="en-US" smtClean="0"/>
              <a:t>2/5/2016</a:t>
            </a:fld>
            <a:endParaRPr lang="en-GB"/>
          </a:p>
        </p:txBody>
      </p:sp>
      <p:sp>
        <p:nvSpPr>
          <p:cNvPr id="3" name="Slide Number Placeholder 2"/>
          <p:cNvSpPr>
            <a:spLocks noGrp="1"/>
          </p:cNvSpPr>
          <p:nvPr>
            <p:ph type="sldNum" sz="quarter" idx="12"/>
          </p:nvPr>
        </p:nvSpPr>
        <p:spPr/>
        <p:txBody>
          <a:bodyPr/>
          <a:lstStyle/>
          <a:p>
            <a:fld id="{9D65E654-A2E7-4872-B964-D7B21DEF2702}" type="slidenum">
              <a:rPr lang="en-GB" smtClean="0"/>
              <a:pPr/>
              <a:t>7</a:t>
            </a:fld>
            <a:endParaRPr lang="en-GB"/>
          </a:p>
        </p:txBody>
      </p:sp>
    </p:spTree>
    <p:extLst>
      <p:ext uri="{BB962C8B-B14F-4D97-AF65-F5344CB8AC3E}">
        <p14:creationId xmlns:p14="http://schemas.microsoft.com/office/powerpoint/2010/main" val="22269825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a:bodyPr>
          <a:lstStyle/>
          <a:p>
            <a:r>
              <a:rPr lang="en-GB" altLang="en-US" dirty="0" smtClean="0"/>
              <a:t>Role of the Library - skills</a:t>
            </a:r>
            <a:endParaRPr lang="en-US" altLang="en-US" dirty="0" smtClean="0"/>
          </a:p>
        </p:txBody>
      </p:sp>
      <p:sp>
        <p:nvSpPr>
          <p:cNvPr id="12291" name="Content Placeholder 2"/>
          <p:cNvSpPr>
            <a:spLocks noGrp="1"/>
          </p:cNvSpPr>
          <p:nvPr>
            <p:ph idx="1"/>
          </p:nvPr>
        </p:nvSpPr>
        <p:spPr/>
        <p:txBody>
          <a:bodyPr>
            <a:normAutofit/>
          </a:bodyPr>
          <a:lstStyle/>
          <a:p>
            <a:r>
              <a:rPr lang="en-US" altLang="en-US" sz="2800" dirty="0" smtClean="0"/>
              <a:t>Library staff understand the book industry and are better placed to deal with publishers</a:t>
            </a:r>
          </a:p>
          <a:p>
            <a:r>
              <a:rPr lang="en-US" altLang="en-US" sz="2800" dirty="0" smtClean="0"/>
              <a:t>They have better skills to evaluate published quality research output</a:t>
            </a:r>
          </a:p>
          <a:p>
            <a:r>
              <a:rPr lang="en-US" altLang="en-US" sz="2800" dirty="0" smtClean="0"/>
              <a:t>They have better skills to assist researchers find what is relevant to their research</a:t>
            </a:r>
          </a:p>
          <a:p>
            <a:r>
              <a:rPr lang="en-US" altLang="en-US" sz="2800" dirty="0" smtClean="0"/>
              <a:t>It </a:t>
            </a:r>
            <a:r>
              <a:rPr lang="en-US" altLang="en-US" sz="2800" dirty="0"/>
              <a:t>is the role of the library to sensitize users on </a:t>
            </a:r>
            <a:r>
              <a:rPr lang="en-US" altLang="en-US" sz="2800" dirty="0">
                <a:solidFill>
                  <a:srgbClr val="FF0000"/>
                </a:solidFill>
              </a:rPr>
              <a:t>effective </a:t>
            </a:r>
            <a:r>
              <a:rPr lang="en-US" altLang="en-US" sz="2800" dirty="0" err="1">
                <a:solidFill>
                  <a:srgbClr val="FF0000"/>
                </a:solidFill>
              </a:rPr>
              <a:t>googling</a:t>
            </a:r>
            <a:endParaRPr lang="en-US" altLang="en-US" sz="2800" dirty="0">
              <a:solidFill>
                <a:srgbClr val="FF0000"/>
              </a:solidFill>
            </a:endParaRPr>
          </a:p>
          <a:p>
            <a:endParaRPr lang="en-US" altLang="en-US" sz="2800" dirty="0" smtClean="0"/>
          </a:p>
        </p:txBody>
      </p:sp>
      <p:sp>
        <p:nvSpPr>
          <p:cNvPr id="2" name="Date Placeholder 1"/>
          <p:cNvSpPr>
            <a:spLocks noGrp="1"/>
          </p:cNvSpPr>
          <p:nvPr>
            <p:ph type="dt" sz="half" idx="10"/>
          </p:nvPr>
        </p:nvSpPr>
        <p:spPr/>
        <p:txBody>
          <a:bodyPr/>
          <a:lstStyle/>
          <a:p>
            <a:fld id="{F8E1EC5B-1D2F-4968-A9F4-4A4BF9417ED4}" type="datetime1">
              <a:rPr lang="en-US" smtClean="0"/>
              <a:t>2/5/2016</a:t>
            </a:fld>
            <a:endParaRPr lang="en-GB"/>
          </a:p>
        </p:txBody>
      </p:sp>
      <p:sp>
        <p:nvSpPr>
          <p:cNvPr id="3" name="Slide Number Placeholder 2"/>
          <p:cNvSpPr>
            <a:spLocks noGrp="1"/>
          </p:cNvSpPr>
          <p:nvPr>
            <p:ph type="sldNum" sz="quarter" idx="12"/>
          </p:nvPr>
        </p:nvSpPr>
        <p:spPr/>
        <p:txBody>
          <a:bodyPr/>
          <a:lstStyle/>
          <a:p>
            <a:fld id="{9D65E654-A2E7-4872-B964-D7B21DEF2702}" type="slidenum">
              <a:rPr lang="en-GB" smtClean="0"/>
              <a:pPr/>
              <a:t>8</a:t>
            </a:fld>
            <a:endParaRPr lang="en-GB"/>
          </a:p>
        </p:txBody>
      </p:sp>
    </p:spTree>
    <p:extLst>
      <p:ext uri="{BB962C8B-B14F-4D97-AF65-F5344CB8AC3E}">
        <p14:creationId xmlns:p14="http://schemas.microsoft.com/office/powerpoint/2010/main" val="17834545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altLang="en-US" dirty="0" smtClean="0"/>
              <a:t>Role of the Library - awareness</a:t>
            </a:r>
            <a:endParaRPr lang="en-US" altLang="en-US" dirty="0" smtClean="0"/>
          </a:p>
        </p:txBody>
      </p:sp>
      <p:sp>
        <p:nvSpPr>
          <p:cNvPr id="13315" name="Content Placeholder 2"/>
          <p:cNvSpPr>
            <a:spLocks noGrp="1"/>
          </p:cNvSpPr>
          <p:nvPr>
            <p:ph idx="1"/>
          </p:nvPr>
        </p:nvSpPr>
        <p:spPr/>
        <p:txBody>
          <a:bodyPr/>
          <a:lstStyle/>
          <a:p>
            <a:pPr>
              <a:buFontTx/>
              <a:buNone/>
            </a:pPr>
            <a:r>
              <a:rPr lang="en-US" altLang="en-US" dirty="0" smtClean="0"/>
              <a:t>The Library should take up the role of:</a:t>
            </a:r>
          </a:p>
          <a:p>
            <a:r>
              <a:rPr lang="en-US" altLang="en-US" sz="2800" dirty="0" smtClean="0"/>
              <a:t>Sensitizing administrators to bring them on Board</a:t>
            </a:r>
          </a:p>
          <a:p>
            <a:r>
              <a:rPr lang="en-US" altLang="en-US" sz="2800" dirty="0" smtClean="0"/>
              <a:t>Sensitizing users to maximize on usage</a:t>
            </a:r>
          </a:p>
          <a:p>
            <a:r>
              <a:rPr lang="en-US" altLang="en-US" sz="2800" dirty="0" smtClean="0"/>
              <a:t>Advising ICT Departments on the best infrastructure for effective implementation</a:t>
            </a:r>
          </a:p>
          <a:p>
            <a:endParaRPr lang="en-US" altLang="en-US" dirty="0" smtClean="0"/>
          </a:p>
        </p:txBody>
      </p:sp>
      <p:sp>
        <p:nvSpPr>
          <p:cNvPr id="2" name="Date Placeholder 1"/>
          <p:cNvSpPr>
            <a:spLocks noGrp="1"/>
          </p:cNvSpPr>
          <p:nvPr>
            <p:ph type="dt" sz="half" idx="10"/>
          </p:nvPr>
        </p:nvSpPr>
        <p:spPr/>
        <p:txBody>
          <a:bodyPr/>
          <a:lstStyle/>
          <a:p>
            <a:fld id="{E274355B-C2A6-43EF-BD0D-5FA0759053FA}" type="datetime1">
              <a:rPr lang="en-US" smtClean="0"/>
              <a:t>2/5/2016</a:t>
            </a:fld>
            <a:endParaRPr lang="en-GB"/>
          </a:p>
        </p:txBody>
      </p:sp>
      <p:sp>
        <p:nvSpPr>
          <p:cNvPr id="3" name="Slide Number Placeholder 2"/>
          <p:cNvSpPr>
            <a:spLocks noGrp="1"/>
          </p:cNvSpPr>
          <p:nvPr>
            <p:ph type="sldNum" sz="quarter" idx="12"/>
          </p:nvPr>
        </p:nvSpPr>
        <p:spPr/>
        <p:txBody>
          <a:bodyPr/>
          <a:lstStyle/>
          <a:p>
            <a:fld id="{9D65E654-A2E7-4872-B964-D7B21DEF2702}" type="slidenum">
              <a:rPr lang="en-GB" smtClean="0"/>
              <a:pPr/>
              <a:t>9</a:t>
            </a:fld>
            <a:endParaRPr lang="en-GB"/>
          </a:p>
        </p:txBody>
      </p:sp>
    </p:spTree>
    <p:extLst>
      <p:ext uri="{BB962C8B-B14F-4D97-AF65-F5344CB8AC3E}">
        <p14:creationId xmlns:p14="http://schemas.microsoft.com/office/powerpoint/2010/main" val="500722253"/>
      </p:ext>
    </p:extLst>
  </p:cSld>
  <p:clrMapOvr>
    <a:masterClrMapping/>
  </p:clrMapOvr>
  <p:timing>
    <p:tnLst>
      <p:par>
        <p:cTn id="1" dur="indefinite" restart="never" nodeType="tmRoot"/>
      </p:par>
    </p:tnLst>
  </p:timing>
</p:sld>
</file>

<file path=ppt/theme/theme1.xml><?xml version="1.0" encoding="utf-8"?>
<a:theme xmlns:a="http://schemas.openxmlformats.org/drawingml/2006/main" name="INASP PowerPoint">
  <a:themeElements>
    <a:clrScheme name="Custom 2">
      <a:dk1>
        <a:srgbClr val="333333"/>
      </a:dk1>
      <a:lt1>
        <a:srgbClr val="FFFFFF"/>
      </a:lt1>
      <a:dk2>
        <a:srgbClr val="333333"/>
      </a:dk2>
      <a:lt2>
        <a:srgbClr val="E5E5E5"/>
      </a:lt2>
      <a:accent1>
        <a:srgbClr val="00808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INASP 2013 Presentation</Template>
  <TotalTime>3282</TotalTime>
  <Words>2162</Words>
  <Application>Microsoft Office PowerPoint</Application>
  <PresentationFormat>On-screen Show (4:3)</PresentationFormat>
  <Paragraphs>296</Paragraphs>
  <Slides>27</Slides>
  <Notes>24</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INASP PowerPoint</vt:lpstr>
      <vt:lpstr>Office Theme</vt:lpstr>
      <vt:lpstr>Introduction to electronic resources management</vt:lpstr>
      <vt:lpstr>Introduction to electronic resources management</vt:lpstr>
      <vt:lpstr>Recap of Day 1</vt:lpstr>
      <vt:lpstr>Categories</vt:lpstr>
      <vt:lpstr>Why E-Resources?</vt:lpstr>
      <vt:lpstr>Implementation: Requirements</vt:lpstr>
      <vt:lpstr>Role of the Library</vt:lpstr>
      <vt:lpstr>Role of the Library - skills</vt:lpstr>
      <vt:lpstr>Role of the Library - awareness</vt:lpstr>
      <vt:lpstr>Role of the Library - finance</vt:lpstr>
      <vt:lpstr>Challenges</vt:lpstr>
      <vt:lpstr>Access and authentication</vt:lpstr>
      <vt:lpstr>IP addresses</vt:lpstr>
      <vt:lpstr>Access models</vt:lpstr>
      <vt:lpstr>Registration process</vt:lpstr>
      <vt:lpstr>Legal issues</vt:lpstr>
      <vt:lpstr>INASP registration – Part 1 Application</vt:lpstr>
      <vt:lpstr>INASP registration – Part 1 Application Register for an account</vt:lpstr>
      <vt:lpstr>If your institution isn’t listed, add it</vt:lpstr>
      <vt:lpstr>INASP registration – Part 2 Registration</vt:lpstr>
      <vt:lpstr>INASP registration – Part 2 Registration Register for any additional resources</vt:lpstr>
      <vt:lpstr>INASP registration - Access Support  http://www.inasp.info/en/training-resources/e-resources/access-support/ </vt:lpstr>
      <vt:lpstr>Research4Life Registration </vt:lpstr>
      <vt:lpstr>PowerPoint Presentation</vt:lpstr>
      <vt:lpstr>PowerPoint Presentation</vt:lpstr>
      <vt:lpstr>PowerPoint Presentation</vt:lpstr>
      <vt:lpstr>PowerPoint Presentation</vt:lpstr>
    </vt:vector>
  </TitlesOfParts>
  <Company>University of Bristol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 Journals and Electronic Resources Library Management</dc:title>
  <dc:creator>clmb</dc:creator>
  <cp:lastModifiedBy>Veronika Schaeffler</cp:lastModifiedBy>
  <cp:revision>98</cp:revision>
  <cp:lastPrinted>2013-11-04T09:35:17Z</cp:lastPrinted>
  <dcterms:created xsi:type="dcterms:W3CDTF">2002-02-12T10:52:25Z</dcterms:created>
  <dcterms:modified xsi:type="dcterms:W3CDTF">2016-02-05T11:56:18Z</dcterms:modified>
</cp:coreProperties>
</file>