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6" r:id="rId9"/>
    <p:sldId id="280" r:id="rId10"/>
    <p:sldId id="281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jith Kumar" initials="SK" lastIdx="0" clrIdx="0">
    <p:extLst>
      <p:ext uri="{19B8F6BF-5375-455C-9EA6-DF929625EA0E}">
        <p15:presenceInfo xmlns:p15="http://schemas.microsoft.com/office/powerpoint/2012/main" userId="f34cfa9e1f7b35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5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9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11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2699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11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83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42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91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6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1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4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63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6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4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6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2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7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C7AF-6640-4C99-92C8-C70FECD87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092" y="1801090"/>
            <a:ext cx="10612582" cy="1925783"/>
          </a:xfrm>
        </p:spPr>
        <p:txBody>
          <a:bodyPr>
            <a:normAutofit fontScale="90000"/>
          </a:bodyPr>
          <a:lstStyle/>
          <a:p>
            <a:br>
              <a:rPr lang="en-IN" dirty="0">
                <a:solidFill>
                  <a:srgbClr val="FFFF00"/>
                </a:solidFill>
              </a:rPr>
            </a:br>
            <a:br>
              <a:rPr lang="en-IN" dirty="0">
                <a:solidFill>
                  <a:srgbClr val="FFFF00"/>
                </a:solidFill>
              </a:rPr>
            </a:br>
            <a:br>
              <a:rPr lang="en-IN" dirty="0">
                <a:solidFill>
                  <a:srgbClr val="FFFF00"/>
                </a:solidFill>
              </a:rPr>
            </a:br>
            <a:r>
              <a:rPr lang="en-IN" sz="5600" dirty="0">
                <a:solidFill>
                  <a:srgbClr val="FFFF00"/>
                </a:solidFill>
              </a:rPr>
              <a:t>E-learning</a:t>
            </a:r>
            <a:br>
              <a:rPr lang="en-IN" dirty="0">
                <a:solidFill>
                  <a:srgbClr val="FFFF00"/>
                </a:solidFill>
              </a:rPr>
            </a:br>
            <a:r>
              <a:rPr lang="en-IN" sz="3300" dirty="0">
                <a:solidFill>
                  <a:srgbClr val="FF0000"/>
                </a:solidFill>
              </a:rPr>
              <a:t>Action Plan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C5D2D-479B-487C-B39F-FE1735A0A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6364" y="4114656"/>
            <a:ext cx="3821858" cy="374217"/>
          </a:xfrm>
        </p:spPr>
        <p:txBody>
          <a:bodyPr>
            <a:normAutofit fontScale="70000" lnSpcReduction="20000"/>
          </a:bodyPr>
          <a:lstStyle/>
          <a:p>
            <a:r>
              <a:rPr lang="en-IN" dirty="0"/>
              <a:t>Shijith Kumar C, AIISH, Mysuru</a:t>
            </a:r>
          </a:p>
        </p:txBody>
      </p:sp>
    </p:spTree>
    <p:extLst>
      <p:ext uri="{BB962C8B-B14F-4D97-AF65-F5344CB8AC3E}">
        <p14:creationId xmlns:p14="http://schemas.microsoft.com/office/powerpoint/2010/main" val="3711587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938435B-F830-4380-9034-E7B024D85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7F56D6DC-6F5D-4A78-BB6F-59DB51D60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8E6CCA5-354A-4D33-816A-E1BCA5F6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68ECC00C-F6EA-4977-A904-C2EF10495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9C6AF-2E02-4D6D-943A-2C7DFF13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</a:t>
            </a:r>
            <a:r>
              <a:rPr lang="en-IN" cap="none" dirty="0"/>
              <a:t>essons Learned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9A061-A5EC-4D10-BF4E-80A2FFCE6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3200" dirty="0">
                <a:solidFill>
                  <a:srgbClr val="FFFF00"/>
                </a:solidFill>
              </a:rPr>
              <a:t>Govt. of India Initiatives</a:t>
            </a:r>
          </a:p>
          <a:p>
            <a:r>
              <a:rPr lang="en-IN" sz="3200" dirty="0">
                <a:solidFill>
                  <a:srgbClr val="FFFF00"/>
                </a:solidFill>
              </a:rPr>
              <a:t>Cost-effective Tools, Techniques &amp;  Resources </a:t>
            </a:r>
          </a:p>
          <a:p>
            <a:r>
              <a:rPr lang="en-IN" sz="3200" dirty="0">
                <a:solidFill>
                  <a:srgbClr val="FFFF00"/>
                </a:solidFill>
              </a:rPr>
              <a:t>Dedication and Focused Approach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362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90D4E-2A8D-4EAB-9955-D7F802CCA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cap="none" dirty="0"/>
              <a:t>Value Addition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4C15F-6300-43F7-AD5C-C9BB3B319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096064"/>
            <a:ext cx="10460787" cy="3695136"/>
          </a:xfrm>
        </p:spPr>
        <p:txBody>
          <a:bodyPr/>
          <a:lstStyle/>
          <a:p>
            <a:endParaRPr lang="en-IN" dirty="0"/>
          </a:p>
          <a:p>
            <a:r>
              <a:rPr lang="en-IN" sz="3200" dirty="0">
                <a:solidFill>
                  <a:srgbClr val="FFFF00"/>
                </a:solidFill>
              </a:rPr>
              <a:t>Use of Tools &amp; Techniques for Official Assignments</a:t>
            </a:r>
          </a:p>
          <a:p>
            <a:endParaRPr lang="en-IN" sz="3200" dirty="0">
              <a:solidFill>
                <a:srgbClr val="FFFF00"/>
              </a:solidFill>
            </a:endParaRPr>
          </a:p>
          <a:p>
            <a:r>
              <a:rPr lang="en-IN" sz="3200" dirty="0">
                <a:solidFill>
                  <a:srgbClr val="FFFF00"/>
                </a:solidFill>
              </a:rPr>
              <a:t>Initiate, Coordinate &amp; Implement E-learning System</a:t>
            </a:r>
          </a:p>
        </p:txBody>
      </p:sp>
    </p:spTree>
    <p:extLst>
      <p:ext uri="{BB962C8B-B14F-4D97-AF65-F5344CB8AC3E}">
        <p14:creationId xmlns:p14="http://schemas.microsoft.com/office/powerpoint/2010/main" val="364912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F42F7-35F1-498D-9D3E-16CFA6B5B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cap="none" dirty="0"/>
              <a:t>Action Plan: Short-term </a:t>
            </a:r>
            <a:r>
              <a:rPr lang="en-IN" sz="1600" cap="none" dirty="0">
                <a:solidFill>
                  <a:srgbClr val="FF0000"/>
                </a:solidFill>
              </a:rPr>
              <a:t>[0-6 Months]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613B6-A36F-4049-970B-FDB030CE5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74" y="1805118"/>
            <a:ext cx="11513126" cy="3695136"/>
          </a:xfrm>
        </p:spPr>
        <p:txBody>
          <a:bodyPr>
            <a:normAutofit fontScale="92500" lnSpcReduction="10000"/>
          </a:bodyPr>
          <a:lstStyle/>
          <a:p>
            <a:r>
              <a:rPr lang="en-IN" sz="3200" dirty="0">
                <a:solidFill>
                  <a:srgbClr val="FFFF00"/>
                </a:solidFill>
              </a:rPr>
              <a:t>Blue-print for e-learning implementation </a:t>
            </a:r>
          </a:p>
          <a:p>
            <a:r>
              <a:rPr lang="en-IN" sz="3200" dirty="0">
                <a:solidFill>
                  <a:srgbClr val="FFFF00"/>
                </a:solidFill>
              </a:rPr>
              <a:t>Areas of implementation of  e-learning tools &amp; techniques in lib.&amp; information services</a:t>
            </a:r>
          </a:p>
          <a:p>
            <a:r>
              <a:rPr lang="en-IN" sz="3200" dirty="0">
                <a:solidFill>
                  <a:srgbClr val="FFFF00"/>
                </a:solidFill>
              </a:rPr>
              <a:t>Survey of e-learning awareness &amp; sensitisation programmes </a:t>
            </a:r>
          </a:p>
          <a:p>
            <a:r>
              <a:rPr lang="en-IN" sz="3200" dirty="0">
                <a:solidFill>
                  <a:srgbClr val="FFFF00"/>
                </a:solidFill>
              </a:rPr>
              <a:t>Setting-up of one course per faculty on free </a:t>
            </a:r>
            <a:r>
              <a:rPr lang="en-IN" sz="3200" dirty="0" err="1">
                <a:solidFill>
                  <a:srgbClr val="FFFF00"/>
                </a:solidFill>
              </a:rPr>
              <a:t>moodle</a:t>
            </a:r>
            <a:r>
              <a:rPr lang="en-IN" sz="3200" dirty="0">
                <a:solidFill>
                  <a:srgbClr val="FFFF00"/>
                </a:solidFill>
              </a:rPr>
              <a:t>-cloud platform 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204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3F046-D9A8-4557-8202-E4780AF5F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cap="none" dirty="0"/>
              <a:t>Action Plan: Mid-term </a:t>
            </a:r>
            <a:r>
              <a:rPr lang="en-IN" sz="1800" cap="none" dirty="0">
                <a:solidFill>
                  <a:srgbClr val="FF0000"/>
                </a:solidFill>
              </a:rPr>
              <a:t>[0.6 – 1 Year]</a:t>
            </a:r>
            <a:endParaRPr lang="en-IN" sz="1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1B991-75EE-489B-B05D-FBF1D54EA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096064"/>
            <a:ext cx="10973405" cy="3695136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rgbClr val="FFFF00"/>
                </a:solidFill>
              </a:rPr>
              <a:t>Setting-up of Infrastructure </a:t>
            </a:r>
          </a:p>
          <a:p>
            <a:r>
              <a:rPr lang="en-IN" sz="3200" dirty="0">
                <a:solidFill>
                  <a:srgbClr val="FFFF00"/>
                </a:solidFill>
              </a:rPr>
              <a:t>Moodle Server Ver. &amp; Creation of  courses </a:t>
            </a:r>
          </a:p>
          <a:p>
            <a:r>
              <a:rPr lang="en-IN" sz="3200" dirty="0">
                <a:solidFill>
                  <a:srgbClr val="FFFF00"/>
                </a:solidFill>
              </a:rPr>
              <a:t>SWAYAM course on a relevant topic</a:t>
            </a:r>
          </a:p>
          <a:p>
            <a:r>
              <a:rPr lang="en-IN" sz="3200" dirty="0">
                <a:solidFill>
                  <a:srgbClr val="FFFF00"/>
                </a:solidFill>
              </a:rPr>
              <a:t>Training the faculty on preparing SWAYAM course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454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2071E-754F-435B-B49D-B1084B2F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cap="none" dirty="0"/>
              <a:t>Action Plan: Long-term </a:t>
            </a:r>
            <a:r>
              <a:rPr lang="en-IN" sz="1600" b="0" cap="none" dirty="0">
                <a:solidFill>
                  <a:srgbClr val="FF0000"/>
                </a:solidFill>
              </a:rPr>
              <a:t>[1-2 Years]</a:t>
            </a:r>
            <a:endParaRPr lang="en-IN" sz="1600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1FFD5-6E8C-4D73-B2D6-02E0D6B6E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737878" cy="3695136"/>
          </a:xfrm>
        </p:spPr>
        <p:txBody>
          <a:bodyPr>
            <a:normAutofit fontScale="92500" lnSpcReduction="10000"/>
          </a:bodyPr>
          <a:lstStyle/>
          <a:p>
            <a:r>
              <a:rPr lang="en-IN" sz="3200" dirty="0">
                <a:solidFill>
                  <a:srgbClr val="FFFF00"/>
                </a:solidFill>
              </a:rPr>
              <a:t>Implementation of full-fledged e-learning system in the organization</a:t>
            </a:r>
          </a:p>
          <a:p>
            <a:pPr marL="900113" indent="-96838"/>
            <a:r>
              <a:rPr lang="en-IN" sz="3200" dirty="0">
                <a:solidFill>
                  <a:srgbClr val="FFFF00"/>
                </a:solidFill>
              </a:rPr>
              <a:t>	Blended-learning system for existing 				programmes</a:t>
            </a:r>
          </a:p>
          <a:p>
            <a:pPr marL="900113" indent="-96838"/>
            <a:r>
              <a:rPr lang="en-IN" sz="3200" dirty="0">
                <a:solidFill>
                  <a:srgbClr val="FFFF00"/>
                </a:solidFill>
              </a:rPr>
              <a:t>	New online courses </a:t>
            </a:r>
          </a:p>
          <a:p>
            <a:r>
              <a:rPr lang="en-IN" sz="3200" dirty="0">
                <a:solidFill>
                  <a:srgbClr val="FFFF00"/>
                </a:solidFill>
              </a:rPr>
              <a:t>MOOCS courses in the field of communication disorders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21045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F9BEB1A3-EFC3-4A89-81B3-44DD76F1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6A618E9B-A8E4-4980-8ACD-8E445B75D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00BB612F-DDFF-4FFA-ADE5-F389357E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256173BA-B4AF-47C9-9506-AF49E049F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425008CE-C23A-490A-BEC8-6BF7CDE50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A4CBCD07-2BFC-4052-A117-1D70B4A93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272</TotalTime>
  <Words>133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Bookman Old Style</vt:lpstr>
      <vt:lpstr>Rockwell</vt:lpstr>
      <vt:lpstr>Damask</vt:lpstr>
      <vt:lpstr>   E-learning Action Plan</vt:lpstr>
      <vt:lpstr>Lessons Learned </vt:lpstr>
      <vt:lpstr>Value Addition </vt:lpstr>
      <vt:lpstr>Action Plan: Short-term [0-6 Months]</vt:lpstr>
      <vt:lpstr>Action Plan: Mid-term [0.6 – 1 Year]</vt:lpstr>
      <vt:lpstr>Action Plan: Long-term [1-2 Years]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Plans  for E-learning Implementation </dc:title>
  <dc:creator>Shijith Kumar</dc:creator>
  <cp:lastModifiedBy>Shijith Kumar</cp:lastModifiedBy>
  <cp:revision>14</cp:revision>
  <dcterms:created xsi:type="dcterms:W3CDTF">2019-01-31T16:57:27Z</dcterms:created>
  <dcterms:modified xsi:type="dcterms:W3CDTF">2019-02-01T08:37:56Z</dcterms:modified>
</cp:coreProperties>
</file>