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219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765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142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4305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8915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0884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2448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824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374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438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517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239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731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005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536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339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32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19022B5-7E83-4C9D-85FC-7D28C0A4ECF8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C43A254-511A-4483-BFAC-2FD9169227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963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1AE4C-1F2B-4F03-8EB8-7EFF2BF9D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47" y="1830165"/>
            <a:ext cx="9208245" cy="2920725"/>
          </a:xfrm>
        </p:spPr>
        <p:txBody>
          <a:bodyPr/>
          <a:lstStyle/>
          <a:p>
            <a:pPr algn="ctr" defTabSz="412750">
              <a:tabLst>
                <a:tab pos="1081088" algn="l"/>
              </a:tabLst>
            </a:pPr>
            <a:br>
              <a:rPr lang="en-IN" sz="3200" b="1" dirty="0">
                <a:solidFill>
                  <a:srgbClr val="FFFF00"/>
                </a:solidFill>
              </a:rPr>
            </a:br>
            <a:br>
              <a:rPr lang="en-IN" sz="3200" b="1" dirty="0">
                <a:solidFill>
                  <a:srgbClr val="FFFF00"/>
                </a:solidFill>
              </a:rPr>
            </a:br>
            <a:r>
              <a:rPr lang="en-IN" sz="3200" b="1" dirty="0">
                <a:solidFill>
                  <a:srgbClr val="00B0F0"/>
                </a:solidFill>
              </a:rPr>
              <a:t>Module 2</a:t>
            </a:r>
            <a:br>
              <a:rPr lang="en-IN" sz="3200" b="1" dirty="0">
                <a:solidFill>
                  <a:srgbClr val="FFFF00"/>
                </a:solidFill>
              </a:rPr>
            </a:br>
            <a:r>
              <a:rPr lang="en-IN" dirty="0">
                <a:solidFill>
                  <a:srgbClr val="FFFF00"/>
                </a:solidFill>
              </a:rPr>
              <a:t>Rules &amp; Regulations on Preventing Plagiarism</a:t>
            </a:r>
            <a:br>
              <a:rPr lang="en-IN" dirty="0">
                <a:solidFill>
                  <a:srgbClr val="FFFF00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Course coordinator: Prof. M. Chandrasekhara</a:t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Module preparation: Dr Shijith Kumar C</a:t>
            </a:r>
          </a:p>
        </p:txBody>
      </p:sp>
    </p:spTree>
    <p:extLst>
      <p:ext uri="{BB962C8B-B14F-4D97-AF65-F5344CB8AC3E}">
        <p14:creationId xmlns:p14="http://schemas.microsoft.com/office/powerpoint/2010/main" val="90960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1AE4C-1F2B-4F03-8EB8-7EFF2BF9D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1208" y="1450310"/>
            <a:ext cx="10302755" cy="2484381"/>
          </a:xfrm>
        </p:spPr>
        <p:txBody>
          <a:bodyPr/>
          <a:lstStyle/>
          <a:p>
            <a:r>
              <a:rPr lang="en-IN" sz="3600" b="1" dirty="0">
                <a:solidFill>
                  <a:srgbClr val="00B0F0"/>
                </a:solidFill>
              </a:rPr>
              <a:t>					Objectives</a:t>
            </a:r>
            <a:r>
              <a:rPr lang="en-IN" sz="3600" dirty="0"/>
              <a:t> </a:t>
            </a:r>
            <a:br>
              <a:rPr lang="en-IN" sz="3600" dirty="0"/>
            </a:br>
            <a:br>
              <a:rPr lang="en-IN" sz="3600" dirty="0"/>
            </a:br>
            <a:r>
              <a:rPr lang="en-IN" sz="3600" dirty="0"/>
              <a:t>To provide an insight into legal implications</a:t>
            </a:r>
            <a:br>
              <a:rPr lang="en-IN" sz="3600" dirty="0"/>
            </a:br>
            <a:br>
              <a:rPr lang="en-IN" sz="3600" dirty="0"/>
            </a:br>
            <a:r>
              <a:rPr lang="en-IN" sz="3600" dirty="0"/>
              <a:t>To create awareness on academic integrity</a:t>
            </a:r>
            <a:br>
              <a:rPr lang="en-IN" sz="3600" dirty="0"/>
            </a:br>
            <a:r>
              <a:rPr lang="en-IN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820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1AE4C-1F2B-4F03-8EB8-7EFF2BF9D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8809" y="471055"/>
            <a:ext cx="10330464" cy="5763490"/>
          </a:xfrm>
        </p:spPr>
        <p:txBody>
          <a:bodyPr/>
          <a:lstStyle/>
          <a:p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r>
              <a:rPr lang="en-IN" sz="3200" b="1" dirty="0">
                <a:solidFill>
                  <a:srgbClr val="00B0F0"/>
                </a:solidFill>
              </a:rPr>
              <a:t>                    Learning Outcome</a:t>
            </a:r>
            <a:br>
              <a:rPr lang="en-IN" sz="3200" b="1" dirty="0">
                <a:solidFill>
                  <a:srgbClr val="00B0F0"/>
                </a:solidFill>
              </a:rPr>
            </a:br>
            <a:r>
              <a:rPr lang="en-IN" sz="3200" dirty="0">
                <a:solidFill>
                  <a:schemeClr val="bg1"/>
                </a:solidFill>
              </a:rPr>
              <a:t>1. Understanding of various laws on plagiarism</a:t>
            </a:r>
            <a:br>
              <a:rPr lang="en-IN" sz="3200" dirty="0">
                <a:solidFill>
                  <a:schemeClr val="bg1"/>
                </a:solidFill>
              </a:rPr>
            </a:br>
            <a:br>
              <a:rPr lang="en-IN" sz="3200" dirty="0">
                <a:solidFill>
                  <a:schemeClr val="bg1"/>
                </a:solidFill>
              </a:rPr>
            </a:br>
            <a:r>
              <a:rPr lang="en-IN" sz="3200" dirty="0">
                <a:solidFill>
                  <a:schemeClr val="bg1"/>
                </a:solidFill>
              </a:rPr>
              <a:t>2. Development of academic integrity among    </a:t>
            </a:r>
            <a:br>
              <a:rPr lang="en-IN" sz="3200" dirty="0">
                <a:solidFill>
                  <a:schemeClr val="bg1"/>
                </a:solidFill>
              </a:rPr>
            </a:br>
            <a:r>
              <a:rPr lang="en-IN" sz="3200" dirty="0">
                <a:solidFill>
                  <a:schemeClr val="bg1"/>
                </a:solidFill>
              </a:rPr>
              <a:t>    learners</a:t>
            </a:r>
            <a:br>
              <a:rPr lang="en-IN" sz="3200" dirty="0">
                <a:solidFill>
                  <a:srgbClr val="FFFF00"/>
                </a:solidFill>
              </a:rPr>
            </a:br>
            <a:br>
              <a:rPr lang="en-IN" dirty="0"/>
            </a:b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93227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  Module 2 Rules &amp; Regulations on Preventing Plagiarism Course coordinator: Prof. M. Chandrasekhara Module preparation: Dr Shijith Kumar C</vt:lpstr>
      <vt:lpstr>     Objectives   To provide an insight into legal implications  To create awareness on academic integrity  </vt:lpstr>
      <vt:lpstr>                                                 Learning Outcome 1. Understanding of various laws on plagiarism  2. Development of academic integrity among         learners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Quadrant II   Rules &amp; Regulations on Preventing Plagiarism</dc:title>
  <dc:creator>Shijith Kumar</dc:creator>
  <cp:lastModifiedBy>Shijith Kumar</cp:lastModifiedBy>
  <cp:revision>15</cp:revision>
  <dcterms:created xsi:type="dcterms:W3CDTF">2019-01-30T03:09:35Z</dcterms:created>
  <dcterms:modified xsi:type="dcterms:W3CDTF">2019-01-31T02:23:52Z</dcterms:modified>
</cp:coreProperties>
</file>