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07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1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229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627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0488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407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67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93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66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969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94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072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091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23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726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30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117334-DABF-445B-90F9-6C023A455476}" type="datetimeFigureOut">
              <a:rPr lang="en-IN" smtClean="0"/>
              <a:t>31-01-2019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521E-4FF8-4E2C-9926-E8A117B592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870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F02B9-BB86-439F-B19F-43A9F978A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9748572" cy="3318164"/>
          </a:xfrm>
        </p:spPr>
        <p:txBody>
          <a:bodyPr/>
          <a:lstStyle/>
          <a:p>
            <a:pPr algn="ctr"/>
            <a:r>
              <a:rPr lang="en-IN" sz="3200" b="1" dirty="0">
                <a:solidFill>
                  <a:srgbClr val="00B0F0"/>
                </a:solidFill>
              </a:rPr>
              <a:t>Module 2</a:t>
            </a:r>
            <a:br>
              <a:rPr lang="en-IN" sz="3200" b="1" dirty="0">
                <a:solidFill>
                  <a:srgbClr val="00B0F0"/>
                </a:solidFill>
              </a:rPr>
            </a:br>
            <a:br>
              <a:rPr lang="en-IN" sz="3200" b="1" dirty="0">
                <a:solidFill>
                  <a:srgbClr val="00B0F0"/>
                </a:solidFill>
              </a:rPr>
            </a:br>
            <a:r>
              <a:rPr lang="en-IN" sz="3400" b="1" dirty="0">
                <a:solidFill>
                  <a:srgbClr val="FFFF00"/>
                </a:solidFill>
              </a:rPr>
              <a:t>Rules &amp; Regulations on Preventing Plagiarism</a:t>
            </a:r>
            <a:br>
              <a:rPr lang="en-IN" sz="3200" dirty="0">
                <a:solidFill>
                  <a:srgbClr val="FFFF00"/>
                </a:solidFill>
              </a:rPr>
            </a:br>
            <a:br>
              <a:rPr lang="en-IN" sz="3200" dirty="0">
                <a:solidFill>
                  <a:srgbClr val="FFFF00"/>
                </a:solidFill>
              </a:rPr>
            </a:br>
            <a:br>
              <a:rPr lang="en-IN" sz="3200" dirty="0">
                <a:solidFill>
                  <a:srgbClr val="FFFF00"/>
                </a:solidFill>
              </a:rPr>
            </a:br>
            <a:r>
              <a:rPr lang="en-IN" sz="1800" dirty="0">
                <a:solidFill>
                  <a:schemeClr val="tx1"/>
                </a:solidFill>
              </a:rPr>
              <a:t>Course coordinator: Prof. M. Chandrasekhara; Module preparation: Dr Shijith Kumar C</a:t>
            </a:r>
            <a:br>
              <a:rPr lang="en-IN" sz="1800" dirty="0">
                <a:solidFill>
                  <a:schemeClr val="tx1"/>
                </a:solidFill>
              </a:rPr>
            </a:br>
            <a:endParaRPr lang="en-I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3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1FEFD-DE45-4E24-9EEC-7A71FA2D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Objectives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7CB90-540C-46C7-80C3-D01C9858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76070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sz="3600" dirty="0"/>
              <a:t>To provide an insight into legal implications</a:t>
            </a:r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sz="3600" dirty="0"/>
              <a:t>To create awareness on academic integrity</a:t>
            </a:r>
            <a:br>
              <a:rPr lang="en-IN" sz="3600" dirty="0"/>
            </a:br>
            <a:r>
              <a:rPr lang="en-IN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908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A643-6567-4232-932A-57B30ACC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1" dirty="0">
                <a:solidFill>
                  <a:srgbClr val="FFFF00"/>
                </a:solidFill>
              </a:rPr>
              <a:t>Learning Outcomes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D58B1-2E4C-4C3B-8748-9661B39EA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880870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IN" sz="36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600" dirty="0">
                <a:solidFill>
                  <a:schemeClr val="tx1">
                    <a:lumMod val="95000"/>
                  </a:schemeClr>
                </a:solidFill>
              </a:rPr>
              <a:t>Understanding of various laws on plagiarism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36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600" dirty="0">
                <a:solidFill>
                  <a:schemeClr val="tx1">
                    <a:lumMod val="95000"/>
                  </a:schemeClr>
                </a:solidFill>
              </a:rPr>
              <a:t>Development of academic integrity</a:t>
            </a:r>
          </a:p>
        </p:txBody>
      </p:sp>
    </p:spTree>
    <p:extLst>
      <p:ext uri="{BB962C8B-B14F-4D97-AF65-F5344CB8AC3E}">
        <p14:creationId xmlns:p14="http://schemas.microsoft.com/office/powerpoint/2010/main" val="190927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BD76-C60D-4DDC-8661-D8C55CBB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FF00"/>
                </a:solidFill>
              </a:rPr>
              <a:t>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78125-439A-460E-8994-6AB01CB1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60433" cy="4195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 i="1" dirty="0"/>
          </a:p>
          <a:p>
            <a:pPr marL="0" indent="0" algn="just">
              <a:buNone/>
            </a:pPr>
            <a:r>
              <a:rPr lang="en-IN" sz="3600" dirty="0">
                <a:solidFill>
                  <a:srgbClr val="FF0000"/>
                </a:solidFill>
              </a:rPr>
              <a:t>Promotion of Academic Integrity and Prevention of Plagiarism in Higher Education Institutions</a:t>
            </a:r>
            <a:r>
              <a:rPr lang="en-IN" sz="3600" i="1" dirty="0"/>
              <a:t>, </a:t>
            </a:r>
            <a:r>
              <a:rPr lang="en-IN" sz="3600" i="1" dirty="0">
                <a:solidFill>
                  <a:srgbClr val="FF0000"/>
                </a:solidFill>
              </a:rPr>
              <a:t>Regulations 2018</a:t>
            </a:r>
            <a:r>
              <a:rPr lang="en-IN" sz="3600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IN" sz="3600" dirty="0">
                <a:solidFill>
                  <a:srgbClr val="FF0000"/>
                </a:solidFill>
              </a:rPr>
              <a:t>										</a:t>
            </a:r>
            <a:r>
              <a:rPr lang="en-IN" sz="3600" dirty="0"/>
              <a:t>by </a:t>
            </a:r>
          </a:p>
          <a:p>
            <a:pPr marL="0" indent="0" algn="just">
              <a:buNone/>
            </a:pPr>
            <a:r>
              <a:rPr lang="en-IN" sz="3600" dirty="0"/>
              <a:t>				</a:t>
            </a:r>
            <a:r>
              <a:rPr lang="en-IN" sz="3600" dirty="0">
                <a:solidFill>
                  <a:srgbClr val="FF0000"/>
                </a:solidFill>
              </a:rPr>
              <a:t>University Grants Commission </a:t>
            </a:r>
          </a:p>
          <a:p>
            <a:pPr marL="0" indent="0" algn="just">
              <a:buNone/>
            </a:pPr>
            <a:r>
              <a:rPr lang="en-IN" sz="3600" dirty="0"/>
              <a:t>										on </a:t>
            </a:r>
          </a:p>
          <a:p>
            <a:pPr marL="0" indent="0" algn="just">
              <a:buNone/>
            </a:pPr>
            <a:r>
              <a:rPr lang="en-IN" sz="3600" dirty="0"/>
              <a:t>								</a:t>
            </a:r>
            <a:r>
              <a:rPr lang="en-IN" sz="3600" dirty="0">
                <a:solidFill>
                  <a:srgbClr val="FF0000"/>
                </a:solidFill>
              </a:rPr>
              <a:t>23</a:t>
            </a:r>
            <a:r>
              <a:rPr lang="en-IN" sz="3600" baseline="30000" dirty="0">
                <a:solidFill>
                  <a:srgbClr val="FF0000"/>
                </a:solidFill>
              </a:rPr>
              <a:t>rd</a:t>
            </a:r>
            <a:r>
              <a:rPr lang="en-IN" sz="3600" dirty="0">
                <a:solidFill>
                  <a:srgbClr val="FF0000"/>
                </a:solidFill>
              </a:rPr>
              <a:t> July 2018 </a:t>
            </a:r>
          </a:p>
        </p:txBody>
      </p:sp>
    </p:spTree>
    <p:extLst>
      <p:ext uri="{BB962C8B-B14F-4D97-AF65-F5344CB8AC3E}">
        <p14:creationId xmlns:p14="http://schemas.microsoft.com/office/powerpoint/2010/main" val="3961353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44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Ion</vt:lpstr>
      <vt:lpstr>Module 2  Rules &amp; Regulations on Preventing Plagiarism   Course coordinator: Prof. M. Chandrasekhara; Module preparation: Dr Shijith Kumar C </vt:lpstr>
      <vt:lpstr>Objectives</vt:lpstr>
      <vt:lpstr>Learning Outcomes</vt:lpstr>
      <vt:lpstr>Regulation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  Rules &amp; Regulations on Preventing Plagiarism   Course coordinator: Prof. M. Chandrasekhara; Module preparation: Dr Shijith Kumar C</dc:title>
  <dc:creator>Shijith Kumar</dc:creator>
  <cp:lastModifiedBy>Shijith Kumar</cp:lastModifiedBy>
  <cp:revision>2</cp:revision>
  <dcterms:created xsi:type="dcterms:W3CDTF">2019-01-31T01:41:33Z</dcterms:created>
  <dcterms:modified xsi:type="dcterms:W3CDTF">2019-01-31T01:56:43Z</dcterms:modified>
</cp:coreProperties>
</file>