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E255A-D576-4DF1-90F2-2145D768E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7C6F37-48B6-4D32-B873-F0195CCD0F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579CCF-B00B-4097-8A21-4C83B3003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9CCC-D51E-4B4D-B242-19560164057C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D414AF-E095-4416-A4AD-71E40AEE2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60C9F1-0110-4142-9CFB-F725879A7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4811A-D863-4720-8324-7C9A4D55EB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0564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E81E2-0F82-4702-B61D-0CBDBD297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EC6F5E-C0EF-4B1A-9E48-99BEB290B4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F6A51-48DA-4734-BB75-1363FCB29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9CCC-D51E-4B4D-B242-19560164057C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65EE51-5F82-4D4A-B840-FB6DCBDA9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2A3238-8058-4766-9C11-3C9874182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4811A-D863-4720-8324-7C9A4D55EB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425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A424D6-323C-40F3-898C-95FBF46EFC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45D034-C7FA-43BD-9C6E-67C74A38AA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4F1EE-E86A-4423-BFFA-4121DD55B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9CCC-D51E-4B4D-B242-19560164057C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FDEF3-95BB-44EA-8573-19458FF76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470E45-715C-4761-889C-6DBB27C3B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4811A-D863-4720-8324-7C9A4D55EB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42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6787B-7245-4855-BE58-762E7000E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E5C46-4C52-4135-8D93-3FACACEEE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06384-7119-4A68-A8D3-535E8811D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9CCC-D51E-4B4D-B242-19560164057C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44B3F-9064-49CC-A9A1-4EC10B93E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FCACE-DD3D-4D21-83B5-763364AC0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4811A-D863-4720-8324-7C9A4D55EB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2097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697F7-1AAC-4225-BA0F-93E2DEE3F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B85185-F4AF-4CE6-957E-DE2345E45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C29F2-CFF4-45AD-9F0C-4C4019301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9CCC-D51E-4B4D-B242-19560164057C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F2397-B068-48B0-BF9B-3A99C37A2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43EE0-D2E6-4DC2-8217-398E4F21A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4811A-D863-4720-8324-7C9A4D55EB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8095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9E0F6-11E6-43CD-A39F-B2BA43965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E01E3-C733-4D32-BB86-88349513AD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AFBB62-1107-4A0D-AFD2-5C5D5C6C3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2BB1A3-BCC5-4FCA-B6CE-FA3637403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9CCC-D51E-4B4D-B242-19560164057C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4B2AF6-4D93-408E-9CBE-8C1504228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742AC5-B541-4158-801B-1EE46C68A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4811A-D863-4720-8324-7C9A4D55EB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1121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73CDB-2E64-4543-9AEC-00BB5223F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1E0752-27D2-4A25-B346-A36C6845F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A11048-C69C-4EA6-852E-278F993396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64081D-0522-42BE-AFD8-5052EFE116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E73A55-2FC8-4AF7-BFB3-E77D7F3D88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4DCBD2-DAD0-40E7-9644-CFEAFA1AB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9CCC-D51E-4B4D-B242-19560164057C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7FB993-2F78-4FF5-87E3-6B078CB50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217524-5829-4501-83DF-D78157351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4811A-D863-4720-8324-7C9A4D55EB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9451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18B6A-0240-4AB5-A1A4-E0E0B02E5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210A8F-8E74-4500-B7EB-AF7742810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9CCC-D51E-4B4D-B242-19560164057C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14DCB5-C24C-4F30-B079-1FB845731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658432-1B14-46EE-979D-82DABD3C2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4811A-D863-4720-8324-7C9A4D55EB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8462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5D44BA-C3F4-4C5F-9FF1-59773D419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9CCC-D51E-4B4D-B242-19560164057C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BF87C0-3923-4C13-BA3A-FB5627535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00BE59-89B3-4835-98DD-09CC18D10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4811A-D863-4720-8324-7C9A4D55EB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3896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509C7-303F-429F-8D6F-1C352778F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7CF84-C3F8-428C-B7EC-64575365C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4D87B-849E-469F-9075-EADF331C1B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E0A8D-B034-4D32-857F-042E9C95F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9CCC-D51E-4B4D-B242-19560164057C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AFF1D8-A21C-4D84-81D1-8A87F6DE2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5BF659-C59F-409D-A10C-410DA994F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4811A-D863-4720-8324-7C9A4D55EB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9688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4DF16-7E3A-4414-8727-FA77C27A3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06A212-E89D-4883-B2E8-6FF1A70308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D1DBE1-BE39-4359-8A4A-69340067E0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427360-6269-40C2-98D9-F85B29419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9CCC-D51E-4B4D-B242-19560164057C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426F1C-DDD4-4495-BF44-BBA5B891E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6983F7-DF38-4B55-8E53-CC80BB453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4811A-D863-4720-8324-7C9A4D55EB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98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605C2D-B217-4798-BB45-80EA04AE4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05677F-E6DD-40C7-B86B-CF2D9D7EC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71399-0E9B-45A1-BD2A-B3C460A471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89CCC-D51E-4B4D-B242-19560164057C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9EDE7-9240-420A-A063-FC8CAD1A2D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46C49-16D8-42F6-AEC6-517B35746D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4811A-D863-4720-8324-7C9A4D55EB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889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D4A2F-3482-4369-A00E-356AF43693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10030691" cy="2387600"/>
          </a:xfrm>
        </p:spPr>
        <p:txBody>
          <a:bodyPr>
            <a:normAutofit fontScale="90000"/>
          </a:bodyPr>
          <a:lstStyle/>
          <a:p>
            <a:r>
              <a:rPr lang="en-IN" dirty="0"/>
              <a:t>ALL INDIA INSTITIUTE …..</a:t>
            </a:r>
            <a:br>
              <a:rPr lang="en-IN" dirty="0"/>
            </a:br>
            <a:r>
              <a:rPr lang="en-IN" dirty="0"/>
              <a:t>PRODUCT DEVELOPMENT CELL</a:t>
            </a:r>
            <a:br>
              <a:rPr lang="en-IN" dirty="0"/>
            </a:b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D5587D-A29E-46E6-A3C9-78A1E659C6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Professional Learning Books</a:t>
            </a:r>
          </a:p>
          <a:p>
            <a:r>
              <a:rPr lang="en-IN" dirty="0"/>
              <a:t>Public Education Materials</a:t>
            </a:r>
          </a:p>
          <a:p>
            <a:r>
              <a:rPr lang="en-IN" dirty="0"/>
              <a:t>Test/ Therapy Materials</a:t>
            </a:r>
          </a:p>
          <a:p>
            <a:r>
              <a:rPr lang="en-IN" dirty="0"/>
              <a:t>Total Selling (Five Years) : Amount </a:t>
            </a:r>
            <a:r>
              <a:rPr lang="en-IN"/>
              <a:t>&amp; Numbers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919448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667f148e-337f-4bf6-aa96-7ae10033acd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ALL INDIA INSTITIUTE ….. PRODUCT DEVELOPMENT CELL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INDIA INSTITIUTE ….. PRODUCT DEVELOPMENT CELL </dc:title>
  <dc:creator>Shijith Kumar</dc:creator>
  <cp:lastModifiedBy>Shijith Kumar</cp:lastModifiedBy>
  <cp:revision>1</cp:revision>
  <dcterms:created xsi:type="dcterms:W3CDTF">2021-12-16T07:19:03Z</dcterms:created>
  <dcterms:modified xsi:type="dcterms:W3CDTF">2021-12-16T07:19:18Z</dcterms:modified>
</cp:coreProperties>
</file>