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90F86E-F120-455E-9600-D89049E5525D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1D7FECC-3F33-4563-A3B2-B6ACD63887A9}">
      <dgm:prSet custT="1"/>
      <dgm:spPr/>
      <dgm:t>
        <a:bodyPr/>
        <a:lstStyle/>
        <a:p>
          <a:pPr rtl="0"/>
          <a:r>
            <a:rPr lang="en-US" sz="2200" b="1" dirty="0">
              <a:solidFill>
                <a:schemeClr val="bg1"/>
              </a:solidFill>
            </a:rPr>
            <a:t>Basics of Plagiarism</a:t>
          </a:r>
        </a:p>
      </dgm:t>
    </dgm:pt>
    <dgm:pt modelId="{F70CFC9B-D5F4-4F2F-996F-0BB54EC2F3EF}" type="parTrans" cxnId="{733935B7-B9ED-4028-AE4E-5C234112D021}">
      <dgm:prSet/>
      <dgm:spPr/>
      <dgm:t>
        <a:bodyPr/>
        <a:lstStyle/>
        <a:p>
          <a:endParaRPr lang="en-US"/>
        </a:p>
      </dgm:t>
    </dgm:pt>
    <dgm:pt modelId="{76B87008-C66C-4185-BEA2-14445748D3A2}" type="sibTrans" cxnId="{733935B7-B9ED-4028-AE4E-5C234112D021}">
      <dgm:prSet/>
      <dgm:spPr/>
      <dgm:t>
        <a:bodyPr/>
        <a:lstStyle/>
        <a:p>
          <a:endParaRPr lang="en-US"/>
        </a:p>
      </dgm:t>
    </dgm:pt>
    <dgm:pt modelId="{7C985C47-13C6-4752-8B60-EC855D81201E}">
      <dgm:prSet/>
      <dgm:spPr/>
      <dgm:t>
        <a:bodyPr/>
        <a:lstStyle/>
        <a:p>
          <a:pPr rtl="0"/>
          <a:r>
            <a:rPr lang="en-US" b="0" dirty="0">
              <a:solidFill>
                <a:schemeClr val="accent6">
                  <a:lumMod val="60000"/>
                  <a:lumOff val="40000"/>
                </a:schemeClr>
              </a:solidFill>
            </a:rPr>
            <a:t>Plagiarism definition</a:t>
          </a:r>
        </a:p>
      </dgm:t>
    </dgm:pt>
    <dgm:pt modelId="{D5C125B0-47CB-4F82-AC10-8B06BC075981}" type="parTrans" cxnId="{44337205-FE6D-4FF6-86AE-2764CC9B1927}">
      <dgm:prSet/>
      <dgm:spPr/>
      <dgm:t>
        <a:bodyPr/>
        <a:lstStyle/>
        <a:p>
          <a:endParaRPr lang="en-US"/>
        </a:p>
      </dgm:t>
    </dgm:pt>
    <dgm:pt modelId="{9F2FE37C-AEC7-43D0-B352-B02E35C022B3}" type="sibTrans" cxnId="{44337205-FE6D-4FF6-86AE-2764CC9B1927}">
      <dgm:prSet/>
      <dgm:spPr/>
      <dgm:t>
        <a:bodyPr/>
        <a:lstStyle/>
        <a:p>
          <a:endParaRPr lang="en-US"/>
        </a:p>
      </dgm:t>
    </dgm:pt>
    <dgm:pt modelId="{630E6CC3-BD51-422C-8CDF-71E48A74F28B}">
      <dgm:prSet/>
      <dgm:spPr/>
      <dgm:t>
        <a:bodyPr/>
        <a:lstStyle/>
        <a:p>
          <a:pPr rtl="0"/>
          <a:r>
            <a:rPr lang="en-US" b="0" dirty="0">
              <a:solidFill>
                <a:schemeClr val="accent6">
                  <a:lumMod val="60000"/>
                  <a:lumOff val="40000"/>
                </a:schemeClr>
              </a:solidFill>
            </a:rPr>
            <a:t>Types of plagiarism</a:t>
          </a:r>
        </a:p>
      </dgm:t>
    </dgm:pt>
    <dgm:pt modelId="{2492474B-1535-436A-90FE-AF35FB2AC9DA}" type="parTrans" cxnId="{F644A9B2-9597-4752-B230-A67A8562CBBD}">
      <dgm:prSet/>
      <dgm:spPr/>
      <dgm:t>
        <a:bodyPr/>
        <a:lstStyle/>
        <a:p>
          <a:endParaRPr lang="en-US"/>
        </a:p>
      </dgm:t>
    </dgm:pt>
    <dgm:pt modelId="{867EF159-DD16-4732-85F0-B43593228E5E}" type="sibTrans" cxnId="{F644A9B2-9597-4752-B230-A67A8562CBBD}">
      <dgm:prSet/>
      <dgm:spPr/>
      <dgm:t>
        <a:bodyPr/>
        <a:lstStyle/>
        <a:p>
          <a:endParaRPr lang="en-US"/>
        </a:p>
      </dgm:t>
    </dgm:pt>
    <dgm:pt modelId="{CB531657-C22E-4948-9701-B6E7B125868E}" type="pres">
      <dgm:prSet presAssocID="{CB90F86E-F120-455E-9600-D89049E5525D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76E9AFC2-3347-48D9-9732-74CBF0150133}" type="pres">
      <dgm:prSet presAssocID="{CB90F86E-F120-455E-9600-D89049E5525D}" presName="cycle" presStyleCnt="0"/>
      <dgm:spPr/>
    </dgm:pt>
    <dgm:pt modelId="{178AAC99-E4D5-4CFE-9154-758365CDA6EE}" type="pres">
      <dgm:prSet presAssocID="{CB90F86E-F120-455E-9600-D89049E5525D}" presName="centerShape" presStyleCnt="0"/>
      <dgm:spPr/>
    </dgm:pt>
    <dgm:pt modelId="{1711FE08-2B90-4C43-8996-3602FF12BA3E}" type="pres">
      <dgm:prSet presAssocID="{CB90F86E-F120-455E-9600-D89049E5525D}" presName="connSite" presStyleLbl="node1" presStyleIdx="0" presStyleCnt="2"/>
      <dgm:spPr/>
    </dgm:pt>
    <dgm:pt modelId="{56C3DED5-165B-42E8-A70C-990E5C865133}" type="pres">
      <dgm:prSet presAssocID="{CB90F86E-F120-455E-9600-D89049E5525D}" presName="visible" presStyleLbl="nod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3726246-4D54-4DC8-A513-04A296190691}" type="pres">
      <dgm:prSet presAssocID="{F70CFC9B-D5F4-4F2F-996F-0BB54EC2F3EF}" presName="Name25" presStyleLbl="parChTrans1D1" presStyleIdx="0" presStyleCnt="1"/>
      <dgm:spPr/>
    </dgm:pt>
    <dgm:pt modelId="{2788E04E-FC81-4BCB-B815-E2F9FFF19672}" type="pres">
      <dgm:prSet presAssocID="{B1D7FECC-3F33-4563-A3B2-B6ACD63887A9}" presName="node" presStyleCnt="0"/>
      <dgm:spPr/>
    </dgm:pt>
    <dgm:pt modelId="{57AE88FB-67FC-4B09-A03E-A0280ED4AFE4}" type="pres">
      <dgm:prSet presAssocID="{B1D7FECC-3F33-4563-A3B2-B6ACD63887A9}" presName="parentNode" presStyleLbl="node1" presStyleIdx="1" presStyleCnt="2">
        <dgm:presLayoutVars>
          <dgm:chMax val="1"/>
          <dgm:bulletEnabled val="1"/>
        </dgm:presLayoutVars>
      </dgm:prSet>
      <dgm:spPr/>
    </dgm:pt>
    <dgm:pt modelId="{320D1CFA-F6AC-4DEF-A073-543F445B7498}" type="pres">
      <dgm:prSet presAssocID="{B1D7FECC-3F33-4563-A3B2-B6ACD63887A9}" presName="childNode" presStyleLbl="revTx" presStyleIdx="0" presStyleCnt="1">
        <dgm:presLayoutVars>
          <dgm:bulletEnabled val="1"/>
        </dgm:presLayoutVars>
      </dgm:prSet>
      <dgm:spPr/>
    </dgm:pt>
  </dgm:ptLst>
  <dgm:cxnLst>
    <dgm:cxn modelId="{44337205-FE6D-4FF6-86AE-2764CC9B1927}" srcId="{B1D7FECC-3F33-4563-A3B2-B6ACD63887A9}" destId="{7C985C47-13C6-4752-8B60-EC855D81201E}" srcOrd="0" destOrd="0" parTransId="{D5C125B0-47CB-4F82-AC10-8B06BC075981}" sibTransId="{9F2FE37C-AEC7-43D0-B352-B02E35C022B3}"/>
    <dgm:cxn modelId="{EA207C17-CB50-4164-B6F9-FBB7367AD73A}" type="presOf" srcId="{7C985C47-13C6-4752-8B60-EC855D81201E}" destId="{320D1CFA-F6AC-4DEF-A073-543F445B7498}" srcOrd="0" destOrd="0" presId="urn:microsoft.com/office/officeart/2005/8/layout/radial2"/>
    <dgm:cxn modelId="{C79D0237-5ED7-4A98-800A-B633C7E212D2}" type="presOf" srcId="{CB90F86E-F120-455E-9600-D89049E5525D}" destId="{CB531657-C22E-4948-9701-B6E7B125868E}" srcOrd="0" destOrd="0" presId="urn:microsoft.com/office/officeart/2005/8/layout/radial2"/>
    <dgm:cxn modelId="{1295924A-B3E8-4E8C-896C-5A75E6C06902}" type="presOf" srcId="{F70CFC9B-D5F4-4F2F-996F-0BB54EC2F3EF}" destId="{93726246-4D54-4DC8-A513-04A296190691}" srcOrd="0" destOrd="0" presId="urn:microsoft.com/office/officeart/2005/8/layout/radial2"/>
    <dgm:cxn modelId="{8976C4A6-B8B4-4F59-92CC-F2CAC2FDB421}" type="presOf" srcId="{630E6CC3-BD51-422C-8CDF-71E48A74F28B}" destId="{320D1CFA-F6AC-4DEF-A073-543F445B7498}" srcOrd="0" destOrd="1" presId="urn:microsoft.com/office/officeart/2005/8/layout/radial2"/>
    <dgm:cxn modelId="{F644A9B2-9597-4752-B230-A67A8562CBBD}" srcId="{B1D7FECC-3F33-4563-A3B2-B6ACD63887A9}" destId="{630E6CC3-BD51-422C-8CDF-71E48A74F28B}" srcOrd="1" destOrd="0" parTransId="{2492474B-1535-436A-90FE-AF35FB2AC9DA}" sibTransId="{867EF159-DD16-4732-85F0-B43593228E5E}"/>
    <dgm:cxn modelId="{733935B7-B9ED-4028-AE4E-5C234112D021}" srcId="{CB90F86E-F120-455E-9600-D89049E5525D}" destId="{B1D7FECC-3F33-4563-A3B2-B6ACD63887A9}" srcOrd="0" destOrd="0" parTransId="{F70CFC9B-D5F4-4F2F-996F-0BB54EC2F3EF}" sibTransId="{76B87008-C66C-4185-BEA2-14445748D3A2}"/>
    <dgm:cxn modelId="{F50ABDEE-3079-41C6-8B1A-51493DD7E596}" type="presOf" srcId="{B1D7FECC-3F33-4563-A3B2-B6ACD63887A9}" destId="{57AE88FB-67FC-4B09-A03E-A0280ED4AFE4}" srcOrd="0" destOrd="0" presId="urn:microsoft.com/office/officeart/2005/8/layout/radial2"/>
    <dgm:cxn modelId="{FBB308BF-75C5-4E00-BEAD-8B7F4E046F7A}" type="presParOf" srcId="{CB531657-C22E-4948-9701-B6E7B125868E}" destId="{76E9AFC2-3347-48D9-9732-74CBF0150133}" srcOrd="0" destOrd="0" presId="urn:microsoft.com/office/officeart/2005/8/layout/radial2"/>
    <dgm:cxn modelId="{6FBB61A7-1850-4FD1-82C8-7C9E2083B7FF}" type="presParOf" srcId="{76E9AFC2-3347-48D9-9732-74CBF0150133}" destId="{178AAC99-E4D5-4CFE-9154-758365CDA6EE}" srcOrd="0" destOrd="0" presId="urn:microsoft.com/office/officeart/2005/8/layout/radial2"/>
    <dgm:cxn modelId="{3880138B-6E78-48A0-9387-2BD3D0AA8930}" type="presParOf" srcId="{178AAC99-E4D5-4CFE-9154-758365CDA6EE}" destId="{1711FE08-2B90-4C43-8996-3602FF12BA3E}" srcOrd="0" destOrd="0" presId="urn:microsoft.com/office/officeart/2005/8/layout/radial2"/>
    <dgm:cxn modelId="{CADCF0A7-0F16-4D50-8139-9DE64B522741}" type="presParOf" srcId="{178AAC99-E4D5-4CFE-9154-758365CDA6EE}" destId="{56C3DED5-165B-42E8-A70C-990E5C865133}" srcOrd="1" destOrd="0" presId="urn:microsoft.com/office/officeart/2005/8/layout/radial2"/>
    <dgm:cxn modelId="{BFF379AE-F45A-4B17-A345-D9706FAD4216}" type="presParOf" srcId="{76E9AFC2-3347-48D9-9732-74CBF0150133}" destId="{93726246-4D54-4DC8-A513-04A296190691}" srcOrd="1" destOrd="0" presId="urn:microsoft.com/office/officeart/2005/8/layout/radial2"/>
    <dgm:cxn modelId="{17BD6B92-830B-42C7-ADF6-381843293099}" type="presParOf" srcId="{76E9AFC2-3347-48D9-9732-74CBF0150133}" destId="{2788E04E-FC81-4BCB-B815-E2F9FFF19672}" srcOrd="2" destOrd="0" presId="urn:microsoft.com/office/officeart/2005/8/layout/radial2"/>
    <dgm:cxn modelId="{19938A66-4D66-41A6-94B0-6CC414125EF5}" type="presParOf" srcId="{2788E04E-FC81-4BCB-B815-E2F9FFF19672}" destId="{57AE88FB-67FC-4B09-A03E-A0280ED4AFE4}" srcOrd="0" destOrd="0" presId="urn:microsoft.com/office/officeart/2005/8/layout/radial2"/>
    <dgm:cxn modelId="{65286F44-E1E8-4722-88E2-20854E66F01A}" type="presParOf" srcId="{2788E04E-FC81-4BCB-B815-E2F9FFF19672}" destId="{320D1CFA-F6AC-4DEF-A073-543F445B7498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726246-4D54-4DC8-A513-04A296190691}">
      <dsp:nvSpPr>
        <dsp:cNvPr id="0" name=""/>
        <dsp:cNvSpPr/>
      </dsp:nvSpPr>
      <dsp:spPr>
        <a:xfrm>
          <a:off x="2515330" y="1528174"/>
          <a:ext cx="717365" cy="67851"/>
        </a:xfrm>
        <a:custGeom>
          <a:avLst/>
          <a:gdLst/>
          <a:ahLst/>
          <a:cxnLst/>
          <a:rect l="0" t="0" r="0" b="0"/>
          <a:pathLst>
            <a:path>
              <a:moveTo>
                <a:pt x="0" y="33925"/>
              </a:moveTo>
              <a:lnTo>
                <a:pt x="717365" y="3392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C3DED5-165B-42E8-A70C-990E5C865133}">
      <dsp:nvSpPr>
        <dsp:cNvPr id="0" name=""/>
        <dsp:cNvSpPr/>
      </dsp:nvSpPr>
      <dsp:spPr>
        <a:xfrm>
          <a:off x="559" y="82822"/>
          <a:ext cx="2958554" cy="295855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AE88FB-67FC-4B09-A03E-A0280ED4AFE4}">
      <dsp:nvSpPr>
        <dsp:cNvPr id="0" name=""/>
        <dsp:cNvSpPr/>
      </dsp:nvSpPr>
      <dsp:spPr>
        <a:xfrm>
          <a:off x="3232695" y="674533"/>
          <a:ext cx="1775132" cy="17751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>
              <a:solidFill>
                <a:schemeClr val="bg1"/>
              </a:solidFill>
            </a:rPr>
            <a:t>Basics of Plagiarism</a:t>
          </a:r>
        </a:p>
      </dsp:txBody>
      <dsp:txXfrm>
        <a:off x="3492657" y="934495"/>
        <a:ext cx="1255208" cy="1255208"/>
      </dsp:txXfrm>
    </dsp:sp>
    <dsp:sp modelId="{320D1CFA-F6AC-4DEF-A073-543F445B7498}">
      <dsp:nvSpPr>
        <dsp:cNvPr id="0" name=""/>
        <dsp:cNvSpPr/>
      </dsp:nvSpPr>
      <dsp:spPr>
        <a:xfrm>
          <a:off x="5185341" y="674533"/>
          <a:ext cx="2662698" cy="1775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kern="1200" dirty="0">
              <a:solidFill>
                <a:schemeClr val="accent6">
                  <a:lumMod val="60000"/>
                  <a:lumOff val="40000"/>
                </a:schemeClr>
              </a:solidFill>
            </a:rPr>
            <a:t>Plagiarism definition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0" kern="1200" dirty="0">
              <a:solidFill>
                <a:schemeClr val="accent6">
                  <a:lumMod val="60000"/>
                  <a:lumOff val="40000"/>
                </a:schemeClr>
              </a:solidFill>
            </a:rPr>
            <a:t>Types of plagiarism</a:t>
          </a:r>
        </a:p>
      </dsp:txBody>
      <dsp:txXfrm>
        <a:off x="5185341" y="674533"/>
        <a:ext cx="2662698" cy="1775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1D8EE-57B2-426B-A988-875A16FEF3FD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2ECC4-170B-4A53-B708-D17421A2E1D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838200"/>
            <a:ext cx="8991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200" b="1" dirty="0">
                <a:solidFill>
                  <a:srgbClr val="FFFF00"/>
                </a:solidFill>
              </a:rPr>
              <a:t>Tackling Plagiarism in Academic Writing</a:t>
            </a:r>
            <a:endParaRPr lang="en-US" sz="420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9050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</a:rPr>
              <a:t>Week-1 </a:t>
            </a:r>
          </a:p>
          <a:p>
            <a:pPr algn="ctr"/>
            <a:r>
              <a:rPr lang="en-US" sz="3200" b="1" dirty="0">
                <a:solidFill>
                  <a:schemeClr val="accent5"/>
                </a:solidFill>
              </a:rPr>
              <a:t>Tutorial-1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228600" y="1676400"/>
            <a:ext cx="8763000" cy="1588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aphicFrame>
        <p:nvGraphicFramePr>
          <p:cNvPr id="19" name="Diagram 18"/>
          <p:cNvGraphicFramePr/>
          <p:nvPr/>
        </p:nvGraphicFramePr>
        <p:xfrm>
          <a:off x="762000" y="3124200"/>
          <a:ext cx="7848600" cy="312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Graphic spid="19" grpId="6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IN" b="1" dirty="0">
                <a:solidFill>
                  <a:srgbClr val="FFFF00"/>
                </a:solidFill>
              </a:rPr>
              <a:t>What is plagiarism?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229600" cy="2362200"/>
          </a:xfrm>
        </p:spPr>
        <p:txBody>
          <a:bodyPr/>
          <a:lstStyle/>
          <a:p>
            <a:pPr algn="just"/>
            <a:r>
              <a:rPr lang="en-US" dirty="0">
                <a:solidFill>
                  <a:srgbClr val="FFFF00"/>
                </a:solidFill>
              </a:rPr>
              <a:t>The practice of taking someone else's work or ideas and passing them off as one's own.	</a:t>
            </a:r>
          </a:p>
          <a:p>
            <a:pPr lvl="1" algn="r"/>
            <a:r>
              <a:rPr lang="en-US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from oxford</a:t>
            </a:r>
          </a:p>
        </p:txBody>
      </p:sp>
      <p:pic>
        <p:nvPicPr>
          <p:cNvPr id="4" name="Picture 3" descr="imageedit_11_803715053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0" y="2895600"/>
            <a:ext cx="8348870" cy="4267200"/>
          </a:xfrm>
          <a:prstGeom prst="rect">
            <a:avLst/>
          </a:prstGeom>
        </p:spPr>
      </p:pic>
      <p:pic>
        <p:nvPicPr>
          <p:cNvPr id="5" name="Picture 4" descr="imageedit_5_464975867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7" y="2357437"/>
            <a:ext cx="2143125" cy="2143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15000" y="6564868"/>
            <a:ext cx="27723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</a:rPr>
              <a:t>Image Source: in.pinterest.com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5 -0.0111 L 0.425 -0.39954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7341E-7 L -0.8 -0.0148 " pathEditMode="relative" rAng="0" ptsTypes="AA">
                                      <p:cBhvr>
                                        <p:cTn id="1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000" y="-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8 -0.0148 L -0.79809 -0.3107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1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Types of plagiarism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fontAlgn="base"/>
            <a:r>
              <a:rPr lang="en-US" dirty="0"/>
              <a:t>There are different types of plagiarism–unintentional and intentional. </a:t>
            </a:r>
          </a:p>
          <a:p>
            <a:pPr algn="just" fontAlgn="base"/>
            <a:r>
              <a:rPr lang="en-US" dirty="0"/>
              <a:t>Sometimes students commit plagiarism intentionally, such as when they cut-and-paste sections from sources and drop them into the text of their paper. </a:t>
            </a:r>
          </a:p>
          <a:p>
            <a:pPr algn="just" fontAlgn="base"/>
            <a:r>
              <a:rPr lang="en-US" dirty="0"/>
              <a:t>Other times, plagiarism happens by accident. </a:t>
            </a:r>
          </a:p>
          <a:p>
            <a:pPr algn="just" fontAlgn="base"/>
            <a:r>
              <a:rPr lang="en-US" dirty="0"/>
              <a:t>Whether plagiarism occurs intentionally or unintentionally, it carries academic sanctions which could range from losing points or failing an assignment, to failing a class or expulsion from school.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196</TotalTime>
  <Words>124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What is plagiarism?</vt:lpstr>
      <vt:lpstr>Types of plagiarism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Shijith Kumar</cp:lastModifiedBy>
  <cp:revision>19</cp:revision>
  <dcterms:created xsi:type="dcterms:W3CDTF">2020-02-09T15:18:53Z</dcterms:created>
  <dcterms:modified xsi:type="dcterms:W3CDTF">2020-02-21T02:11:49Z</dcterms:modified>
</cp:coreProperties>
</file>