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A9A18D-7267-4F74-9D7E-BA31E72CEEA2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5A1344-DB01-4A46-AA38-279932A1C4E8}">
      <dgm:prSet phldrT="[Text]" phldr="1"/>
      <dgm:spPr/>
      <dgm:t>
        <a:bodyPr/>
        <a:lstStyle/>
        <a:p>
          <a:endParaRPr lang="en-US"/>
        </a:p>
      </dgm:t>
    </dgm:pt>
    <dgm:pt modelId="{90AD1F5A-524A-4F6A-865A-6CA72AE9B1E7}" type="parTrans" cxnId="{CAEC1F50-0113-461E-9C8E-BCC82B33904A}">
      <dgm:prSet/>
      <dgm:spPr/>
      <dgm:t>
        <a:bodyPr/>
        <a:lstStyle/>
        <a:p>
          <a:endParaRPr lang="en-US"/>
        </a:p>
      </dgm:t>
    </dgm:pt>
    <dgm:pt modelId="{21D6C5CE-FD1C-4940-8F5A-3188879D2C2F}" type="sibTrans" cxnId="{CAEC1F50-0113-461E-9C8E-BCC82B33904A}">
      <dgm:prSet/>
      <dgm:spPr/>
      <dgm:t>
        <a:bodyPr/>
        <a:lstStyle/>
        <a:p>
          <a:endParaRPr lang="en-US"/>
        </a:p>
      </dgm:t>
    </dgm:pt>
    <dgm:pt modelId="{63E36949-9107-432F-A913-230115D2F401}">
      <dgm:prSet phldrT="[Text]" phldr="1"/>
      <dgm:spPr/>
      <dgm:t>
        <a:bodyPr/>
        <a:lstStyle/>
        <a:p>
          <a:endParaRPr lang="en-US"/>
        </a:p>
      </dgm:t>
    </dgm:pt>
    <dgm:pt modelId="{316E048E-12B2-413B-94E5-2B46CED05EDA}" type="parTrans" cxnId="{68699CFB-9CF3-4966-A95C-2ADD3D03F5A6}">
      <dgm:prSet/>
      <dgm:spPr/>
      <dgm:t>
        <a:bodyPr/>
        <a:lstStyle/>
        <a:p>
          <a:endParaRPr lang="en-US"/>
        </a:p>
      </dgm:t>
    </dgm:pt>
    <dgm:pt modelId="{8B1BBD4E-9B48-4EA0-96B1-3248EF176AC1}" type="sibTrans" cxnId="{68699CFB-9CF3-4966-A95C-2ADD3D03F5A6}">
      <dgm:prSet/>
      <dgm:spPr/>
      <dgm:t>
        <a:bodyPr/>
        <a:lstStyle/>
        <a:p>
          <a:endParaRPr lang="en-US"/>
        </a:p>
      </dgm:t>
    </dgm:pt>
    <dgm:pt modelId="{28D50734-0DCD-4EF2-A817-2970CEA7AD9D}">
      <dgm:prSet phldrT="[Text]" phldr="1"/>
      <dgm:spPr/>
      <dgm:t>
        <a:bodyPr/>
        <a:lstStyle/>
        <a:p>
          <a:endParaRPr lang="en-US"/>
        </a:p>
      </dgm:t>
    </dgm:pt>
    <dgm:pt modelId="{FE49E523-21EF-4A82-842E-C64A5461E454}" type="parTrans" cxnId="{DE64BA91-FBA7-49AB-AE2F-29C573AFF01C}">
      <dgm:prSet/>
      <dgm:spPr/>
      <dgm:t>
        <a:bodyPr/>
        <a:lstStyle/>
        <a:p>
          <a:endParaRPr lang="en-US"/>
        </a:p>
      </dgm:t>
    </dgm:pt>
    <dgm:pt modelId="{185D2556-5C05-4A53-9D9D-834A3A80AB25}" type="sibTrans" cxnId="{DE64BA91-FBA7-49AB-AE2F-29C573AFF01C}">
      <dgm:prSet/>
      <dgm:spPr/>
      <dgm:t>
        <a:bodyPr/>
        <a:lstStyle/>
        <a:p>
          <a:endParaRPr lang="en-US"/>
        </a:p>
      </dgm:t>
    </dgm:pt>
    <dgm:pt modelId="{77D853D4-C42C-4D5B-AC07-E4BCEEE32B16}">
      <dgm:prSet phldrT="[Text]" phldr="1"/>
      <dgm:spPr/>
      <dgm:t>
        <a:bodyPr/>
        <a:lstStyle/>
        <a:p>
          <a:endParaRPr lang="en-US"/>
        </a:p>
      </dgm:t>
    </dgm:pt>
    <dgm:pt modelId="{F067809F-62C1-4D54-BD77-1EA95A90F869}" type="parTrans" cxnId="{899A2AED-FE8C-4BBA-B264-E79270F751AB}">
      <dgm:prSet/>
      <dgm:spPr/>
      <dgm:t>
        <a:bodyPr/>
        <a:lstStyle/>
        <a:p>
          <a:endParaRPr lang="en-US"/>
        </a:p>
      </dgm:t>
    </dgm:pt>
    <dgm:pt modelId="{5044549E-47B2-4640-85F1-3A566C99AE4B}" type="sibTrans" cxnId="{899A2AED-FE8C-4BBA-B264-E79270F751AB}">
      <dgm:prSet/>
      <dgm:spPr/>
      <dgm:t>
        <a:bodyPr/>
        <a:lstStyle/>
        <a:p>
          <a:endParaRPr lang="en-US"/>
        </a:p>
      </dgm:t>
    </dgm:pt>
    <dgm:pt modelId="{A1B4D35E-2596-4D6F-AEFA-5177BFECE9F2}">
      <dgm:prSet phldrT="[Text]" phldr="1"/>
      <dgm:spPr/>
      <dgm:t>
        <a:bodyPr/>
        <a:lstStyle/>
        <a:p>
          <a:endParaRPr lang="en-US"/>
        </a:p>
      </dgm:t>
    </dgm:pt>
    <dgm:pt modelId="{0DF25129-FB8D-43DF-AEC3-42D0DA231D69}" type="parTrans" cxnId="{4A8F7B49-D4B5-49FB-83CC-FA76DB7D2B79}">
      <dgm:prSet/>
      <dgm:spPr/>
      <dgm:t>
        <a:bodyPr/>
        <a:lstStyle/>
        <a:p>
          <a:endParaRPr lang="en-US"/>
        </a:p>
      </dgm:t>
    </dgm:pt>
    <dgm:pt modelId="{BC852104-8B15-4325-A373-E3695B73A51E}" type="sibTrans" cxnId="{4A8F7B49-D4B5-49FB-83CC-FA76DB7D2B79}">
      <dgm:prSet/>
      <dgm:spPr/>
      <dgm:t>
        <a:bodyPr/>
        <a:lstStyle/>
        <a:p>
          <a:endParaRPr lang="en-US"/>
        </a:p>
      </dgm:t>
    </dgm:pt>
    <dgm:pt modelId="{7CFD5A66-45C4-4B73-9D9A-60E8A50E9A4A}">
      <dgm:prSet phldrT="[Text]" phldr="1"/>
      <dgm:spPr/>
      <dgm:t>
        <a:bodyPr/>
        <a:lstStyle/>
        <a:p>
          <a:endParaRPr lang="en-US"/>
        </a:p>
      </dgm:t>
    </dgm:pt>
    <dgm:pt modelId="{8403E452-F90F-4149-8A13-B980974E5B36}" type="parTrans" cxnId="{55A971A4-633A-4A38-942B-12EFC4EA8F52}">
      <dgm:prSet/>
      <dgm:spPr/>
      <dgm:t>
        <a:bodyPr/>
        <a:lstStyle/>
        <a:p>
          <a:endParaRPr lang="en-US"/>
        </a:p>
      </dgm:t>
    </dgm:pt>
    <dgm:pt modelId="{337C980D-BA28-41F1-9923-71A1DBC5A56E}" type="sibTrans" cxnId="{55A971A4-633A-4A38-942B-12EFC4EA8F52}">
      <dgm:prSet/>
      <dgm:spPr/>
      <dgm:t>
        <a:bodyPr/>
        <a:lstStyle/>
        <a:p>
          <a:endParaRPr lang="en-US"/>
        </a:p>
      </dgm:t>
    </dgm:pt>
    <dgm:pt modelId="{D1A135BE-2B92-4ED3-9E34-FF4CAACC8D0B}">
      <dgm:prSet phldrT="[Text]" phldr="1"/>
      <dgm:spPr/>
      <dgm:t>
        <a:bodyPr/>
        <a:lstStyle/>
        <a:p>
          <a:endParaRPr lang="en-US"/>
        </a:p>
      </dgm:t>
    </dgm:pt>
    <dgm:pt modelId="{36542229-5981-4A5E-85CD-F72FC2A15B7D}" type="parTrans" cxnId="{8ECD14AB-09AD-48F2-B41D-AFCFC836545A}">
      <dgm:prSet/>
      <dgm:spPr/>
      <dgm:t>
        <a:bodyPr/>
        <a:lstStyle/>
        <a:p>
          <a:endParaRPr lang="en-US"/>
        </a:p>
      </dgm:t>
    </dgm:pt>
    <dgm:pt modelId="{16530C86-069C-427C-96F4-3FB3A23C0D3E}" type="sibTrans" cxnId="{8ECD14AB-09AD-48F2-B41D-AFCFC836545A}">
      <dgm:prSet/>
      <dgm:spPr/>
      <dgm:t>
        <a:bodyPr/>
        <a:lstStyle/>
        <a:p>
          <a:endParaRPr lang="en-US"/>
        </a:p>
      </dgm:t>
    </dgm:pt>
    <dgm:pt modelId="{E34684C7-7A99-4DC6-86B1-93E169AC4F5C}">
      <dgm:prSet phldrT="[Text]" phldr="1"/>
      <dgm:spPr/>
      <dgm:t>
        <a:bodyPr/>
        <a:lstStyle/>
        <a:p>
          <a:endParaRPr lang="en-US"/>
        </a:p>
      </dgm:t>
    </dgm:pt>
    <dgm:pt modelId="{014F3976-16DF-4279-BCFB-C192F0213EF1}" type="parTrans" cxnId="{38FC53C2-4246-4698-BE90-80886EB13A58}">
      <dgm:prSet/>
      <dgm:spPr/>
      <dgm:t>
        <a:bodyPr/>
        <a:lstStyle/>
        <a:p>
          <a:endParaRPr lang="en-US"/>
        </a:p>
      </dgm:t>
    </dgm:pt>
    <dgm:pt modelId="{1859CBF1-0B89-4769-B32B-30CC4A97C591}" type="sibTrans" cxnId="{38FC53C2-4246-4698-BE90-80886EB13A58}">
      <dgm:prSet/>
      <dgm:spPr/>
      <dgm:t>
        <a:bodyPr/>
        <a:lstStyle/>
        <a:p>
          <a:endParaRPr lang="en-US"/>
        </a:p>
      </dgm:t>
    </dgm:pt>
    <dgm:pt modelId="{3986051D-048C-4927-93D1-40C3C160D078}">
      <dgm:prSet phldrT="[Text]" phldr="1"/>
      <dgm:spPr/>
      <dgm:t>
        <a:bodyPr/>
        <a:lstStyle/>
        <a:p>
          <a:endParaRPr lang="en-US"/>
        </a:p>
      </dgm:t>
    </dgm:pt>
    <dgm:pt modelId="{FDE6BE96-8963-4824-A4B6-EA6FBF74BC9F}" type="parTrans" cxnId="{D6905184-F3AA-4219-967E-24000E3F82AF}">
      <dgm:prSet/>
      <dgm:spPr/>
      <dgm:t>
        <a:bodyPr/>
        <a:lstStyle/>
        <a:p>
          <a:endParaRPr lang="en-US"/>
        </a:p>
      </dgm:t>
    </dgm:pt>
    <dgm:pt modelId="{9828B239-E098-4976-8439-B0FD006AA3A5}" type="sibTrans" cxnId="{D6905184-F3AA-4219-967E-24000E3F82AF}">
      <dgm:prSet/>
      <dgm:spPr/>
      <dgm:t>
        <a:bodyPr/>
        <a:lstStyle/>
        <a:p>
          <a:endParaRPr lang="en-US"/>
        </a:p>
      </dgm:t>
    </dgm:pt>
    <dgm:pt modelId="{46CC17FE-23BB-4B5F-91D8-769F0F3CE067}" type="pres">
      <dgm:prSet presAssocID="{43A9A18D-7267-4F74-9D7E-BA31E72CEEA2}" presName="linear" presStyleCnt="0">
        <dgm:presLayoutVars>
          <dgm:dir/>
          <dgm:resizeHandles val="exact"/>
        </dgm:presLayoutVars>
      </dgm:prSet>
      <dgm:spPr/>
    </dgm:pt>
    <dgm:pt modelId="{6032B29A-BBD1-45FD-8E4A-56D56F19AB05}" type="pres">
      <dgm:prSet presAssocID="{2A5A1344-DB01-4A46-AA38-279932A1C4E8}" presName="comp" presStyleCnt="0"/>
      <dgm:spPr/>
    </dgm:pt>
    <dgm:pt modelId="{B79BC0D2-95A3-4E30-B4A6-B4DC67846002}" type="pres">
      <dgm:prSet presAssocID="{2A5A1344-DB01-4A46-AA38-279932A1C4E8}" presName="box" presStyleLbl="node1" presStyleIdx="0" presStyleCnt="3"/>
      <dgm:spPr/>
    </dgm:pt>
    <dgm:pt modelId="{CA50E5B4-99DE-487C-953C-B89F9C6D34BF}" type="pres">
      <dgm:prSet presAssocID="{2A5A1344-DB01-4A46-AA38-279932A1C4E8}" presName="img" presStyleLbl="fgImgPlace1" presStyleIdx="0" presStyleCnt="3" custFlipVert="0" custScaleY="3249" custLinFactNeighborX="-3964" custLinFactNeighborY="-45155"/>
      <dgm:spPr/>
    </dgm:pt>
    <dgm:pt modelId="{8D3842EE-7B97-41B9-A7E6-B6B70BFC0021}" type="pres">
      <dgm:prSet presAssocID="{2A5A1344-DB01-4A46-AA38-279932A1C4E8}" presName="text" presStyleLbl="node1" presStyleIdx="0" presStyleCnt="3">
        <dgm:presLayoutVars>
          <dgm:bulletEnabled val="1"/>
        </dgm:presLayoutVars>
      </dgm:prSet>
      <dgm:spPr/>
    </dgm:pt>
    <dgm:pt modelId="{A1BBB679-2214-47F0-A111-D504F0C4271A}" type="pres">
      <dgm:prSet presAssocID="{21D6C5CE-FD1C-4940-8F5A-3188879D2C2F}" presName="spacer" presStyleCnt="0"/>
      <dgm:spPr/>
    </dgm:pt>
    <dgm:pt modelId="{7F7DA241-C8CE-4F08-9315-3297A8D4E6D7}" type="pres">
      <dgm:prSet presAssocID="{77D853D4-C42C-4D5B-AC07-E4BCEEE32B16}" presName="comp" presStyleCnt="0"/>
      <dgm:spPr/>
    </dgm:pt>
    <dgm:pt modelId="{79B4C1D8-4A74-4D50-83F1-D6642CC0C541}" type="pres">
      <dgm:prSet presAssocID="{77D853D4-C42C-4D5B-AC07-E4BCEEE32B16}" presName="box" presStyleLbl="node1" presStyleIdx="1" presStyleCnt="3" custScaleY="37271"/>
      <dgm:spPr/>
    </dgm:pt>
    <dgm:pt modelId="{C80C9B7D-C42D-41D1-A982-B84E07BA990B}" type="pres">
      <dgm:prSet presAssocID="{77D853D4-C42C-4D5B-AC07-E4BCEEE32B16}" presName="img" presStyleLbl="fgImgPlace1" presStyleIdx="1" presStyleCnt="3" custFlipVert="1" custScaleY="4069" custLinFactNeighborX="-6058" custLinFactNeighborY="-17979"/>
      <dgm:spPr/>
    </dgm:pt>
    <dgm:pt modelId="{FF74851F-AEBE-48E9-AF18-A818D08BA871}" type="pres">
      <dgm:prSet presAssocID="{77D853D4-C42C-4D5B-AC07-E4BCEEE32B16}" presName="text" presStyleLbl="node1" presStyleIdx="1" presStyleCnt="3">
        <dgm:presLayoutVars>
          <dgm:bulletEnabled val="1"/>
        </dgm:presLayoutVars>
      </dgm:prSet>
      <dgm:spPr/>
    </dgm:pt>
    <dgm:pt modelId="{3512CB64-3738-444B-ABF3-47E2B7ACB01E}" type="pres">
      <dgm:prSet presAssocID="{5044549E-47B2-4640-85F1-3A566C99AE4B}" presName="spacer" presStyleCnt="0"/>
      <dgm:spPr/>
    </dgm:pt>
    <dgm:pt modelId="{EB506309-FDA4-4421-9225-F8516FC32FD3}" type="pres">
      <dgm:prSet presAssocID="{D1A135BE-2B92-4ED3-9E34-FF4CAACC8D0B}" presName="comp" presStyleCnt="0"/>
      <dgm:spPr/>
    </dgm:pt>
    <dgm:pt modelId="{6A548440-CA17-4427-B0DC-1380693990E3}" type="pres">
      <dgm:prSet presAssocID="{D1A135BE-2B92-4ED3-9E34-FF4CAACC8D0B}" presName="box" presStyleLbl="node1" presStyleIdx="2" presStyleCnt="3"/>
      <dgm:spPr/>
    </dgm:pt>
    <dgm:pt modelId="{2C96F341-9714-49D2-B97D-BA68259F40FF}" type="pres">
      <dgm:prSet presAssocID="{D1A135BE-2B92-4ED3-9E34-FF4CAACC8D0B}" presName="img" presStyleLbl="fgImgPlace1" presStyleIdx="2" presStyleCnt="3" custFlipVert="1" custScaleY="4041" custLinFactNeighborX="666" custLinFactNeighborY="-52631"/>
      <dgm:spPr/>
    </dgm:pt>
    <dgm:pt modelId="{32D32228-31DE-4B4B-A41F-D89E04BFD2A2}" type="pres">
      <dgm:prSet presAssocID="{D1A135BE-2B92-4ED3-9E34-FF4CAACC8D0B}" presName="text" presStyleLbl="node1" presStyleIdx="2" presStyleCnt="3">
        <dgm:presLayoutVars>
          <dgm:bulletEnabled val="1"/>
        </dgm:presLayoutVars>
      </dgm:prSet>
      <dgm:spPr/>
    </dgm:pt>
  </dgm:ptLst>
  <dgm:cxnLst>
    <dgm:cxn modelId="{AC5680A0-F334-435C-B525-1923FCC4012F}" type="presOf" srcId="{7CFD5A66-45C4-4B73-9D9A-60E8A50E9A4A}" destId="{FF74851F-AEBE-48E9-AF18-A818D08BA871}" srcOrd="1" destOrd="2" presId="urn:microsoft.com/office/officeart/2005/8/layout/vList4"/>
    <dgm:cxn modelId="{61CE0D92-115C-4777-A87D-12D3EA5A262F}" type="presOf" srcId="{7CFD5A66-45C4-4B73-9D9A-60E8A50E9A4A}" destId="{79B4C1D8-4A74-4D50-83F1-D6642CC0C541}" srcOrd="0" destOrd="2" presId="urn:microsoft.com/office/officeart/2005/8/layout/vList4"/>
    <dgm:cxn modelId="{A6F40AC0-EA58-4D0A-A17E-85A860F31FF4}" type="presOf" srcId="{E34684C7-7A99-4DC6-86B1-93E169AC4F5C}" destId="{6A548440-CA17-4427-B0DC-1380693990E3}" srcOrd="0" destOrd="1" presId="urn:microsoft.com/office/officeart/2005/8/layout/vList4"/>
    <dgm:cxn modelId="{899A2AED-FE8C-4BBA-B264-E79270F751AB}" srcId="{43A9A18D-7267-4F74-9D7E-BA31E72CEEA2}" destId="{77D853D4-C42C-4D5B-AC07-E4BCEEE32B16}" srcOrd="1" destOrd="0" parTransId="{F067809F-62C1-4D54-BD77-1EA95A90F869}" sibTransId="{5044549E-47B2-4640-85F1-3A566C99AE4B}"/>
    <dgm:cxn modelId="{08660F92-F36C-493B-B687-0396F88C378A}" type="presOf" srcId="{D1A135BE-2B92-4ED3-9E34-FF4CAACC8D0B}" destId="{32D32228-31DE-4B4B-A41F-D89E04BFD2A2}" srcOrd="1" destOrd="0" presId="urn:microsoft.com/office/officeart/2005/8/layout/vList4"/>
    <dgm:cxn modelId="{E6514FE8-A4AF-4F32-AB7D-9F2A65604D24}" type="presOf" srcId="{28D50734-0DCD-4EF2-A817-2970CEA7AD9D}" destId="{8D3842EE-7B97-41B9-A7E6-B6B70BFC0021}" srcOrd="1" destOrd="2" presId="urn:microsoft.com/office/officeart/2005/8/layout/vList4"/>
    <dgm:cxn modelId="{43ED0BDD-860E-4392-B7ED-F95DB8B59EDA}" type="presOf" srcId="{28D50734-0DCD-4EF2-A817-2970CEA7AD9D}" destId="{B79BC0D2-95A3-4E30-B4A6-B4DC67846002}" srcOrd="0" destOrd="2" presId="urn:microsoft.com/office/officeart/2005/8/layout/vList4"/>
    <dgm:cxn modelId="{362BD419-A2A0-49B0-AEB1-A736649EC86B}" type="presOf" srcId="{2A5A1344-DB01-4A46-AA38-279932A1C4E8}" destId="{8D3842EE-7B97-41B9-A7E6-B6B70BFC0021}" srcOrd="1" destOrd="0" presId="urn:microsoft.com/office/officeart/2005/8/layout/vList4"/>
    <dgm:cxn modelId="{7AF4864F-24E6-4A94-B6B0-AD5CCDD8DAAC}" type="presOf" srcId="{D1A135BE-2B92-4ED3-9E34-FF4CAACC8D0B}" destId="{6A548440-CA17-4427-B0DC-1380693990E3}" srcOrd="0" destOrd="0" presId="urn:microsoft.com/office/officeart/2005/8/layout/vList4"/>
    <dgm:cxn modelId="{5B7A2F9D-DBBB-4BCF-ABF7-AD6C098A7409}" type="presOf" srcId="{A1B4D35E-2596-4D6F-AEFA-5177BFECE9F2}" destId="{FF74851F-AEBE-48E9-AF18-A818D08BA871}" srcOrd="1" destOrd="1" presId="urn:microsoft.com/office/officeart/2005/8/layout/vList4"/>
    <dgm:cxn modelId="{90CC7088-B6CD-49B3-BDB3-9ED5EDB63EF3}" type="presOf" srcId="{63E36949-9107-432F-A913-230115D2F401}" destId="{B79BC0D2-95A3-4E30-B4A6-B4DC67846002}" srcOrd="0" destOrd="1" presId="urn:microsoft.com/office/officeart/2005/8/layout/vList4"/>
    <dgm:cxn modelId="{4A8F7B49-D4B5-49FB-83CC-FA76DB7D2B79}" srcId="{77D853D4-C42C-4D5B-AC07-E4BCEEE32B16}" destId="{A1B4D35E-2596-4D6F-AEFA-5177BFECE9F2}" srcOrd="0" destOrd="0" parTransId="{0DF25129-FB8D-43DF-AEC3-42D0DA231D69}" sibTransId="{BC852104-8B15-4325-A373-E3695B73A51E}"/>
    <dgm:cxn modelId="{DE64BA91-FBA7-49AB-AE2F-29C573AFF01C}" srcId="{2A5A1344-DB01-4A46-AA38-279932A1C4E8}" destId="{28D50734-0DCD-4EF2-A817-2970CEA7AD9D}" srcOrd="1" destOrd="0" parTransId="{FE49E523-21EF-4A82-842E-C64A5461E454}" sibTransId="{185D2556-5C05-4A53-9D9D-834A3A80AB25}"/>
    <dgm:cxn modelId="{38FC53C2-4246-4698-BE90-80886EB13A58}" srcId="{D1A135BE-2B92-4ED3-9E34-FF4CAACC8D0B}" destId="{E34684C7-7A99-4DC6-86B1-93E169AC4F5C}" srcOrd="0" destOrd="0" parTransId="{014F3976-16DF-4279-BCFB-C192F0213EF1}" sibTransId="{1859CBF1-0B89-4769-B32B-30CC4A97C591}"/>
    <dgm:cxn modelId="{CEB49427-ACAF-4E25-B785-BEDAFE9EB9B5}" type="presOf" srcId="{3986051D-048C-4927-93D1-40C3C160D078}" destId="{6A548440-CA17-4427-B0DC-1380693990E3}" srcOrd="0" destOrd="2" presId="urn:microsoft.com/office/officeart/2005/8/layout/vList4"/>
    <dgm:cxn modelId="{8ECD14AB-09AD-48F2-B41D-AFCFC836545A}" srcId="{43A9A18D-7267-4F74-9D7E-BA31E72CEEA2}" destId="{D1A135BE-2B92-4ED3-9E34-FF4CAACC8D0B}" srcOrd="2" destOrd="0" parTransId="{36542229-5981-4A5E-85CD-F72FC2A15B7D}" sibTransId="{16530C86-069C-427C-96F4-3FB3A23C0D3E}"/>
    <dgm:cxn modelId="{FD5EB447-4761-42A0-B09F-71932087C649}" type="presOf" srcId="{3986051D-048C-4927-93D1-40C3C160D078}" destId="{32D32228-31DE-4B4B-A41F-D89E04BFD2A2}" srcOrd="1" destOrd="2" presId="urn:microsoft.com/office/officeart/2005/8/layout/vList4"/>
    <dgm:cxn modelId="{1C25FE40-EBE5-4960-8BFF-FE3EBCF89AA6}" type="presOf" srcId="{2A5A1344-DB01-4A46-AA38-279932A1C4E8}" destId="{B79BC0D2-95A3-4E30-B4A6-B4DC67846002}" srcOrd="0" destOrd="0" presId="urn:microsoft.com/office/officeart/2005/8/layout/vList4"/>
    <dgm:cxn modelId="{D6905184-F3AA-4219-967E-24000E3F82AF}" srcId="{D1A135BE-2B92-4ED3-9E34-FF4CAACC8D0B}" destId="{3986051D-048C-4927-93D1-40C3C160D078}" srcOrd="1" destOrd="0" parTransId="{FDE6BE96-8963-4824-A4B6-EA6FBF74BC9F}" sibTransId="{9828B239-E098-4976-8439-B0FD006AA3A5}"/>
    <dgm:cxn modelId="{42343EF6-BDB9-4901-BB1A-6BFB417CF7CE}" type="presOf" srcId="{A1B4D35E-2596-4D6F-AEFA-5177BFECE9F2}" destId="{79B4C1D8-4A74-4D50-83F1-D6642CC0C541}" srcOrd="0" destOrd="1" presId="urn:microsoft.com/office/officeart/2005/8/layout/vList4"/>
    <dgm:cxn modelId="{575CC86D-399A-4C34-973A-251C84E41518}" type="presOf" srcId="{63E36949-9107-432F-A913-230115D2F401}" destId="{8D3842EE-7B97-41B9-A7E6-B6B70BFC0021}" srcOrd="1" destOrd="1" presId="urn:microsoft.com/office/officeart/2005/8/layout/vList4"/>
    <dgm:cxn modelId="{68699CFB-9CF3-4966-A95C-2ADD3D03F5A6}" srcId="{2A5A1344-DB01-4A46-AA38-279932A1C4E8}" destId="{63E36949-9107-432F-A913-230115D2F401}" srcOrd="0" destOrd="0" parTransId="{316E048E-12B2-413B-94E5-2B46CED05EDA}" sibTransId="{8B1BBD4E-9B48-4EA0-96B1-3248EF176AC1}"/>
    <dgm:cxn modelId="{00F1AB60-684B-45CE-8FCC-971FD1A6CE4C}" type="presOf" srcId="{77D853D4-C42C-4D5B-AC07-E4BCEEE32B16}" destId="{79B4C1D8-4A74-4D50-83F1-D6642CC0C541}" srcOrd="0" destOrd="0" presId="urn:microsoft.com/office/officeart/2005/8/layout/vList4"/>
    <dgm:cxn modelId="{55A971A4-633A-4A38-942B-12EFC4EA8F52}" srcId="{77D853D4-C42C-4D5B-AC07-E4BCEEE32B16}" destId="{7CFD5A66-45C4-4B73-9D9A-60E8A50E9A4A}" srcOrd="1" destOrd="0" parTransId="{8403E452-F90F-4149-8A13-B980974E5B36}" sibTransId="{337C980D-BA28-41F1-9923-71A1DBC5A56E}"/>
    <dgm:cxn modelId="{CAEC1F50-0113-461E-9C8E-BCC82B33904A}" srcId="{43A9A18D-7267-4F74-9D7E-BA31E72CEEA2}" destId="{2A5A1344-DB01-4A46-AA38-279932A1C4E8}" srcOrd="0" destOrd="0" parTransId="{90AD1F5A-524A-4F6A-865A-6CA72AE9B1E7}" sibTransId="{21D6C5CE-FD1C-4940-8F5A-3188879D2C2F}"/>
    <dgm:cxn modelId="{63F170AC-0AE5-478C-8D95-2ADA2CAAC8AA}" type="presOf" srcId="{E34684C7-7A99-4DC6-86B1-93E169AC4F5C}" destId="{32D32228-31DE-4B4B-A41F-D89E04BFD2A2}" srcOrd="1" destOrd="1" presId="urn:microsoft.com/office/officeart/2005/8/layout/vList4"/>
    <dgm:cxn modelId="{AAC6B9BB-D710-47CF-A82A-47AA0A960318}" type="presOf" srcId="{77D853D4-C42C-4D5B-AC07-E4BCEEE32B16}" destId="{FF74851F-AEBE-48E9-AF18-A818D08BA871}" srcOrd="1" destOrd="0" presId="urn:microsoft.com/office/officeart/2005/8/layout/vList4"/>
    <dgm:cxn modelId="{F2246318-ACB5-43EF-9BEF-A87196ABE3D1}" type="presOf" srcId="{43A9A18D-7267-4F74-9D7E-BA31E72CEEA2}" destId="{46CC17FE-23BB-4B5F-91D8-769F0F3CE067}" srcOrd="0" destOrd="0" presId="urn:microsoft.com/office/officeart/2005/8/layout/vList4"/>
    <dgm:cxn modelId="{36294D5A-DE3D-46B2-A408-6C0895F6944B}" type="presParOf" srcId="{46CC17FE-23BB-4B5F-91D8-769F0F3CE067}" destId="{6032B29A-BBD1-45FD-8E4A-56D56F19AB05}" srcOrd="0" destOrd="0" presId="urn:microsoft.com/office/officeart/2005/8/layout/vList4"/>
    <dgm:cxn modelId="{1641E442-9CC4-456A-AD9B-07F313BCDDF8}" type="presParOf" srcId="{6032B29A-BBD1-45FD-8E4A-56D56F19AB05}" destId="{B79BC0D2-95A3-4E30-B4A6-B4DC67846002}" srcOrd="0" destOrd="0" presId="urn:microsoft.com/office/officeart/2005/8/layout/vList4"/>
    <dgm:cxn modelId="{14FB4E56-F6A9-4408-84F2-F1297DD08C2B}" type="presParOf" srcId="{6032B29A-BBD1-45FD-8E4A-56D56F19AB05}" destId="{CA50E5B4-99DE-487C-953C-B89F9C6D34BF}" srcOrd="1" destOrd="0" presId="urn:microsoft.com/office/officeart/2005/8/layout/vList4"/>
    <dgm:cxn modelId="{92C13736-0048-499E-B944-CAEB8D23F06E}" type="presParOf" srcId="{6032B29A-BBD1-45FD-8E4A-56D56F19AB05}" destId="{8D3842EE-7B97-41B9-A7E6-B6B70BFC0021}" srcOrd="2" destOrd="0" presId="urn:microsoft.com/office/officeart/2005/8/layout/vList4"/>
    <dgm:cxn modelId="{6E30A292-6A09-40E9-B559-398326670EFC}" type="presParOf" srcId="{46CC17FE-23BB-4B5F-91D8-769F0F3CE067}" destId="{A1BBB679-2214-47F0-A111-D504F0C4271A}" srcOrd="1" destOrd="0" presId="urn:microsoft.com/office/officeart/2005/8/layout/vList4"/>
    <dgm:cxn modelId="{3853A2A2-53E7-48E3-BC14-E7205C497D8B}" type="presParOf" srcId="{46CC17FE-23BB-4B5F-91D8-769F0F3CE067}" destId="{7F7DA241-C8CE-4F08-9315-3297A8D4E6D7}" srcOrd="2" destOrd="0" presId="urn:microsoft.com/office/officeart/2005/8/layout/vList4"/>
    <dgm:cxn modelId="{B6581CED-2CF4-44CC-95C1-A3195A3B2F8C}" type="presParOf" srcId="{7F7DA241-C8CE-4F08-9315-3297A8D4E6D7}" destId="{79B4C1D8-4A74-4D50-83F1-D6642CC0C541}" srcOrd="0" destOrd="0" presId="urn:microsoft.com/office/officeart/2005/8/layout/vList4"/>
    <dgm:cxn modelId="{1C5566D6-9366-4391-97A3-7CD20760A172}" type="presParOf" srcId="{7F7DA241-C8CE-4F08-9315-3297A8D4E6D7}" destId="{C80C9B7D-C42D-41D1-A982-B84E07BA990B}" srcOrd="1" destOrd="0" presId="urn:microsoft.com/office/officeart/2005/8/layout/vList4"/>
    <dgm:cxn modelId="{0FBDD7C2-3078-472C-944D-8793888BBA58}" type="presParOf" srcId="{7F7DA241-C8CE-4F08-9315-3297A8D4E6D7}" destId="{FF74851F-AEBE-48E9-AF18-A818D08BA871}" srcOrd="2" destOrd="0" presId="urn:microsoft.com/office/officeart/2005/8/layout/vList4"/>
    <dgm:cxn modelId="{49A5E030-BA63-47D0-9DF6-5D3D2383E23A}" type="presParOf" srcId="{46CC17FE-23BB-4B5F-91D8-769F0F3CE067}" destId="{3512CB64-3738-444B-ABF3-47E2B7ACB01E}" srcOrd="3" destOrd="0" presId="urn:microsoft.com/office/officeart/2005/8/layout/vList4"/>
    <dgm:cxn modelId="{8E2349A5-A2B1-45E1-AF28-50323E666D53}" type="presParOf" srcId="{46CC17FE-23BB-4B5F-91D8-769F0F3CE067}" destId="{EB506309-FDA4-4421-9225-F8516FC32FD3}" srcOrd="4" destOrd="0" presId="urn:microsoft.com/office/officeart/2005/8/layout/vList4"/>
    <dgm:cxn modelId="{168BD6AB-BE17-4DB5-943B-F7F841BE06EB}" type="presParOf" srcId="{EB506309-FDA4-4421-9225-F8516FC32FD3}" destId="{6A548440-CA17-4427-B0DC-1380693990E3}" srcOrd="0" destOrd="0" presId="urn:microsoft.com/office/officeart/2005/8/layout/vList4"/>
    <dgm:cxn modelId="{C5B91E05-6279-494F-8BBB-A3D973705FFA}" type="presParOf" srcId="{EB506309-FDA4-4421-9225-F8516FC32FD3}" destId="{2C96F341-9714-49D2-B97D-BA68259F40FF}" srcOrd="1" destOrd="0" presId="urn:microsoft.com/office/officeart/2005/8/layout/vList4"/>
    <dgm:cxn modelId="{E5AE72F9-167A-4589-B7EE-2A4D171B1FFB}" type="presParOf" srcId="{EB506309-FDA4-4421-9225-F8516FC32FD3}" destId="{32D32228-31DE-4B4B-A41F-D89E04BFD2A2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FBF5-DBF8-4915-B6DD-436F08E93F48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3461-050C-49C3-B07E-AC2563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59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FBF5-DBF8-4915-B6DD-436F08E93F48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3461-050C-49C3-B07E-AC2563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446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FBF5-DBF8-4915-B6DD-436F08E93F48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3461-050C-49C3-B07E-AC2563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238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FBF5-DBF8-4915-B6DD-436F08E93F48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3461-050C-49C3-B07E-AC2563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138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FBF5-DBF8-4915-B6DD-436F08E93F48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3461-050C-49C3-B07E-AC2563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51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FBF5-DBF8-4915-B6DD-436F08E93F48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3461-050C-49C3-B07E-AC2563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19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FBF5-DBF8-4915-B6DD-436F08E93F48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3461-050C-49C3-B07E-AC2563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13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FBF5-DBF8-4915-B6DD-436F08E93F48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3461-050C-49C3-B07E-AC2563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144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FBF5-DBF8-4915-B6DD-436F08E93F48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3461-050C-49C3-B07E-AC2563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821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FBF5-DBF8-4915-B6DD-436F08E93F48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3461-050C-49C3-B07E-AC2563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102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FBF5-DBF8-4915-B6DD-436F08E93F48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3461-050C-49C3-B07E-AC2563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14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7FBF5-DBF8-4915-B6DD-436F08E93F48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93461-050C-49C3-B07E-AC2563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248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IN" b="1" dirty="0" smtClean="0"/>
              <a:t>Module 1: 	Development of Library / Institution Website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981200"/>
            <a:ext cx="64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u="sng" dirty="0" smtClean="0"/>
              <a:t>Module Objective</a:t>
            </a:r>
            <a:r>
              <a:rPr lang="en-IN" dirty="0" smtClean="0"/>
              <a:t>:  To enable the trainees to develop a website for 		their library/Institution </a:t>
            </a:r>
            <a:endParaRPr lang="en-US" dirty="0" smtClean="0"/>
          </a:p>
          <a:p>
            <a:r>
              <a:rPr lang="en-IN" u="sng" dirty="0" smtClean="0"/>
              <a:t>Mode </a:t>
            </a:r>
            <a:r>
              <a:rPr lang="en-IN" u="sng" dirty="0" smtClean="0"/>
              <a:t>of Delivery</a:t>
            </a:r>
            <a:r>
              <a:rPr lang="en-IN" dirty="0" smtClean="0"/>
              <a:t>:  </a:t>
            </a:r>
            <a:r>
              <a:rPr lang="en-IN" dirty="0" smtClean="0"/>
              <a:t> Theory </a:t>
            </a:r>
            <a:r>
              <a:rPr lang="en-IN" dirty="0" smtClean="0"/>
              <a:t>&amp; </a:t>
            </a:r>
            <a:r>
              <a:rPr lang="en-IN" dirty="0" smtClean="0"/>
              <a:t>Practical</a:t>
            </a:r>
            <a:endParaRPr lang="en-US" dirty="0" smtClean="0"/>
          </a:p>
          <a:p>
            <a:r>
              <a:rPr lang="en-IN" dirty="0" smtClean="0"/>
              <a:t>		</a:t>
            </a:r>
            <a:r>
              <a:rPr lang="en-IN" u="sng" dirty="0" smtClean="0"/>
              <a:t>Theory</a:t>
            </a:r>
            <a:r>
              <a:rPr lang="en-IN" dirty="0" smtClean="0"/>
              <a:t>: Need and purpose of a </a:t>
            </a:r>
            <a:r>
              <a:rPr lang="en-IN" dirty="0" smtClean="0"/>
              <a:t>library 			website</a:t>
            </a:r>
            <a:r>
              <a:rPr lang="en-IN" dirty="0" smtClean="0"/>
              <a:t>, </a:t>
            </a:r>
            <a:r>
              <a:rPr lang="en-IN" dirty="0" smtClean="0"/>
              <a:t>Website </a:t>
            </a:r>
            <a:r>
              <a:rPr lang="en-IN" dirty="0" smtClean="0"/>
              <a:t>development tools, Planning the site, 		Identification of contents, Preparation of 		checklist.  </a:t>
            </a:r>
            <a:endParaRPr lang="en-US" dirty="0" smtClean="0"/>
          </a:p>
          <a:p>
            <a:r>
              <a:rPr lang="en-IN" dirty="0" smtClean="0"/>
              <a:t>		</a:t>
            </a:r>
            <a:r>
              <a:rPr lang="en-IN" u="sng" dirty="0" smtClean="0"/>
              <a:t>Practical</a:t>
            </a:r>
            <a:r>
              <a:rPr lang="en-IN" dirty="0" smtClean="0"/>
              <a:t>: Development of a B.Ed. College 		Library website using free tools such as </a:t>
            </a:r>
            <a:r>
              <a:rPr lang="en-IN" dirty="0" err="1" smtClean="0"/>
              <a:t>Wix</a:t>
            </a:r>
            <a:r>
              <a:rPr lang="en-IN" dirty="0" smtClean="0"/>
              <a:t> 		Website Builder or WordPress.</a:t>
            </a:r>
            <a:endParaRPr lang="en-US" dirty="0" smtClean="0"/>
          </a:p>
          <a:p>
            <a:r>
              <a:rPr lang="en-IN" u="sng" dirty="0" smtClean="0"/>
              <a:t>Expected </a:t>
            </a:r>
            <a:r>
              <a:rPr lang="en-IN" u="sng" dirty="0" smtClean="0"/>
              <a:t>outcome</a:t>
            </a:r>
            <a:r>
              <a:rPr lang="en-IN" dirty="0" smtClean="0"/>
              <a:t>: By the end of the module, 		the </a:t>
            </a:r>
            <a:r>
              <a:rPr lang="en-IN" dirty="0" smtClean="0"/>
              <a:t>   trainees </a:t>
            </a:r>
            <a:r>
              <a:rPr lang="en-IN" dirty="0" smtClean="0"/>
              <a:t>will be able to: identify a suitable 		tool for developing their website, decide the 		contents for the website and develop the site 		and promote the library services through the 		website.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439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2116138" indent="-2116138" algn="ctr">
              <a:buNone/>
            </a:pPr>
            <a:r>
              <a:rPr lang="en-IN" b="1" u="sng" dirty="0" smtClean="0">
                <a:latin typeface="Bodoni MT Condensed" pitchFamily="18" charset="0"/>
              </a:rPr>
              <a:t>Module  1 :  Development of Library </a:t>
            </a:r>
            <a:r>
              <a:rPr lang="en-IN" b="1" u="sng" dirty="0" smtClean="0">
                <a:latin typeface="Bodoni MT Condensed" pitchFamily="18" charset="0"/>
              </a:rPr>
              <a:t>Website </a:t>
            </a:r>
            <a:endParaRPr lang="en-US" u="sng" dirty="0" smtClean="0">
              <a:latin typeface="Bodoni MT Condensed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2590800" y="1295400"/>
            <a:ext cx="6096000" cy="6096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 smtClean="0"/>
              <a:t>To enable the trainees to develop a website </a:t>
            </a:r>
            <a:r>
              <a:rPr lang="en-IN" dirty="0" smtClean="0"/>
              <a:t>for their </a:t>
            </a:r>
            <a:r>
              <a:rPr lang="en-IN" dirty="0" smtClean="0"/>
              <a:t>library</a:t>
            </a:r>
            <a:r>
              <a:rPr lang="en-IN" dirty="0" smtClean="0"/>
              <a:t>/ Institution </a:t>
            </a:r>
            <a:endParaRPr lang="en-US" dirty="0"/>
          </a:p>
        </p:txBody>
      </p:sp>
      <p:sp>
        <p:nvSpPr>
          <p:cNvPr id="8" name="Pentagon 7"/>
          <p:cNvSpPr/>
          <p:nvPr/>
        </p:nvSpPr>
        <p:spPr>
          <a:xfrm>
            <a:off x="457200" y="1371600"/>
            <a:ext cx="2133600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 smtClean="0"/>
              <a:t>Objective</a:t>
            </a:r>
            <a:endParaRPr lang="en-US" dirty="0"/>
          </a:p>
        </p:txBody>
      </p:sp>
      <p:sp>
        <p:nvSpPr>
          <p:cNvPr id="9" name="Pentagon 8"/>
          <p:cNvSpPr/>
          <p:nvPr/>
        </p:nvSpPr>
        <p:spPr>
          <a:xfrm>
            <a:off x="457200" y="2667000"/>
            <a:ext cx="2133600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 smtClean="0"/>
              <a:t>Mode of Delivery</a:t>
            </a:r>
            <a:endParaRPr lang="en-US" dirty="0"/>
          </a:p>
        </p:txBody>
      </p:sp>
      <p:sp>
        <p:nvSpPr>
          <p:cNvPr id="10" name="Snip Diagonal Corner Rectangle 9"/>
          <p:cNvSpPr/>
          <p:nvPr/>
        </p:nvSpPr>
        <p:spPr>
          <a:xfrm>
            <a:off x="2590800" y="2209800"/>
            <a:ext cx="6096000" cy="1905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u="sng" dirty="0" smtClean="0"/>
          </a:p>
          <a:p>
            <a:pPr algn="ctr"/>
            <a:endParaRPr lang="en-IN" u="sng" dirty="0" smtClean="0"/>
          </a:p>
          <a:p>
            <a:pPr algn="just">
              <a:tabLst>
                <a:tab pos="798513" algn="l"/>
              </a:tabLst>
            </a:pPr>
            <a:r>
              <a:rPr lang="en-IN" u="sng" dirty="0" smtClean="0"/>
              <a:t>Theory</a:t>
            </a:r>
            <a:r>
              <a:rPr lang="en-IN" dirty="0" smtClean="0"/>
              <a:t>: Need and purpose of a library </a:t>
            </a:r>
            <a:r>
              <a:rPr lang="en-IN" dirty="0" smtClean="0"/>
              <a:t>website. </a:t>
            </a:r>
            <a:r>
              <a:rPr lang="en-IN" dirty="0" smtClean="0"/>
              <a:t>Website </a:t>
            </a:r>
            <a:r>
              <a:rPr lang="en-IN" dirty="0" smtClean="0"/>
              <a:t>          	development tools. Planning. </a:t>
            </a:r>
            <a:r>
              <a:rPr lang="en-IN" dirty="0" smtClean="0"/>
              <a:t>Identification of </a:t>
            </a:r>
            <a:r>
              <a:rPr lang="en-IN" dirty="0" smtClean="0"/>
              <a:t>    </a:t>
            </a:r>
          </a:p>
          <a:p>
            <a:pPr algn="just">
              <a:tabLst>
                <a:tab pos="798513" algn="l"/>
              </a:tabLst>
            </a:pPr>
            <a:r>
              <a:rPr lang="en-IN" dirty="0" smtClean="0"/>
              <a:t> </a:t>
            </a:r>
            <a:r>
              <a:rPr lang="en-IN" dirty="0" smtClean="0"/>
              <a:t>               contents. </a:t>
            </a:r>
            <a:r>
              <a:rPr lang="en-IN" dirty="0" smtClean="0"/>
              <a:t>Preparation of </a:t>
            </a:r>
            <a:r>
              <a:rPr lang="en-IN" dirty="0" smtClean="0"/>
              <a:t>checklist. </a:t>
            </a:r>
          </a:p>
          <a:p>
            <a:pPr algn="just"/>
            <a:r>
              <a:rPr lang="en-IN" u="sng" dirty="0" smtClean="0"/>
              <a:t>Practical</a:t>
            </a:r>
            <a:r>
              <a:rPr lang="en-IN" dirty="0" smtClean="0"/>
              <a:t>: Development of a B.Ed. College </a:t>
            </a:r>
            <a:r>
              <a:rPr lang="en-IN" dirty="0" smtClean="0"/>
              <a:t>Library </a:t>
            </a:r>
            <a:r>
              <a:rPr lang="en-IN" dirty="0" smtClean="0"/>
              <a:t>website </a:t>
            </a:r>
            <a:r>
              <a:rPr lang="en-IN" dirty="0" smtClean="0"/>
              <a:t>   </a:t>
            </a:r>
          </a:p>
          <a:p>
            <a:pPr algn="just"/>
            <a:r>
              <a:rPr lang="en-IN" dirty="0" smtClean="0"/>
              <a:t> </a:t>
            </a:r>
            <a:r>
              <a:rPr lang="en-IN" dirty="0" smtClean="0"/>
              <a:t>                using </a:t>
            </a:r>
            <a:r>
              <a:rPr lang="en-IN" dirty="0" smtClean="0"/>
              <a:t>free tools such as </a:t>
            </a:r>
            <a:r>
              <a:rPr lang="en-IN" dirty="0" err="1" smtClean="0"/>
              <a:t>Wix</a:t>
            </a:r>
            <a:r>
              <a:rPr lang="en-IN" dirty="0" smtClean="0"/>
              <a:t> </a:t>
            </a:r>
            <a:r>
              <a:rPr lang="en-IN" dirty="0" smtClean="0"/>
              <a:t>Website </a:t>
            </a:r>
            <a:r>
              <a:rPr lang="en-IN" dirty="0" smtClean="0"/>
              <a:t>Builder or </a:t>
            </a:r>
            <a:r>
              <a:rPr lang="en-IN" dirty="0" smtClean="0"/>
              <a:t>   </a:t>
            </a:r>
          </a:p>
          <a:p>
            <a:pPr algn="just"/>
            <a:r>
              <a:rPr lang="en-IN" dirty="0" smtClean="0"/>
              <a:t> </a:t>
            </a:r>
            <a:r>
              <a:rPr lang="en-IN" dirty="0" smtClean="0"/>
              <a:t>                </a:t>
            </a:r>
            <a:r>
              <a:rPr lang="en-IN" dirty="0" err="1" smtClean="0"/>
              <a:t>WordPress</a:t>
            </a:r>
            <a:r>
              <a:rPr lang="en-IN" dirty="0" smtClean="0"/>
              <a:t> </a:t>
            </a:r>
          </a:p>
          <a:p>
            <a:endParaRPr lang="en-IN" u="sng" dirty="0" smtClean="0"/>
          </a:p>
          <a:p>
            <a:pPr algn="ctr"/>
            <a:endParaRPr lang="en-IN" u="sng" dirty="0" smtClean="0"/>
          </a:p>
          <a:p>
            <a:pPr algn="ctr"/>
            <a:endParaRPr lang="en-US" dirty="0"/>
          </a:p>
        </p:txBody>
      </p:sp>
      <p:sp>
        <p:nvSpPr>
          <p:cNvPr id="12" name="Snip Diagonal Corner Rectangle 11"/>
          <p:cNvSpPr/>
          <p:nvPr/>
        </p:nvSpPr>
        <p:spPr>
          <a:xfrm>
            <a:off x="2590800" y="4419600"/>
            <a:ext cx="6096000" cy="152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N" dirty="0" smtClean="0"/>
              <a:t>By </a:t>
            </a:r>
            <a:r>
              <a:rPr lang="en-IN" dirty="0" smtClean="0"/>
              <a:t>the end of the module, </a:t>
            </a:r>
            <a:r>
              <a:rPr lang="en-IN" dirty="0" smtClean="0"/>
              <a:t>the trainees </a:t>
            </a:r>
            <a:r>
              <a:rPr lang="en-IN" dirty="0" smtClean="0"/>
              <a:t>will be able </a:t>
            </a:r>
            <a:r>
              <a:rPr lang="en-IN" dirty="0" smtClean="0"/>
              <a:t>to </a:t>
            </a:r>
            <a:r>
              <a:rPr lang="en-IN" dirty="0" smtClean="0"/>
              <a:t>identify a suitable </a:t>
            </a:r>
            <a:r>
              <a:rPr lang="en-IN" dirty="0" smtClean="0"/>
              <a:t>tool </a:t>
            </a:r>
            <a:r>
              <a:rPr lang="en-IN" dirty="0" smtClean="0"/>
              <a:t>for developing their website, decide the </a:t>
            </a:r>
            <a:r>
              <a:rPr lang="en-IN" dirty="0" smtClean="0"/>
              <a:t>contents </a:t>
            </a:r>
            <a:r>
              <a:rPr lang="en-IN" dirty="0" smtClean="0"/>
              <a:t>for the website and develop the site </a:t>
            </a:r>
            <a:r>
              <a:rPr lang="en-IN" dirty="0" smtClean="0"/>
              <a:t> and </a:t>
            </a:r>
            <a:r>
              <a:rPr lang="en-IN" dirty="0" smtClean="0"/>
              <a:t>promote the library services through the </a:t>
            </a:r>
            <a:r>
              <a:rPr lang="en-IN" dirty="0" smtClean="0"/>
              <a:t>website</a:t>
            </a:r>
            <a:endParaRPr lang="en-US" dirty="0"/>
          </a:p>
        </p:txBody>
      </p:sp>
      <p:sp>
        <p:nvSpPr>
          <p:cNvPr id="13" name="Pentagon 12"/>
          <p:cNvSpPr/>
          <p:nvPr/>
        </p:nvSpPr>
        <p:spPr>
          <a:xfrm>
            <a:off x="457200" y="4724400"/>
            <a:ext cx="2133600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Expected outcome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Module 1:  Development of Library / Institution Website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 Development of Library / Institution Website</dc:title>
  <dc:creator>muktidmd</dc:creator>
  <cp:lastModifiedBy>Windows User</cp:lastModifiedBy>
  <cp:revision>14</cp:revision>
  <dcterms:created xsi:type="dcterms:W3CDTF">2019-10-22T10:28:24Z</dcterms:created>
  <dcterms:modified xsi:type="dcterms:W3CDTF">2019-10-22T13:41:53Z</dcterms:modified>
</cp:coreProperties>
</file>