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9"/>
  </p:notesMasterIdLst>
  <p:sldIdLst>
    <p:sldId id="256" r:id="rId2"/>
    <p:sldId id="283" r:id="rId3"/>
    <p:sldId id="284" r:id="rId4"/>
    <p:sldId id="257" r:id="rId5"/>
    <p:sldId id="260" r:id="rId6"/>
    <p:sldId id="263" r:id="rId7"/>
    <p:sldId id="261" r:id="rId8"/>
    <p:sldId id="342" r:id="rId9"/>
    <p:sldId id="265" r:id="rId10"/>
    <p:sldId id="267" r:id="rId11"/>
    <p:sldId id="266" r:id="rId12"/>
    <p:sldId id="270" r:id="rId13"/>
    <p:sldId id="271" r:id="rId14"/>
    <p:sldId id="272" r:id="rId15"/>
    <p:sldId id="275" r:id="rId16"/>
    <p:sldId id="274" r:id="rId17"/>
    <p:sldId id="279" r:id="rId18"/>
    <p:sldId id="281" r:id="rId19"/>
    <p:sldId id="286" r:id="rId20"/>
    <p:sldId id="291" r:id="rId21"/>
    <p:sldId id="292" r:id="rId22"/>
    <p:sldId id="282" r:id="rId23"/>
    <p:sldId id="278" r:id="rId24"/>
    <p:sldId id="290" r:id="rId25"/>
    <p:sldId id="294" r:id="rId26"/>
    <p:sldId id="293" r:id="rId27"/>
    <p:sldId id="295" r:id="rId28"/>
    <p:sldId id="297" r:id="rId29"/>
    <p:sldId id="299" r:id="rId30"/>
    <p:sldId id="301" r:id="rId31"/>
    <p:sldId id="303" r:id="rId32"/>
    <p:sldId id="305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5" r:id="rId41"/>
    <p:sldId id="316" r:id="rId42"/>
    <p:sldId id="317" r:id="rId43"/>
    <p:sldId id="318" r:id="rId44"/>
    <p:sldId id="319" r:id="rId45"/>
    <p:sldId id="320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268" r:id="rId67"/>
    <p:sldId id="269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3E09"/>
    <a:srgbClr val="38623A"/>
    <a:srgbClr val="37728D"/>
    <a:srgbClr val="5C4E82"/>
    <a:srgbClr val="D46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AEC249-CD0D-4F50-A638-153F888DAC4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DABCD19-58A2-47BC-A479-690674AACB9A}">
      <dgm:prSet phldrT="[Text]"/>
      <dgm:spPr>
        <a:solidFill>
          <a:srgbClr val="FF000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dirty="0"/>
        </a:p>
        <a:p>
          <a:r>
            <a:rPr lang="en-IN" dirty="0"/>
            <a:t>Cheating</a:t>
          </a:r>
        </a:p>
      </dgm:t>
    </dgm:pt>
    <dgm:pt modelId="{EA7A91BB-8501-4266-B676-BEE1FAB857C5}" type="parTrans" cxnId="{5FE4D983-98E4-4C43-9802-C0598E77283F}">
      <dgm:prSet/>
      <dgm:spPr/>
      <dgm:t>
        <a:bodyPr/>
        <a:lstStyle/>
        <a:p>
          <a:endParaRPr lang="en-IN"/>
        </a:p>
      </dgm:t>
    </dgm:pt>
    <dgm:pt modelId="{BF50380D-C427-48FF-85BA-FAB9D4ECDCE5}" type="sibTrans" cxnId="{5FE4D983-98E4-4C43-9802-C0598E77283F}">
      <dgm:prSet/>
      <dgm:spPr/>
      <dgm:t>
        <a:bodyPr/>
        <a:lstStyle/>
        <a:p>
          <a:endParaRPr lang="en-IN"/>
        </a:p>
      </dgm:t>
    </dgm:pt>
    <dgm:pt modelId="{053C7BAB-43C4-439E-9230-1EA9625459E1}">
      <dgm:prSet phldrT="[Text]"/>
      <dgm:spPr>
        <a:solidFill>
          <a:srgbClr val="00B05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dirty="0">
            <a:latin typeface="Century Gothic" panose="020B0502020202020204"/>
            <a:ea typeface="+mn-ea"/>
            <a:cs typeface="+mn-cs"/>
          </a:endParaRPr>
        </a:p>
        <a:p>
          <a:r>
            <a:rPr lang="en-IN" dirty="0">
              <a:latin typeface="Century Gothic" panose="020B0502020202020204"/>
              <a:ea typeface="+mn-ea"/>
              <a:cs typeface="+mn-cs"/>
            </a:rPr>
            <a:t>Collusion</a:t>
          </a:r>
          <a:endParaRPr lang="en-IN" dirty="0"/>
        </a:p>
      </dgm:t>
    </dgm:pt>
    <dgm:pt modelId="{A51587FA-D9B4-4BC3-84DA-D85E9BC8820E}" type="parTrans" cxnId="{6D99E254-E282-4913-9A51-C7DF76791BED}">
      <dgm:prSet/>
      <dgm:spPr/>
      <dgm:t>
        <a:bodyPr/>
        <a:lstStyle/>
        <a:p>
          <a:endParaRPr lang="en-IN"/>
        </a:p>
      </dgm:t>
    </dgm:pt>
    <dgm:pt modelId="{C691453C-1F3E-46E2-84F6-FF88CD531FAF}" type="sibTrans" cxnId="{6D99E254-E282-4913-9A51-C7DF76791BED}">
      <dgm:prSet/>
      <dgm:spPr/>
      <dgm:t>
        <a:bodyPr/>
        <a:lstStyle/>
        <a:p>
          <a:endParaRPr lang="en-IN"/>
        </a:p>
      </dgm:t>
    </dgm:pt>
    <dgm:pt modelId="{682A780B-9A33-4820-BD9F-623A086315DC}">
      <dgm:prSet phldrT="[Text]"/>
      <dgm:spPr>
        <a:solidFill>
          <a:srgbClr val="37728D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b="0" dirty="0"/>
        </a:p>
        <a:p>
          <a:r>
            <a:rPr lang="en-IN" b="0" dirty="0"/>
            <a:t>Impersonation</a:t>
          </a:r>
          <a:endParaRPr lang="en-IN" dirty="0"/>
        </a:p>
      </dgm:t>
    </dgm:pt>
    <dgm:pt modelId="{4F7AF8D9-2D2B-47C4-9061-FD847BB8510A}" type="parTrans" cxnId="{473F3111-4A97-4CB6-930A-6B4FFCE0A610}">
      <dgm:prSet/>
      <dgm:spPr/>
      <dgm:t>
        <a:bodyPr/>
        <a:lstStyle/>
        <a:p>
          <a:endParaRPr lang="en-IN"/>
        </a:p>
      </dgm:t>
    </dgm:pt>
    <dgm:pt modelId="{9DCA6E46-8605-46C9-BE74-3903548F580D}" type="sibTrans" cxnId="{473F3111-4A97-4CB6-930A-6B4FFCE0A610}">
      <dgm:prSet/>
      <dgm:spPr/>
      <dgm:t>
        <a:bodyPr/>
        <a:lstStyle/>
        <a:p>
          <a:endParaRPr lang="en-IN"/>
        </a:p>
      </dgm:t>
    </dgm:pt>
    <dgm:pt modelId="{0ECC9786-666D-4BC8-91BD-E33CF44BFD25}">
      <dgm:prSet phldrT="[Text]"/>
      <dgm:spPr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r>
            <a:rPr lang="en-IN" dirty="0"/>
            <a:t> </a:t>
          </a:r>
        </a:p>
        <a:p>
          <a:r>
            <a:rPr lang="en-IN" dirty="0"/>
            <a:t>Plagiarism</a:t>
          </a:r>
        </a:p>
      </dgm:t>
    </dgm:pt>
    <dgm:pt modelId="{838532E4-9DD9-493D-8CF7-624A6829681A}" type="parTrans" cxnId="{92A7A23D-7302-41E2-BD15-1FF43E5CC66D}">
      <dgm:prSet/>
      <dgm:spPr/>
      <dgm:t>
        <a:bodyPr/>
        <a:lstStyle/>
        <a:p>
          <a:endParaRPr lang="en-IN"/>
        </a:p>
      </dgm:t>
    </dgm:pt>
    <dgm:pt modelId="{055996F9-C444-46CC-B593-12B8FBAA665B}" type="sibTrans" cxnId="{92A7A23D-7302-41E2-BD15-1FF43E5CC66D}">
      <dgm:prSet/>
      <dgm:spPr/>
      <dgm:t>
        <a:bodyPr/>
        <a:lstStyle/>
        <a:p>
          <a:endParaRPr lang="en-IN"/>
        </a:p>
      </dgm:t>
    </dgm:pt>
    <dgm:pt modelId="{D81E6EA1-7BF8-40C7-BEB9-181A8298C3A0}">
      <dgm:prSet phldrT="[Text]"/>
      <dgm:spPr>
        <a:solidFill>
          <a:srgbClr val="00206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r>
            <a:rPr lang="en-IN" b="0" dirty="0"/>
            <a:t> </a:t>
          </a:r>
        </a:p>
        <a:p>
          <a:r>
            <a:rPr lang="en-IN" b="0" dirty="0"/>
            <a:t>Sabotage</a:t>
          </a:r>
          <a:endParaRPr lang="en-IN" dirty="0"/>
        </a:p>
      </dgm:t>
    </dgm:pt>
    <dgm:pt modelId="{8A24EDCD-7348-455E-80D4-2FC6441A4E72}" type="parTrans" cxnId="{5243231D-66A2-40C0-9556-C71FC890C3F9}">
      <dgm:prSet/>
      <dgm:spPr/>
      <dgm:t>
        <a:bodyPr/>
        <a:lstStyle/>
        <a:p>
          <a:endParaRPr lang="en-IN"/>
        </a:p>
      </dgm:t>
    </dgm:pt>
    <dgm:pt modelId="{8E3EE757-3003-440B-B60F-037DC4E3D37E}" type="sibTrans" cxnId="{5243231D-66A2-40C0-9556-C71FC890C3F9}">
      <dgm:prSet/>
      <dgm:spPr/>
      <dgm:t>
        <a:bodyPr/>
        <a:lstStyle/>
        <a:p>
          <a:endParaRPr lang="en-IN"/>
        </a:p>
      </dgm:t>
    </dgm:pt>
    <dgm:pt modelId="{A3242360-029E-48FD-B017-1C40B6FB8B4D}">
      <dgm:prSet phldrT="[Text]"/>
      <dgm:spPr>
        <a:solidFill>
          <a:srgbClr val="7030A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dirty="0"/>
        </a:p>
        <a:p>
          <a:r>
            <a:rPr lang="en-IN" dirty="0"/>
            <a:t>Deception</a:t>
          </a:r>
        </a:p>
      </dgm:t>
    </dgm:pt>
    <dgm:pt modelId="{27B08567-9F36-4F4D-9F50-0FBC2A7C3EB7}" type="parTrans" cxnId="{4931EF1B-8B56-4F20-B13F-0A4576EFBD66}">
      <dgm:prSet/>
      <dgm:spPr/>
      <dgm:t>
        <a:bodyPr/>
        <a:lstStyle/>
        <a:p>
          <a:endParaRPr lang="en-IN"/>
        </a:p>
      </dgm:t>
    </dgm:pt>
    <dgm:pt modelId="{DDF19FF4-A82D-44DC-B2F3-C5CC0AD080AF}" type="sibTrans" cxnId="{4931EF1B-8B56-4F20-B13F-0A4576EFBD66}">
      <dgm:prSet/>
      <dgm:spPr/>
      <dgm:t>
        <a:bodyPr/>
        <a:lstStyle/>
        <a:p>
          <a:endParaRPr lang="en-IN"/>
        </a:p>
      </dgm:t>
    </dgm:pt>
    <dgm:pt modelId="{CBEBF707-C09F-4661-AF69-75629C8A6F05}">
      <dgm:prSet phldrT="[Text]"/>
      <dgm:spPr>
        <a:solidFill>
          <a:srgbClr val="00B0F0"/>
        </a:solidFill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en-IN" dirty="0"/>
        </a:p>
        <a:p>
          <a:r>
            <a:rPr lang="en-IN" dirty="0"/>
            <a:t>Falsification</a:t>
          </a:r>
        </a:p>
      </dgm:t>
    </dgm:pt>
    <dgm:pt modelId="{5B379608-5D73-4BC3-BFB3-06ADE817334D}" type="parTrans" cxnId="{61375CD3-572E-49FF-AD6A-1A26691076D2}">
      <dgm:prSet/>
      <dgm:spPr/>
      <dgm:t>
        <a:bodyPr/>
        <a:lstStyle/>
        <a:p>
          <a:endParaRPr lang="en-IN"/>
        </a:p>
      </dgm:t>
    </dgm:pt>
    <dgm:pt modelId="{31CEC2C7-1E35-4B19-8067-50687D6533A1}" type="sibTrans" cxnId="{61375CD3-572E-49FF-AD6A-1A26691076D2}">
      <dgm:prSet/>
      <dgm:spPr/>
      <dgm:t>
        <a:bodyPr/>
        <a:lstStyle/>
        <a:p>
          <a:endParaRPr lang="en-IN"/>
        </a:p>
      </dgm:t>
    </dgm:pt>
    <dgm:pt modelId="{E4B56E75-89A0-48B8-B8AD-3DBC5B782EB1}" type="pres">
      <dgm:prSet presAssocID="{ADAEC249-CD0D-4F50-A638-153F888DAC4C}" presName="cycle" presStyleCnt="0">
        <dgm:presLayoutVars>
          <dgm:dir/>
          <dgm:resizeHandles val="exact"/>
        </dgm:presLayoutVars>
      </dgm:prSet>
      <dgm:spPr/>
    </dgm:pt>
    <dgm:pt modelId="{9133FB48-1C24-4A57-8AFA-285CCF39F7D3}" type="pres">
      <dgm:prSet presAssocID="{0DABCD19-58A2-47BC-A479-690674AACB9A}" presName="node" presStyleLbl="node1" presStyleIdx="0" presStyleCnt="7" custScaleX="168829" custScaleY="111683">
        <dgm:presLayoutVars>
          <dgm:bulletEnabled val="1"/>
        </dgm:presLayoutVars>
      </dgm:prSet>
      <dgm:spPr/>
    </dgm:pt>
    <dgm:pt modelId="{F4D1FCF6-E7DA-4DD7-851F-9226DB751B34}" type="pres">
      <dgm:prSet presAssocID="{0DABCD19-58A2-47BC-A479-690674AACB9A}" presName="spNode" presStyleCnt="0"/>
      <dgm:spPr/>
    </dgm:pt>
    <dgm:pt modelId="{6054374F-D1CE-4A16-8F7A-89D45C9F4ACC}" type="pres">
      <dgm:prSet presAssocID="{BF50380D-C427-48FF-85BA-FAB9D4ECDCE5}" presName="sibTrans" presStyleLbl="sibTrans1D1" presStyleIdx="0" presStyleCnt="7"/>
      <dgm:spPr/>
    </dgm:pt>
    <dgm:pt modelId="{5DD9DF3B-4A50-4581-8ABE-225B0981B09F}" type="pres">
      <dgm:prSet presAssocID="{053C7BAB-43C4-439E-9230-1EA9625459E1}" presName="node" presStyleLbl="node1" presStyleIdx="1" presStyleCnt="7" custScaleX="167629" custScaleY="118986" custRadScaleRad="105961" custRadScaleInc="42424">
        <dgm:presLayoutVars>
          <dgm:bulletEnabled val="1"/>
        </dgm:presLayoutVars>
      </dgm:prSet>
      <dgm:spPr/>
    </dgm:pt>
    <dgm:pt modelId="{5FD7C4D6-5884-43F1-A039-9AEA93625C01}" type="pres">
      <dgm:prSet presAssocID="{053C7BAB-43C4-439E-9230-1EA9625459E1}" presName="spNode" presStyleCnt="0"/>
      <dgm:spPr/>
    </dgm:pt>
    <dgm:pt modelId="{A024640D-205D-4945-AA34-BD88E8AE7323}" type="pres">
      <dgm:prSet presAssocID="{C691453C-1F3E-46E2-84F6-FF88CD531FAF}" presName="sibTrans" presStyleLbl="sibTrans1D1" presStyleIdx="1" presStyleCnt="7"/>
      <dgm:spPr/>
    </dgm:pt>
    <dgm:pt modelId="{3BA39C9B-AE8D-4B00-8193-DBB803163036}" type="pres">
      <dgm:prSet presAssocID="{A3242360-029E-48FD-B017-1C40B6FB8B4D}" presName="node" presStyleLbl="node1" presStyleIdx="2" presStyleCnt="7" custScaleX="170599" custScaleY="121212" custRadScaleRad="114027" custRadScaleInc="-48414">
        <dgm:presLayoutVars>
          <dgm:bulletEnabled val="1"/>
        </dgm:presLayoutVars>
      </dgm:prSet>
      <dgm:spPr/>
    </dgm:pt>
    <dgm:pt modelId="{A7399A5D-19E1-4109-A2DE-9C859BE6DF84}" type="pres">
      <dgm:prSet presAssocID="{A3242360-029E-48FD-B017-1C40B6FB8B4D}" presName="spNode" presStyleCnt="0"/>
      <dgm:spPr/>
    </dgm:pt>
    <dgm:pt modelId="{66AA93E7-770B-4012-9D74-DC1FB23B4CE4}" type="pres">
      <dgm:prSet presAssocID="{DDF19FF4-A82D-44DC-B2F3-C5CC0AD080AF}" presName="sibTrans" presStyleLbl="sibTrans1D1" presStyleIdx="2" presStyleCnt="7"/>
      <dgm:spPr/>
    </dgm:pt>
    <dgm:pt modelId="{B90725D3-A1F3-494D-98AA-A560CEC84C40}" type="pres">
      <dgm:prSet presAssocID="{CBEBF707-C09F-4661-AF69-75629C8A6F05}" presName="node" presStyleLbl="node1" presStyleIdx="3" presStyleCnt="7" custScaleX="160817" custScaleY="126151" custRadScaleRad="101037" custRadScaleInc="-52066">
        <dgm:presLayoutVars>
          <dgm:bulletEnabled val="1"/>
        </dgm:presLayoutVars>
      </dgm:prSet>
      <dgm:spPr/>
    </dgm:pt>
    <dgm:pt modelId="{A1625815-4F96-4737-A9A5-95958E40A826}" type="pres">
      <dgm:prSet presAssocID="{CBEBF707-C09F-4661-AF69-75629C8A6F05}" presName="spNode" presStyleCnt="0"/>
      <dgm:spPr/>
    </dgm:pt>
    <dgm:pt modelId="{6570A75C-3988-449B-9A89-70051297BDFE}" type="pres">
      <dgm:prSet presAssocID="{31CEC2C7-1E35-4B19-8067-50687D6533A1}" presName="sibTrans" presStyleLbl="sibTrans1D1" presStyleIdx="3" presStyleCnt="7"/>
      <dgm:spPr/>
    </dgm:pt>
    <dgm:pt modelId="{8678CBB5-70E5-4F61-8D8C-6F6C2CEA4D81}" type="pres">
      <dgm:prSet presAssocID="{682A780B-9A33-4820-BD9F-623A086315DC}" presName="node" presStyleLbl="node1" presStyleIdx="4" presStyleCnt="7" custScaleX="200217" custScaleY="132766" custRadScaleRad="102123" custRadScaleInc="57151">
        <dgm:presLayoutVars>
          <dgm:bulletEnabled val="1"/>
        </dgm:presLayoutVars>
      </dgm:prSet>
      <dgm:spPr/>
    </dgm:pt>
    <dgm:pt modelId="{83EB670E-246F-45A7-8BE9-640B94DC6240}" type="pres">
      <dgm:prSet presAssocID="{682A780B-9A33-4820-BD9F-623A086315DC}" presName="spNode" presStyleCnt="0"/>
      <dgm:spPr/>
    </dgm:pt>
    <dgm:pt modelId="{9B37AB90-1787-40BF-BC8C-D005B6D54861}" type="pres">
      <dgm:prSet presAssocID="{9DCA6E46-8605-46C9-BE74-3903548F580D}" presName="sibTrans" presStyleLbl="sibTrans1D1" presStyleIdx="4" presStyleCnt="7"/>
      <dgm:spPr/>
    </dgm:pt>
    <dgm:pt modelId="{4666257E-8F63-4736-B2D5-4F63CE898C40}" type="pres">
      <dgm:prSet presAssocID="{0ECC9786-666D-4BC8-91BD-E33CF44BFD25}" presName="node" presStyleLbl="node1" presStyleIdx="5" presStyleCnt="7" custScaleX="169809" custScaleY="132833" custRadScaleRad="113200" custRadScaleInc="36436">
        <dgm:presLayoutVars>
          <dgm:bulletEnabled val="1"/>
        </dgm:presLayoutVars>
      </dgm:prSet>
      <dgm:spPr/>
    </dgm:pt>
    <dgm:pt modelId="{BA304A8E-6D97-4426-B3A4-31AC92F9B1B5}" type="pres">
      <dgm:prSet presAssocID="{0ECC9786-666D-4BC8-91BD-E33CF44BFD25}" presName="spNode" presStyleCnt="0"/>
      <dgm:spPr/>
    </dgm:pt>
    <dgm:pt modelId="{51C85EDD-7B65-49DA-A357-C9A6C33AD2B9}" type="pres">
      <dgm:prSet presAssocID="{055996F9-C444-46CC-B593-12B8FBAA665B}" presName="sibTrans" presStyleLbl="sibTrans1D1" presStyleIdx="5" presStyleCnt="7"/>
      <dgm:spPr/>
    </dgm:pt>
    <dgm:pt modelId="{9B912EDC-09E6-4978-A7B7-4F40067A7639}" type="pres">
      <dgm:prSet presAssocID="{D81E6EA1-7BF8-40C7-BEB9-181A8298C3A0}" presName="node" presStyleLbl="node1" presStyleIdx="6" presStyleCnt="7" custScaleX="166316" custScaleY="124054" custRadScaleRad="106073" custRadScaleInc="-38480">
        <dgm:presLayoutVars>
          <dgm:bulletEnabled val="1"/>
        </dgm:presLayoutVars>
      </dgm:prSet>
      <dgm:spPr/>
    </dgm:pt>
    <dgm:pt modelId="{D6BED672-20E2-483D-8AB5-D37EA5ECA9F0}" type="pres">
      <dgm:prSet presAssocID="{D81E6EA1-7BF8-40C7-BEB9-181A8298C3A0}" presName="spNode" presStyleCnt="0"/>
      <dgm:spPr/>
    </dgm:pt>
    <dgm:pt modelId="{7D1FFBB5-A378-4776-996F-7FFE2A98D919}" type="pres">
      <dgm:prSet presAssocID="{8E3EE757-3003-440B-B60F-037DC4E3D37E}" presName="sibTrans" presStyleLbl="sibTrans1D1" presStyleIdx="6" presStyleCnt="7"/>
      <dgm:spPr/>
    </dgm:pt>
  </dgm:ptLst>
  <dgm:cxnLst>
    <dgm:cxn modelId="{ED96DB00-47FA-421B-87AC-59707DA04FF3}" type="presOf" srcId="{DDF19FF4-A82D-44DC-B2F3-C5CC0AD080AF}" destId="{66AA93E7-770B-4012-9D74-DC1FB23B4CE4}" srcOrd="0" destOrd="0" presId="urn:microsoft.com/office/officeart/2005/8/layout/cycle6"/>
    <dgm:cxn modelId="{50051306-05BB-4EED-AB8B-3F159FB51A88}" type="presOf" srcId="{31CEC2C7-1E35-4B19-8067-50687D6533A1}" destId="{6570A75C-3988-449B-9A89-70051297BDFE}" srcOrd="0" destOrd="0" presId="urn:microsoft.com/office/officeart/2005/8/layout/cycle6"/>
    <dgm:cxn modelId="{473F3111-4A97-4CB6-930A-6B4FFCE0A610}" srcId="{ADAEC249-CD0D-4F50-A638-153F888DAC4C}" destId="{682A780B-9A33-4820-BD9F-623A086315DC}" srcOrd="4" destOrd="0" parTransId="{4F7AF8D9-2D2B-47C4-9061-FD847BB8510A}" sibTransId="{9DCA6E46-8605-46C9-BE74-3903548F580D}"/>
    <dgm:cxn modelId="{2B167119-12C8-42CC-AA6C-7ABF291E73F3}" type="presOf" srcId="{BF50380D-C427-48FF-85BA-FAB9D4ECDCE5}" destId="{6054374F-D1CE-4A16-8F7A-89D45C9F4ACC}" srcOrd="0" destOrd="0" presId="urn:microsoft.com/office/officeart/2005/8/layout/cycle6"/>
    <dgm:cxn modelId="{4931EF1B-8B56-4F20-B13F-0A4576EFBD66}" srcId="{ADAEC249-CD0D-4F50-A638-153F888DAC4C}" destId="{A3242360-029E-48FD-B017-1C40B6FB8B4D}" srcOrd="2" destOrd="0" parTransId="{27B08567-9F36-4F4D-9F50-0FBC2A7C3EB7}" sibTransId="{DDF19FF4-A82D-44DC-B2F3-C5CC0AD080AF}"/>
    <dgm:cxn modelId="{5243231D-66A2-40C0-9556-C71FC890C3F9}" srcId="{ADAEC249-CD0D-4F50-A638-153F888DAC4C}" destId="{D81E6EA1-7BF8-40C7-BEB9-181A8298C3A0}" srcOrd="6" destOrd="0" parTransId="{8A24EDCD-7348-455E-80D4-2FC6441A4E72}" sibTransId="{8E3EE757-3003-440B-B60F-037DC4E3D37E}"/>
    <dgm:cxn modelId="{73FF202E-527A-4B21-8996-602A2DE54B42}" type="presOf" srcId="{D81E6EA1-7BF8-40C7-BEB9-181A8298C3A0}" destId="{9B912EDC-09E6-4978-A7B7-4F40067A7639}" srcOrd="0" destOrd="0" presId="urn:microsoft.com/office/officeart/2005/8/layout/cycle6"/>
    <dgm:cxn modelId="{C73BF035-DED7-4317-B023-945D1279E08F}" type="presOf" srcId="{0DABCD19-58A2-47BC-A479-690674AACB9A}" destId="{9133FB48-1C24-4A57-8AFA-285CCF39F7D3}" srcOrd="0" destOrd="0" presId="urn:microsoft.com/office/officeart/2005/8/layout/cycle6"/>
    <dgm:cxn modelId="{A31BAE39-218F-4E16-A2FF-94ED23A97823}" type="presOf" srcId="{CBEBF707-C09F-4661-AF69-75629C8A6F05}" destId="{B90725D3-A1F3-494D-98AA-A560CEC84C40}" srcOrd="0" destOrd="0" presId="urn:microsoft.com/office/officeart/2005/8/layout/cycle6"/>
    <dgm:cxn modelId="{92A7A23D-7302-41E2-BD15-1FF43E5CC66D}" srcId="{ADAEC249-CD0D-4F50-A638-153F888DAC4C}" destId="{0ECC9786-666D-4BC8-91BD-E33CF44BFD25}" srcOrd="5" destOrd="0" parTransId="{838532E4-9DD9-493D-8CF7-624A6829681A}" sibTransId="{055996F9-C444-46CC-B593-12B8FBAA665B}"/>
    <dgm:cxn modelId="{50B1F148-8CD4-45AC-9D1F-15FC5EE28BDD}" type="presOf" srcId="{C691453C-1F3E-46E2-84F6-FF88CD531FAF}" destId="{A024640D-205D-4945-AA34-BD88E8AE7323}" srcOrd="0" destOrd="0" presId="urn:microsoft.com/office/officeart/2005/8/layout/cycle6"/>
    <dgm:cxn modelId="{757D9F71-ABAE-418D-92A5-4D82871D45BE}" type="presOf" srcId="{053C7BAB-43C4-439E-9230-1EA9625459E1}" destId="{5DD9DF3B-4A50-4581-8ABE-225B0981B09F}" srcOrd="0" destOrd="0" presId="urn:microsoft.com/office/officeart/2005/8/layout/cycle6"/>
    <dgm:cxn modelId="{6D99E254-E282-4913-9A51-C7DF76791BED}" srcId="{ADAEC249-CD0D-4F50-A638-153F888DAC4C}" destId="{053C7BAB-43C4-439E-9230-1EA9625459E1}" srcOrd="1" destOrd="0" parTransId="{A51587FA-D9B4-4BC3-84DA-D85E9BC8820E}" sibTransId="{C691453C-1F3E-46E2-84F6-FF88CD531FAF}"/>
    <dgm:cxn modelId="{9DD44E56-D9E5-452D-8B19-49F270170F7A}" type="presOf" srcId="{8E3EE757-3003-440B-B60F-037DC4E3D37E}" destId="{7D1FFBB5-A378-4776-996F-7FFE2A98D919}" srcOrd="0" destOrd="0" presId="urn:microsoft.com/office/officeart/2005/8/layout/cycle6"/>
    <dgm:cxn modelId="{5FE4D983-98E4-4C43-9802-C0598E77283F}" srcId="{ADAEC249-CD0D-4F50-A638-153F888DAC4C}" destId="{0DABCD19-58A2-47BC-A479-690674AACB9A}" srcOrd="0" destOrd="0" parTransId="{EA7A91BB-8501-4266-B676-BEE1FAB857C5}" sibTransId="{BF50380D-C427-48FF-85BA-FAB9D4ECDCE5}"/>
    <dgm:cxn modelId="{CDF8CD8F-4AB8-455A-8AEC-CFCB2D123A47}" type="presOf" srcId="{0ECC9786-666D-4BC8-91BD-E33CF44BFD25}" destId="{4666257E-8F63-4736-B2D5-4F63CE898C40}" srcOrd="0" destOrd="0" presId="urn:microsoft.com/office/officeart/2005/8/layout/cycle6"/>
    <dgm:cxn modelId="{5934D9B3-BF00-4A05-B47F-F127A92C578E}" type="presOf" srcId="{9DCA6E46-8605-46C9-BE74-3903548F580D}" destId="{9B37AB90-1787-40BF-BC8C-D005B6D54861}" srcOrd="0" destOrd="0" presId="urn:microsoft.com/office/officeart/2005/8/layout/cycle6"/>
    <dgm:cxn modelId="{15728BC4-F1B8-4B71-B473-BAA52C5C3D20}" type="presOf" srcId="{A3242360-029E-48FD-B017-1C40B6FB8B4D}" destId="{3BA39C9B-AE8D-4B00-8193-DBB803163036}" srcOrd="0" destOrd="0" presId="urn:microsoft.com/office/officeart/2005/8/layout/cycle6"/>
    <dgm:cxn modelId="{885AD2C9-39A7-4BF4-86E6-BE45568F9A20}" type="presOf" srcId="{682A780B-9A33-4820-BD9F-623A086315DC}" destId="{8678CBB5-70E5-4F61-8D8C-6F6C2CEA4D81}" srcOrd="0" destOrd="0" presId="urn:microsoft.com/office/officeart/2005/8/layout/cycle6"/>
    <dgm:cxn modelId="{61375CD3-572E-49FF-AD6A-1A26691076D2}" srcId="{ADAEC249-CD0D-4F50-A638-153F888DAC4C}" destId="{CBEBF707-C09F-4661-AF69-75629C8A6F05}" srcOrd="3" destOrd="0" parTransId="{5B379608-5D73-4BC3-BFB3-06ADE817334D}" sibTransId="{31CEC2C7-1E35-4B19-8067-50687D6533A1}"/>
    <dgm:cxn modelId="{B7E2D4EA-A805-45CF-82BB-236BCF307DF8}" type="presOf" srcId="{ADAEC249-CD0D-4F50-A638-153F888DAC4C}" destId="{E4B56E75-89A0-48B8-B8AD-3DBC5B782EB1}" srcOrd="0" destOrd="0" presId="urn:microsoft.com/office/officeart/2005/8/layout/cycle6"/>
    <dgm:cxn modelId="{DE0317FA-22E4-4D40-BCE5-2F354FE23D1B}" type="presOf" srcId="{055996F9-C444-46CC-B593-12B8FBAA665B}" destId="{51C85EDD-7B65-49DA-A357-C9A6C33AD2B9}" srcOrd="0" destOrd="0" presId="urn:microsoft.com/office/officeart/2005/8/layout/cycle6"/>
    <dgm:cxn modelId="{9BDA35D1-EF58-48B4-B2C3-B2826BEF7EE0}" type="presParOf" srcId="{E4B56E75-89A0-48B8-B8AD-3DBC5B782EB1}" destId="{9133FB48-1C24-4A57-8AFA-285CCF39F7D3}" srcOrd="0" destOrd="0" presId="urn:microsoft.com/office/officeart/2005/8/layout/cycle6"/>
    <dgm:cxn modelId="{4FFC70B4-3932-403E-8E43-0DD05AC4F2CA}" type="presParOf" srcId="{E4B56E75-89A0-48B8-B8AD-3DBC5B782EB1}" destId="{F4D1FCF6-E7DA-4DD7-851F-9226DB751B34}" srcOrd="1" destOrd="0" presId="urn:microsoft.com/office/officeart/2005/8/layout/cycle6"/>
    <dgm:cxn modelId="{C5BC9C23-3549-4D2A-8EA6-A4BF9099ADB2}" type="presParOf" srcId="{E4B56E75-89A0-48B8-B8AD-3DBC5B782EB1}" destId="{6054374F-D1CE-4A16-8F7A-89D45C9F4ACC}" srcOrd="2" destOrd="0" presId="urn:microsoft.com/office/officeart/2005/8/layout/cycle6"/>
    <dgm:cxn modelId="{BA53CD98-B8C2-475E-BD47-EA80E22DE9A2}" type="presParOf" srcId="{E4B56E75-89A0-48B8-B8AD-3DBC5B782EB1}" destId="{5DD9DF3B-4A50-4581-8ABE-225B0981B09F}" srcOrd="3" destOrd="0" presId="urn:microsoft.com/office/officeart/2005/8/layout/cycle6"/>
    <dgm:cxn modelId="{A7E83530-1D14-4029-997B-CE3A00DCE706}" type="presParOf" srcId="{E4B56E75-89A0-48B8-B8AD-3DBC5B782EB1}" destId="{5FD7C4D6-5884-43F1-A039-9AEA93625C01}" srcOrd="4" destOrd="0" presId="urn:microsoft.com/office/officeart/2005/8/layout/cycle6"/>
    <dgm:cxn modelId="{E584032A-46DD-4072-B17C-75D9A1BC2C38}" type="presParOf" srcId="{E4B56E75-89A0-48B8-B8AD-3DBC5B782EB1}" destId="{A024640D-205D-4945-AA34-BD88E8AE7323}" srcOrd="5" destOrd="0" presId="urn:microsoft.com/office/officeart/2005/8/layout/cycle6"/>
    <dgm:cxn modelId="{0F0893B4-0AE1-436C-8914-BD7361436406}" type="presParOf" srcId="{E4B56E75-89A0-48B8-B8AD-3DBC5B782EB1}" destId="{3BA39C9B-AE8D-4B00-8193-DBB803163036}" srcOrd="6" destOrd="0" presId="urn:microsoft.com/office/officeart/2005/8/layout/cycle6"/>
    <dgm:cxn modelId="{22116901-BF4C-4593-A80F-F4EC1C6E9B91}" type="presParOf" srcId="{E4B56E75-89A0-48B8-B8AD-3DBC5B782EB1}" destId="{A7399A5D-19E1-4109-A2DE-9C859BE6DF84}" srcOrd="7" destOrd="0" presId="urn:microsoft.com/office/officeart/2005/8/layout/cycle6"/>
    <dgm:cxn modelId="{C57AE135-452E-49E7-8171-095E3891A691}" type="presParOf" srcId="{E4B56E75-89A0-48B8-B8AD-3DBC5B782EB1}" destId="{66AA93E7-770B-4012-9D74-DC1FB23B4CE4}" srcOrd="8" destOrd="0" presId="urn:microsoft.com/office/officeart/2005/8/layout/cycle6"/>
    <dgm:cxn modelId="{6DC1DDA3-867C-4687-BCBF-9A69C191BE3A}" type="presParOf" srcId="{E4B56E75-89A0-48B8-B8AD-3DBC5B782EB1}" destId="{B90725D3-A1F3-494D-98AA-A560CEC84C40}" srcOrd="9" destOrd="0" presId="urn:microsoft.com/office/officeart/2005/8/layout/cycle6"/>
    <dgm:cxn modelId="{77F5A32F-E980-48C3-914F-DCEDBF100593}" type="presParOf" srcId="{E4B56E75-89A0-48B8-B8AD-3DBC5B782EB1}" destId="{A1625815-4F96-4737-A9A5-95958E40A826}" srcOrd="10" destOrd="0" presId="urn:microsoft.com/office/officeart/2005/8/layout/cycle6"/>
    <dgm:cxn modelId="{DD7D9D89-FCB0-4E2C-BC95-24F843EF7D7F}" type="presParOf" srcId="{E4B56E75-89A0-48B8-B8AD-3DBC5B782EB1}" destId="{6570A75C-3988-449B-9A89-70051297BDFE}" srcOrd="11" destOrd="0" presId="urn:microsoft.com/office/officeart/2005/8/layout/cycle6"/>
    <dgm:cxn modelId="{BD82AA92-8FD6-46D0-B04E-749E3E426740}" type="presParOf" srcId="{E4B56E75-89A0-48B8-B8AD-3DBC5B782EB1}" destId="{8678CBB5-70E5-4F61-8D8C-6F6C2CEA4D81}" srcOrd="12" destOrd="0" presId="urn:microsoft.com/office/officeart/2005/8/layout/cycle6"/>
    <dgm:cxn modelId="{B5B68B74-2E59-49E2-AE90-594B2DB343B4}" type="presParOf" srcId="{E4B56E75-89A0-48B8-B8AD-3DBC5B782EB1}" destId="{83EB670E-246F-45A7-8BE9-640B94DC6240}" srcOrd="13" destOrd="0" presId="urn:microsoft.com/office/officeart/2005/8/layout/cycle6"/>
    <dgm:cxn modelId="{1CD28DBC-6722-4A97-9775-CDD86E417611}" type="presParOf" srcId="{E4B56E75-89A0-48B8-B8AD-3DBC5B782EB1}" destId="{9B37AB90-1787-40BF-BC8C-D005B6D54861}" srcOrd="14" destOrd="0" presId="urn:microsoft.com/office/officeart/2005/8/layout/cycle6"/>
    <dgm:cxn modelId="{5318AAED-5B15-4406-9CB7-66385A5AA8B7}" type="presParOf" srcId="{E4B56E75-89A0-48B8-B8AD-3DBC5B782EB1}" destId="{4666257E-8F63-4736-B2D5-4F63CE898C40}" srcOrd="15" destOrd="0" presId="urn:microsoft.com/office/officeart/2005/8/layout/cycle6"/>
    <dgm:cxn modelId="{F16D3BC5-2DBC-401D-AC81-8DE15AA342D9}" type="presParOf" srcId="{E4B56E75-89A0-48B8-B8AD-3DBC5B782EB1}" destId="{BA304A8E-6D97-4426-B3A4-31AC92F9B1B5}" srcOrd="16" destOrd="0" presId="urn:microsoft.com/office/officeart/2005/8/layout/cycle6"/>
    <dgm:cxn modelId="{B257A585-689B-4981-8EBF-AB8FE638365E}" type="presParOf" srcId="{E4B56E75-89A0-48B8-B8AD-3DBC5B782EB1}" destId="{51C85EDD-7B65-49DA-A357-C9A6C33AD2B9}" srcOrd="17" destOrd="0" presId="urn:microsoft.com/office/officeart/2005/8/layout/cycle6"/>
    <dgm:cxn modelId="{541F574F-4C55-4FB2-BAEA-B0DED2F31F3F}" type="presParOf" srcId="{E4B56E75-89A0-48B8-B8AD-3DBC5B782EB1}" destId="{9B912EDC-09E6-4978-A7B7-4F40067A7639}" srcOrd="18" destOrd="0" presId="urn:microsoft.com/office/officeart/2005/8/layout/cycle6"/>
    <dgm:cxn modelId="{55F86409-2EB2-44F7-ACD0-5D24EE5C40F8}" type="presParOf" srcId="{E4B56E75-89A0-48B8-B8AD-3DBC5B782EB1}" destId="{D6BED672-20E2-483D-8AB5-D37EA5ECA9F0}" srcOrd="19" destOrd="0" presId="urn:microsoft.com/office/officeart/2005/8/layout/cycle6"/>
    <dgm:cxn modelId="{34E732B3-D5AB-443B-BE50-F46711428B22}" type="presParOf" srcId="{E4B56E75-89A0-48B8-B8AD-3DBC5B782EB1}" destId="{7D1FFBB5-A378-4776-996F-7FFE2A98D919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BD3765B-50F1-4DA5-8B97-A2BB145BB60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BAF424E-1B3D-4443-AAB8-14D719E23F4E}">
      <dgm:prSet phldrT="[Text]"/>
      <dgm:spPr>
        <a:solidFill>
          <a:schemeClr val="bg1"/>
        </a:solidFill>
      </dgm:spPr>
      <dgm:t>
        <a:bodyPr/>
        <a:lstStyle/>
        <a:p>
          <a:r>
            <a:rPr lang="en-IN" b="0" dirty="0"/>
            <a:t>Acknowledge</a:t>
          </a:r>
        </a:p>
      </dgm:t>
    </dgm:pt>
    <dgm:pt modelId="{6D918A7E-80A4-4B30-BFF3-20FDCF6A4362}" type="parTrans" cxnId="{579DFE6B-BF8C-4302-967C-DCF1E6BD3619}">
      <dgm:prSet/>
      <dgm:spPr/>
      <dgm:t>
        <a:bodyPr/>
        <a:lstStyle/>
        <a:p>
          <a:endParaRPr lang="en-IN"/>
        </a:p>
      </dgm:t>
    </dgm:pt>
    <dgm:pt modelId="{67CFFFC3-C297-4266-B59D-E232C33E5897}" type="sibTrans" cxnId="{579DFE6B-BF8C-4302-967C-DCF1E6BD3619}">
      <dgm:prSet/>
      <dgm:spPr/>
      <dgm:t>
        <a:bodyPr/>
        <a:lstStyle/>
        <a:p>
          <a:endParaRPr lang="en-IN"/>
        </a:p>
      </dgm:t>
    </dgm:pt>
    <dgm:pt modelId="{49010894-CD99-4F1D-AF7E-AAC9F2DBDCB7}">
      <dgm:prSet phldrT="[Text]"/>
      <dgm:spPr>
        <a:solidFill>
          <a:schemeClr val="bg1"/>
        </a:solidFill>
      </dgm:spPr>
      <dgm:t>
        <a:bodyPr/>
        <a:lstStyle/>
        <a:p>
          <a:r>
            <a:rPr lang="en-IN" b="0" dirty="0"/>
            <a:t>Non-commercial</a:t>
          </a:r>
        </a:p>
      </dgm:t>
    </dgm:pt>
    <dgm:pt modelId="{8A884B39-926B-4B48-9C62-87C8FC43FA6E}" type="parTrans" cxnId="{D8940815-24E0-4A9F-90E3-E9F6AC90E490}">
      <dgm:prSet/>
      <dgm:spPr/>
      <dgm:t>
        <a:bodyPr/>
        <a:lstStyle/>
        <a:p>
          <a:endParaRPr lang="en-IN"/>
        </a:p>
      </dgm:t>
    </dgm:pt>
    <dgm:pt modelId="{3EC5F02F-E2A5-4318-B4EF-C7D05CE63CAF}" type="sibTrans" cxnId="{D8940815-24E0-4A9F-90E3-E9F6AC90E490}">
      <dgm:prSet/>
      <dgm:spPr/>
      <dgm:t>
        <a:bodyPr/>
        <a:lstStyle/>
        <a:p>
          <a:endParaRPr lang="en-IN"/>
        </a:p>
      </dgm:t>
    </dgm:pt>
    <dgm:pt modelId="{70CFDCC6-3C8E-4A73-AC4F-E4CEE2E0DC65}">
      <dgm:prSet phldrT="[Text]"/>
      <dgm:spPr>
        <a:solidFill>
          <a:schemeClr val="bg1">
            <a:lumMod val="95000"/>
            <a:lumOff val="5000"/>
          </a:schemeClr>
        </a:solidFill>
      </dgm:spPr>
      <dgm:t>
        <a:bodyPr/>
        <a:lstStyle/>
        <a:p>
          <a:pPr algn="ctr"/>
          <a:r>
            <a:rPr lang="en-IN" dirty="0"/>
            <a:t>Share alike</a:t>
          </a:r>
        </a:p>
      </dgm:t>
    </dgm:pt>
    <dgm:pt modelId="{24A0E5E5-B75F-4222-B38D-603B86A6532F}" type="parTrans" cxnId="{B11FE8A0-D8A1-4B67-AD6E-635B02539EAA}">
      <dgm:prSet/>
      <dgm:spPr/>
      <dgm:t>
        <a:bodyPr/>
        <a:lstStyle/>
        <a:p>
          <a:endParaRPr lang="en-IN"/>
        </a:p>
      </dgm:t>
    </dgm:pt>
    <dgm:pt modelId="{B8248297-3F4B-4043-A98A-E0AF24D58327}" type="sibTrans" cxnId="{B11FE8A0-D8A1-4B67-AD6E-635B02539EAA}">
      <dgm:prSet/>
      <dgm:spPr/>
      <dgm:t>
        <a:bodyPr/>
        <a:lstStyle/>
        <a:p>
          <a:endParaRPr lang="en-IN"/>
        </a:p>
      </dgm:t>
    </dgm:pt>
    <dgm:pt modelId="{CD43ACEE-65C3-430A-B1B6-FCC4C088A9E8}">
      <dgm:prSet phldrT="[Text]"/>
      <dgm:spPr>
        <a:solidFill>
          <a:schemeClr val="bg1"/>
        </a:solidFill>
      </dgm:spPr>
      <dgm:t>
        <a:bodyPr/>
        <a:lstStyle/>
        <a:p>
          <a:pPr algn="ctr"/>
          <a:r>
            <a:rPr lang="en-IN" b="0" dirty="0"/>
            <a:t>No derivatives</a:t>
          </a:r>
        </a:p>
      </dgm:t>
    </dgm:pt>
    <dgm:pt modelId="{508E603D-670E-41B2-97BB-80BA33618204}" type="parTrans" cxnId="{B9881B3F-D403-4F0D-B3CD-19BCAE616E25}">
      <dgm:prSet/>
      <dgm:spPr/>
      <dgm:t>
        <a:bodyPr/>
        <a:lstStyle/>
        <a:p>
          <a:endParaRPr lang="en-IN"/>
        </a:p>
      </dgm:t>
    </dgm:pt>
    <dgm:pt modelId="{2F549805-8279-465C-8FA2-D54BE7533BA7}" type="sibTrans" cxnId="{B9881B3F-D403-4F0D-B3CD-19BCAE616E25}">
      <dgm:prSet/>
      <dgm:spPr/>
      <dgm:t>
        <a:bodyPr/>
        <a:lstStyle/>
        <a:p>
          <a:endParaRPr lang="en-IN"/>
        </a:p>
      </dgm:t>
    </dgm:pt>
    <dgm:pt modelId="{1F278B73-0FA9-4D75-8A35-F75CA320FB67}" type="pres">
      <dgm:prSet presAssocID="{1BD3765B-50F1-4DA5-8B97-A2BB145BB602}" presName="linearFlow" presStyleCnt="0">
        <dgm:presLayoutVars>
          <dgm:dir/>
          <dgm:resizeHandles val="exact"/>
        </dgm:presLayoutVars>
      </dgm:prSet>
      <dgm:spPr/>
    </dgm:pt>
    <dgm:pt modelId="{03F1D494-44CE-4C66-9115-775CF9E08DE3}" type="pres">
      <dgm:prSet presAssocID="{9BAF424E-1B3D-4443-AAB8-14D719E23F4E}" presName="composite" presStyleCnt="0"/>
      <dgm:spPr/>
    </dgm:pt>
    <dgm:pt modelId="{4A54CF1B-8F79-42F8-93D9-5EB071975DA9}" type="pres">
      <dgm:prSet presAssocID="{9BAF424E-1B3D-4443-AAB8-14D719E23F4E}" presName="imgShp" presStyleLbl="fgImgPlace1" presStyleIdx="0" presStyleCnt="4" custLinFactNeighborX="-60997" custLinFactNeighborY="64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F94FDB8-7AC3-41D1-B86D-90444D8F80C9}" type="pres">
      <dgm:prSet presAssocID="{9BAF424E-1B3D-4443-AAB8-14D719E23F4E}" presName="txShp" presStyleLbl="node1" presStyleIdx="0" presStyleCnt="4" custScaleX="103973">
        <dgm:presLayoutVars>
          <dgm:bulletEnabled val="1"/>
        </dgm:presLayoutVars>
      </dgm:prSet>
      <dgm:spPr/>
    </dgm:pt>
    <dgm:pt modelId="{657B3DB2-B68F-4FBD-A1B2-0D7CA25ADFBC}" type="pres">
      <dgm:prSet presAssocID="{67CFFFC3-C297-4266-B59D-E232C33E5897}" presName="spacing" presStyleCnt="0"/>
      <dgm:spPr/>
    </dgm:pt>
    <dgm:pt modelId="{B590AC43-EB82-4266-B0D7-A0B23DEB9A3B}" type="pres">
      <dgm:prSet presAssocID="{49010894-CD99-4F1D-AF7E-AAC9F2DBDCB7}" presName="composite" presStyleCnt="0"/>
      <dgm:spPr/>
    </dgm:pt>
    <dgm:pt modelId="{D687AE1E-CB2D-4422-BC58-F6F4DF0D5348}" type="pres">
      <dgm:prSet presAssocID="{49010894-CD99-4F1D-AF7E-AAC9F2DBDCB7}" presName="imgShp" presStyleLbl="fgImgPlace1" presStyleIdx="1" presStyleCnt="4" custLinFactY="100000" custLinFactNeighborX="-49024" custLinFactNeighborY="1579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548FC48-4BA5-45B0-A08E-16B8CFA54DDF}" type="pres">
      <dgm:prSet presAssocID="{49010894-CD99-4F1D-AF7E-AAC9F2DBDCB7}" presName="txShp" presStyleLbl="node1" presStyleIdx="1" presStyleCnt="4">
        <dgm:presLayoutVars>
          <dgm:bulletEnabled val="1"/>
        </dgm:presLayoutVars>
      </dgm:prSet>
      <dgm:spPr/>
    </dgm:pt>
    <dgm:pt modelId="{0BB16BB5-B093-4AA7-BFD1-1CBF6C199F63}" type="pres">
      <dgm:prSet presAssocID="{3EC5F02F-E2A5-4318-B4EF-C7D05CE63CAF}" presName="spacing" presStyleCnt="0"/>
      <dgm:spPr/>
    </dgm:pt>
    <dgm:pt modelId="{E42E5481-ABB9-46F5-BB15-7A1968F67363}" type="pres">
      <dgm:prSet presAssocID="{CD43ACEE-65C3-430A-B1B6-FCC4C088A9E8}" presName="composite" presStyleCnt="0"/>
      <dgm:spPr/>
    </dgm:pt>
    <dgm:pt modelId="{5CE4FFED-FFEA-4E1A-BF5F-3BCF520A9FCB}" type="pres">
      <dgm:prSet presAssocID="{CD43ACEE-65C3-430A-B1B6-FCC4C088A9E8}" presName="imgShp" presStyleLbl="fgImgPlace1" presStyleIdx="2" presStyleCnt="4" custLinFactY="-26609" custLinFactNeighborX="-53243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8975F7B-8055-4954-A356-381066989B12}" type="pres">
      <dgm:prSet presAssocID="{CD43ACEE-65C3-430A-B1B6-FCC4C088A9E8}" presName="txShp" presStyleLbl="node1" presStyleIdx="2" presStyleCnt="4">
        <dgm:presLayoutVars>
          <dgm:bulletEnabled val="1"/>
        </dgm:presLayoutVars>
      </dgm:prSet>
      <dgm:spPr/>
    </dgm:pt>
    <dgm:pt modelId="{9BFE6075-F618-4AA1-90F3-9A0AA86132FE}" type="pres">
      <dgm:prSet presAssocID="{2F549805-8279-465C-8FA2-D54BE7533BA7}" presName="spacing" presStyleCnt="0"/>
      <dgm:spPr/>
    </dgm:pt>
    <dgm:pt modelId="{1BE952AE-AC1E-4588-A47A-69DABC68BB8C}" type="pres">
      <dgm:prSet presAssocID="{70CFDCC6-3C8E-4A73-AC4F-E4CEE2E0DC65}" presName="composite" presStyleCnt="0"/>
      <dgm:spPr/>
    </dgm:pt>
    <dgm:pt modelId="{89F52D6B-F157-4B6D-9A09-4551721D5D9C}" type="pres">
      <dgm:prSet presAssocID="{70CFDCC6-3C8E-4A73-AC4F-E4CEE2E0DC65}" presName="imgShp" presStyleLbl="fgImgPlace1" presStyleIdx="3" presStyleCnt="4" custLinFactY="-38110" custLinFactNeighborX="-55078" custLinFactNeighborY="-1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0919EE4-8222-4E1B-A4C5-25E7631B564B}" type="pres">
      <dgm:prSet presAssocID="{70CFDCC6-3C8E-4A73-AC4F-E4CEE2E0DC65}" presName="txShp" presStyleLbl="node1" presStyleIdx="3" presStyleCnt="4">
        <dgm:presLayoutVars>
          <dgm:bulletEnabled val="1"/>
        </dgm:presLayoutVars>
      </dgm:prSet>
      <dgm:spPr/>
    </dgm:pt>
  </dgm:ptLst>
  <dgm:cxnLst>
    <dgm:cxn modelId="{4C18640C-9B4A-4195-904D-30D384E3D775}" type="presOf" srcId="{70CFDCC6-3C8E-4A73-AC4F-E4CEE2E0DC65}" destId="{E0919EE4-8222-4E1B-A4C5-25E7631B564B}" srcOrd="0" destOrd="0" presId="urn:microsoft.com/office/officeart/2005/8/layout/vList3"/>
    <dgm:cxn modelId="{D8940815-24E0-4A9F-90E3-E9F6AC90E490}" srcId="{1BD3765B-50F1-4DA5-8B97-A2BB145BB602}" destId="{49010894-CD99-4F1D-AF7E-AAC9F2DBDCB7}" srcOrd="1" destOrd="0" parTransId="{8A884B39-926B-4B48-9C62-87C8FC43FA6E}" sibTransId="{3EC5F02F-E2A5-4318-B4EF-C7D05CE63CAF}"/>
    <dgm:cxn modelId="{8D89B71D-90B8-4C6C-B679-78D381B4361E}" type="presOf" srcId="{1BD3765B-50F1-4DA5-8B97-A2BB145BB602}" destId="{1F278B73-0FA9-4D75-8A35-F75CA320FB67}" srcOrd="0" destOrd="0" presId="urn:microsoft.com/office/officeart/2005/8/layout/vList3"/>
    <dgm:cxn modelId="{B9881B3F-D403-4F0D-B3CD-19BCAE616E25}" srcId="{1BD3765B-50F1-4DA5-8B97-A2BB145BB602}" destId="{CD43ACEE-65C3-430A-B1B6-FCC4C088A9E8}" srcOrd="2" destOrd="0" parTransId="{508E603D-670E-41B2-97BB-80BA33618204}" sibTransId="{2F549805-8279-465C-8FA2-D54BE7533BA7}"/>
    <dgm:cxn modelId="{579DFE6B-BF8C-4302-967C-DCF1E6BD3619}" srcId="{1BD3765B-50F1-4DA5-8B97-A2BB145BB602}" destId="{9BAF424E-1B3D-4443-AAB8-14D719E23F4E}" srcOrd="0" destOrd="0" parTransId="{6D918A7E-80A4-4B30-BFF3-20FDCF6A4362}" sibTransId="{67CFFFC3-C297-4266-B59D-E232C33E5897}"/>
    <dgm:cxn modelId="{50DEE76D-46D8-4DE9-9582-9097C70524DE}" type="presOf" srcId="{CD43ACEE-65C3-430A-B1B6-FCC4C088A9E8}" destId="{28975F7B-8055-4954-A356-381066989B12}" srcOrd="0" destOrd="0" presId="urn:microsoft.com/office/officeart/2005/8/layout/vList3"/>
    <dgm:cxn modelId="{B11FE8A0-D8A1-4B67-AD6E-635B02539EAA}" srcId="{1BD3765B-50F1-4DA5-8B97-A2BB145BB602}" destId="{70CFDCC6-3C8E-4A73-AC4F-E4CEE2E0DC65}" srcOrd="3" destOrd="0" parTransId="{24A0E5E5-B75F-4222-B38D-603B86A6532F}" sibTransId="{B8248297-3F4B-4043-A98A-E0AF24D58327}"/>
    <dgm:cxn modelId="{0B8696E7-A6C8-49F1-9ADC-F0532A4F2C13}" type="presOf" srcId="{9BAF424E-1B3D-4443-AAB8-14D719E23F4E}" destId="{FF94FDB8-7AC3-41D1-B86D-90444D8F80C9}" srcOrd="0" destOrd="0" presId="urn:microsoft.com/office/officeart/2005/8/layout/vList3"/>
    <dgm:cxn modelId="{67B26EEC-D7B5-43BB-B3D1-C9F5B05092A5}" type="presOf" srcId="{49010894-CD99-4F1D-AF7E-AAC9F2DBDCB7}" destId="{C548FC48-4BA5-45B0-A08E-16B8CFA54DDF}" srcOrd="0" destOrd="0" presId="urn:microsoft.com/office/officeart/2005/8/layout/vList3"/>
    <dgm:cxn modelId="{971B644D-EAB2-48C0-8E12-F4D6A69B94D6}" type="presParOf" srcId="{1F278B73-0FA9-4D75-8A35-F75CA320FB67}" destId="{03F1D494-44CE-4C66-9115-775CF9E08DE3}" srcOrd="0" destOrd="0" presId="urn:microsoft.com/office/officeart/2005/8/layout/vList3"/>
    <dgm:cxn modelId="{0E135141-9F7C-4F74-9CF6-C682A910B2ED}" type="presParOf" srcId="{03F1D494-44CE-4C66-9115-775CF9E08DE3}" destId="{4A54CF1B-8F79-42F8-93D9-5EB071975DA9}" srcOrd="0" destOrd="0" presId="urn:microsoft.com/office/officeart/2005/8/layout/vList3"/>
    <dgm:cxn modelId="{0C1D9523-099A-4632-ADEA-47CBBD0E5D76}" type="presParOf" srcId="{03F1D494-44CE-4C66-9115-775CF9E08DE3}" destId="{FF94FDB8-7AC3-41D1-B86D-90444D8F80C9}" srcOrd="1" destOrd="0" presId="urn:microsoft.com/office/officeart/2005/8/layout/vList3"/>
    <dgm:cxn modelId="{C9AF71A8-8742-4CD5-92E9-3AE902619F42}" type="presParOf" srcId="{1F278B73-0FA9-4D75-8A35-F75CA320FB67}" destId="{657B3DB2-B68F-4FBD-A1B2-0D7CA25ADFBC}" srcOrd="1" destOrd="0" presId="urn:microsoft.com/office/officeart/2005/8/layout/vList3"/>
    <dgm:cxn modelId="{BE167291-1EC6-40E3-A47B-5AFEDDFC9301}" type="presParOf" srcId="{1F278B73-0FA9-4D75-8A35-F75CA320FB67}" destId="{B590AC43-EB82-4266-B0D7-A0B23DEB9A3B}" srcOrd="2" destOrd="0" presId="urn:microsoft.com/office/officeart/2005/8/layout/vList3"/>
    <dgm:cxn modelId="{DF51288F-F6A4-4D3D-946C-B075DD9D915F}" type="presParOf" srcId="{B590AC43-EB82-4266-B0D7-A0B23DEB9A3B}" destId="{D687AE1E-CB2D-4422-BC58-F6F4DF0D5348}" srcOrd="0" destOrd="0" presId="urn:microsoft.com/office/officeart/2005/8/layout/vList3"/>
    <dgm:cxn modelId="{D8643465-094C-4D3A-95BF-D291A48DF7CD}" type="presParOf" srcId="{B590AC43-EB82-4266-B0D7-A0B23DEB9A3B}" destId="{C548FC48-4BA5-45B0-A08E-16B8CFA54DDF}" srcOrd="1" destOrd="0" presId="urn:microsoft.com/office/officeart/2005/8/layout/vList3"/>
    <dgm:cxn modelId="{11325FC4-A5D8-46B0-B78E-561BA71FDA45}" type="presParOf" srcId="{1F278B73-0FA9-4D75-8A35-F75CA320FB67}" destId="{0BB16BB5-B093-4AA7-BFD1-1CBF6C199F63}" srcOrd="3" destOrd="0" presId="urn:microsoft.com/office/officeart/2005/8/layout/vList3"/>
    <dgm:cxn modelId="{7676622C-CCCC-4F0B-8F9E-65EA58BBED69}" type="presParOf" srcId="{1F278B73-0FA9-4D75-8A35-F75CA320FB67}" destId="{E42E5481-ABB9-46F5-BB15-7A1968F67363}" srcOrd="4" destOrd="0" presId="urn:microsoft.com/office/officeart/2005/8/layout/vList3"/>
    <dgm:cxn modelId="{C0B2C595-A3A2-4E29-AAF6-ED495CA9F749}" type="presParOf" srcId="{E42E5481-ABB9-46F5-BB15-7A1968F67363}" destId="{5CE4FFED-FFEA-4E1A-BF5F-3BCF520A9FCB}" srcOrd="0" destOrd="0" presId="urn:microsoft.com/office/officeart/2005/8/layout/vList3"/>
    <dgm:cxn modelId="{E13B7C6C-0BAB-4A66-905B-87ECF1D095BC}" type="presParOf" srcId="{E42E5481-ABB9-46F5-BB15-7A1968F67363}" destId="{28975F7B-8055-4954-A356-381066989B12}" srcOrd="1" destOrd="0" presId="urn:microsoft.com/office/officeart/2005/8/layout/vList3"/>
    <dgm:cxn modelId="{A6B45F80-4086-4D80-A7C0-AAE55046F583}" type="presParOf" srcId="{1F278B73-0FA9-4D75-8A35-F75CA320FB67}" destId="{9BFE6075-F618-4AA1-90F3-9A0AA86132FE}" srcOrd="5" destOrd="0" presId="urn:microsoft.com/office/officeart/2005/8/layout/vList3"/>
    <dgm:cxn modelId="{9D6A24C4-CE75-442B-BA8D-8005B4156CBE}" type="presParOf" srcId="{1F278B73-0FA9-4D75-8A35-F75CA320FB67}" destId="{1BE952AE-AC1E-4588-A47A-69DABC68BB8C}" srcOrd="6" destOrd="0" presId="urn:microsoft.com/office/officeart/2005/8/layout/vList3"/>
    <dgm:cxn modelId="{9D63AEB1-EBBA-4CBB-AC65-B268AB1B1B24}" type="presParOf" srcId="{1BE952AE-AC1E-4588-A47A-69DABC68BB8C}" destId="{89F52D6B-F157-4B6D-9A09-4551721D5D9C}" srcOrd="0" destOrd="0" presId="urn:microsoft.com/office/officeart/2005/8/layout/vList3"/>
    <dgm:cxn modelId="{081762D0-B27C-423E-8EF3-F053AEA7F2B3}" type="presParOf" srcId="{1BE952AE-AC1E-4588-A47A-69DABC68BB8C}" destId="{E0919EE4-8222-4E1B-A4C5-25E7631B564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A0D63AF-3256-45A8-916C-1FC6C9E4A6AB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68F34D-49C4-4E22-A801-1F3B7980827B}" type="pres">
      <dgm:prSet presAssocID="{9A0D63AF-3256-45A8-916C-1FC6C9E4A6AB}" presName="cycle" presStyleCnt="0">
        <dgm:presLayoutVars>
          <dgm:dir/>
          <dgm:resizeHandles val="exact"/>
        </dgm:presLayoutVars>
      </dgm:prSet>
      <dgm:spPr/>
    </dgm:pt>
  </dgm:ptLst>
  <dgm:cxnLst>
    <dgm:cxn modelId="{0BB4BCF4-12D9-4A9A-AEEE-BFBE2C5F5843}" type="presOf" srcId="{9A0D63AF-3256-45A8-916C-1FC6C9E4A6AB}" destId="{A368F34D-49C4-4E22-A801-1F3B7980827B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D55E724-C313-4226-B841-FC17EABF1C03}" type="doc">
      <dgm:prSet loTypeId="urn:microsoft.com/office/officeart/2005/8/layout/chevronAccent+Icon" loCatId="process" qsTypeId="urn:microsoft.com/office/officeart/2005/8/quickstyle/3d1" qsCatId="3D" csTypeId="urn:microsoft.com/office/officeart/2005/8/colors/accent1_2" csCatId="accent1" phldr="1"/>
      <dgm:spPr/>
    </dgm:pt>
    <dgm:pt modelId="{DDDD45CE-965C-49DC-ADEF-3CDBCCDCF222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90500">
          <a:bevelT w="190500" h="38100"/>
        </a:sp3d>
      </dgm:spPr>
      <dgm:t>
        <a:bodyPr/>
        <a:lstStyle/>
        <a:p>
          <a:r>
            <a:rPr lang="en-IN" sz="2000" b="1" dirty="0">
              <a:solidFill>
                <a:srgbClr val="FF0000"/>
              </a:solidFill>
            </a:rPr>
            <a:t>Web-based</a:t>
          </a:r>
        </a:p>
      </dgm:t>
    </dgm:pt>
    <dgm:pt modelId="{3582483F-0AC8-4BDD-AA51-E98941CA3361}" type="parTrans" cxnId="{47B5C241-09F7-4667-8D1A-3E358E51A5AC}">
      <dgm:prSet/>
      <dgm:spPr/>
      <dgm:t>
        <a:bodyPr/>
        <a:lstStyle/>
        <a:p>
          <a:endParaRPr lang="en-IN"/>
        </a:p>
      </dgm:t>
    </dgm:pt>
    <dgm:pt modelId="{43BCA5AF-6C68-44E3-809E-803A4F08CBED}" type="sibTrans" cxnId="{47B5C241-09F7-4667-8D1A-3E358E51A5AC}">
      <dgm:prSet/>
      <dgm:spPr/>
      <dgm:t>
        <a:bodyPr/>
        <a:lstStyle/>
        <a:p>
          <a:endParaRPr lang="en-IN"/>
        </a:p>
      </dgm:t>
    </dgm:pt>
    <dgm:pt modelId="{0D687BAD-A464-4ABD-9840-D3CBEB5AA616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</dgm:spPr>
      <dgm:t>
        <a:bodyPr/>
        <a:lstStyle/>
        <a:p>
          <a:endParaRPr lang="en-IN" sz="2000" dirty="0"/>
        </a:p>
        <a:p>
          <a:r>
            <a:rPr lang="en-IN" sz="2000" b="1" dirty="0">
              <a:solidFill>
                <a:srgbClr val="FF0000"/>
              </a:solidFill>
            </a:rPr>
            <a:t>Fee-based/</a:t>
          </a:r>
        </a:p>
        <a:p>
          <a:r>
            <a:rPr lang="en-IN" sz="2000" b="1" dirty="0">
              <a:solidFill>
                <a:srgbClr val="FF0000"/>
              </a:solidFill>
            </a:rPr>
            <a:t>Free</a:t>
          </a:r>
        </a:p>
        <a:p>
          <a:endParaRPr lang="en-IN" sz="900" dirty="0"/>
        </a:p>
      </dgm:t>
    </dgm:pt>
    <dgm:pt modelId="{DE055856-610C-4988-8F5D-CCFC508AB0FB}" type="parTrans" cxnId="{17B1258A-A9DF-4AE1-8CBF-0AB776B3385B}">
      <dgm:prSet/>
      <dgm:spPr/>
      <dgm:t>
        <a:bodyPr/>
        <a:lstStyle/>
        <a:p>
          <a:endParaRPr lang="en-IN"/>
        </a:p>
      </dgm:t>
    </dgm:pt>
    <dgm:pt modelId="{D5E958E1-19DD-403D-AB2B-515A6165C5B6}" type="sibTrans" cxnId="{17B1258A-A9DF-4AE1-8CBF-0AB776B3385B}">
      <dgm:prSet/>
      <dgm:spPr/>
      <dgm:t>
        <a:bodyPr/>
        <a:lstStyle/>
        <a:p>
          <a:endParaRPr lang="en-IN"/>
        </a:p>
      </dgm:t>
    </dgm:pt>
    <dgm:pt modelId="{E73E4083-A238-41C8-9568-867D380EBC31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</dgm:spPr>
      <dgm:t>
        <a:bodyPr/>
        <a:lstStyle/>
        <a:p>
          <a:r>
            <a:rPr lang="en-IN" sz="2000" b="1" dirty="0">
              <a:solidFill>
                <a:srgbClr val="FF0000"/>
              </a:solidFill>
            </a:rPr>
            <a:t>Coverage</a:t>
          </a:r>
        </a:p>
      </dgm:t>
    </dgm:pt>
    <dgm:pt modelId="{EBA8D20E-DD3C-4A84-8D07-E02A76F4853B}" type="parTrans" cxnId="{44AE4F54-CA7E-4452-AF6D-66AD6A94EF86}">
      <dgm:prSet/>
      <dgm:spPr/>
      <dgm:t>
        <a:bodyPr/>
        <a:lstStyle/>
        <a:p>
          <a:endParaRPr lang="en-IN"/>
        </a:p>
      </dgm:t>
    </dgm:pt>
    <dgm:pt modelId="{257F8598-87E9-4187-BF81-575799A82087}" type="sibTrans" cxnId="{44AE4F54-CA7E-4452-AF6D-66AD6A94EF86}">
      <dgm:prSet/>
      <dgm:spPr/>
      <dgm:t>
        <a:bodyPr/>
        <a:lstStyle/>
        <a:p>
          <a:endParaRPr lang="en-IN"/>
        </a:p>
      </dgm:t>
    </dgm:pt>
    <dgm:pt modelId="{E32F1149-540F-40C2-BEDD-AC27FBF76737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</dgm:spPr>
      <dgm:t>
        <a:bodyPr/>
        <a:lstStyle/>
        <a:p>
          <a:endParaRPr lang="en-IN" sz="2000" dirty="0"/>
        </a:p>
        <a:p>
          <a:r>
            <a:rPr lang="en-IN" sz="2000" b="1" dirty="0">
              <a:solidFill>
                <a:srgbClr val="FF0000"/>
              </a:solidFill>
            </a:rPr>
            <a:t>Similarity Report</a:t>
          </a:r>
        </a:p>
        <a:p>
          <a:endParaRPr lang="en-IN" sz="1500" dirty="0"/>
        </a:p>
      </dgm:t>
    </dgm:pt>
    <dgm:pt modelId="{03C5C482-082C-46C4-A8CE-49D6CBAD3D7B}" type="parTrans" cxnId="{6F25A809-9A82-4253-937C-7BFE1AEE3025}">
      <dgm:prSet/>
      <dgm:spPr/>
      <dgm:t>
        <a:bodyPr/>
        <a:lstStyle/>
        <a:p>
          <a:endParaRPr lang="en-IN"/>
        </a:p>
      </dgm:t>
    </dgm:pt>
    <dgm:pt modelId="{ED7925EB-92B9-4E33-B19E-C632784E5BE4}" type="sibTrans" cxnId="{6F25A809-9A82-4253-937C-7BFE1AEE3025}">
      <dgm:prSet/>
      <dgm:spPr/>
      <dgm:t>
        <a:bodyPr/>
        <a:lstStyle/>
        <a:p>
          <a:endParaRPr lang="en-IN"/>
        </a:p>
      </dgm:t>
    </dgm:pt>
    <dgm:pt modelId="{712FF15C-823B-4579-8FBD-9EADE4D156C0}">
      <dgm:prSet phldrT="[Text]" custT="1"/>
      <dgm:spPr>
        <a:solidFill>
          <a:schemeClr val="bg1">
            <a:lumMod val="85000"/>
            <a:lumOff val="15000"/>
            <a:alpha val="90000"/>
          </a:schemeClr>
        </a:solidFill>
        <a:ln>
          <a:noFill/>
        </a:ln>
      </dgm:spPr>
      <dgm:t>
        <a:bodyPr/>
        <a:lstStyle/>
        <a:p>
          <a:endParaRPr lang="en-IN" sz="900" dirty="0"/>
        </a:p>
        <a:p>
          <a:endParaRPr lang="en-IN" sz="2000" dirty="0"/>
        </a:p>
        <a:p>
          <a:r>
            <a:rPr lang="en-IN" sz="2000" b="1" dirty="0">
              <a:solidFill>
                <a:srgbClr val="FF0000"/>
              </a:solidFill>
            </a:rPr>
            <a:t>Cross checking</a:t>
          </a:r>
        </a:p>
        <a:p>
          <a:endParaRPr lang="en-IN" sz="900" dirty="0"/>
        </a:p>
        <a:p>
          <a:endParaRPr lang="en-IN" sz="900" dirty="0"/>
        </a:p>
      </dgm:t>
    </dgm:pt>
    <dgm:pt modelId="{0EA33E94-BEF0-4093-A2B8-05851E4E7D0D}" type="parTrans" cxnId="{58F30BF4-F275-4A22-AC04-B4D62F803EF3}">
      <dgm:prSet/>
      <dgm:spPr/>
      <dgm:t>
        <a:bodyPr/>
        <a:lstStyle/>
        <a:p>
          <a:endParaRPr lang="en-IN"/>
        </a:p>
      </dgm:t>
    </dgm:pt>
    <dgm:pt modelId="{0C4CA469-A38A-4992-A6BC-B1CD6981D293}" type="sibTrans" cxnId="{58F30BF4-F275-4A22-AC04-B4D62F803EF3}">
      <dgm:prSet/>
      <dgm:spPr/>
      <dgm:t>
        <a:bodyPr/>
        <a:lstStyle/>
        <a:p>
          <a:endParaRPr lang="en-IN"/>
        </a:p>
      </dgm:t>
    </dgm:pt>
    <dgm:pt modelId="{B423B4B6-ED83-4D71-95F4-5071EBF9AC3E}" type="pres">
      <dgm:prSet presAssocID="{1D55E724-C313-4226-B841-FC17EABF1C03}" presName="Name0" presStyleCnt="0">
        <dgm:presLayoutVars>
          <dgm:dir/>
          <dgm:resizeHandles val="exact"/>
        </dgm:presLayoutVars>
      </dgm:prSet>
      <dgm:spPr/>
    </dgm:pt>
    <dgm:pt modelId="{789BD034-0F1C-4B89-AC58-89739335BA64}" type="pres">
      <dgm:prSet presAssocID="{DDDD45CE-965C-49DC-ADEF-3CDBCCDCF222}" presName="composite" presStyleCnt="0"/>
      <dgm:spPr/>
    </dgm:pt>
    <dgm:pt modelId="{702E18C1-01B1-493B-B679-FE4B419C3396}" type="pres">
      <dgm:prSet presAssocID="{DDDD45CE-965C-49DC-ADEF-3CDBCCDCF222}" presName="bgChev" presStyleLbl="node1" presStyleIdx="0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0C2CB1B7-4929-4415-80D2-066029BB8BF3}" type="pres">
      <dgm:prSet presAssocID="{DDDD45CE-965C-49DC-ADEF-3CDBCCDCF222}" presName="txNode" presStyleLbl="fgAcc1" presStyleIdx="0" presStyleCnt="5" custScaleY="157139">
        <dgm:presLayoutVars>
          <dgm:bulletEnabled val="1"/>
        </dgm:presLayoutVars>
      </dgm:prSet>
      <dgm:spPr/>
    </dgm:pt>
    <dgm:pt modelId="{4B1ADF17-FE6F-419F-8301-3B43CDC5CCE4}" type="pres">
      <dgm:prSet presAssocID="{43BCA5AF-6C68-44E3-809E-803A4F08CBED}" presName="compositeSpace" presStyleCnt="0"/>
      <dgm:spPr/>
    </dgm:pt>
    <dgm:pt modelId="{347DDAA9-64D7-47A4-89AB-7911735649FD}" type="pres">
      <dgm:prSet presAssocID="{0D687BAD-A464-4ABD-9840-D3CBEB5AA616}" presName="composite" presStyleCnt="0"/>
      <dgm:spPr/>
    </dgm:pt>
    <dgm:pt modelId="{A6EA205B-CD31-463A-B56D-1048D60FF83A}" type="pres">
      <dgm:prSet presAssocID="{0D687BAD-A464-4ABD-9840-D3CBEB5AA616}" presName="bgChev" presStyleLbl="node1" presStyleIdx="1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EC6BD118-D3BA-4C0C-B119-5E2AE53FA2E6}" type="pres">
      <dgm:prSet presAssocID="{0D687BAD-A464-4ABD-9840-D3CBEB5AA616}" presName="txNode" presStyleLbl="fgAcc1" presStyleIdx="1" presStyleCnt="5" custScaleY="153884">
        <dgm:presLayoutVars>
          <dgm:bulletEnabled val="1"/>
        </dgm:presLayoutVars>
      </dgm:prSet>
      <dgm:spPr/>
    </dgm:pt>
    <dgm:pt modelId="{846EFE0D-DEAC-4866-AE21-95354A4AEF15}" type="pres">
      <dgm:prSet presAssocID="{D5E958E1-19DD-403D-AB2B-515A6165C5B6}" presName="compositeSpace" presStyleCnt="0"/>
      <dgm:spPr/>
    </dgm:pt>
    <dgm:pt modelId="{26A88EAC-D09B-44D9-9307-F552363D4B3E}" type="pres">
      <dgm:prSet presAssocID="{712FF15C-823B-4579-8FBD-9EADE4D156C0}" presName="composite" presStyleCnt="0"/>
      <dgm:spPr/>
    </dgm:pt>
    <dgm:pt modelId="{0DFA3D35-19F3-4A3E-9AB4-2E73C1AF85F9}" type="pres">
      <dgm:prSet presAssocID="{712FF15C-823B-4579-8FBD-9EADE4D156C0}" presName="bgChev" presStyleLbl="node1" presStyleIdx="2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4599E366-7C06-4135-80EF-D693AC81DB49}" type="pres">
      <dgm:prSet presAssocID="{712FF15C-823B-4579-8FBD-9EADE4D156C0}" presName="txNode" presStyleLbl="fgAcc1" presStyleIdx="2" presStyleCnt="5" custScaleY="147193">
        <dgm:presLayoutVars>
          <dgm:bulletEnabled val="1"/>
        </dgm:presLayoutVars>
      </dgm:prSet>
      <dgm:spPr/>
    </dgm:pt>
    <dgm:pt modelId="{85FFD7E2-1ACE-44A4-A9C8-04C3F44725C3}" type="pres">
      <dgm:prSet presAssocID="{0C4CA469-A38A-4992-A6BC-B1CD6981D293}" presName="compositeSpace" presStyleCnt="0"/>
      <dgm:spPr/>
    </dgm:pt>
    <dgm:pt modelId="{CC9AD1F6-4E61-45E0-817C-DDA0F7AF922E}" type="pres">
      <dgm:prSet presAssocID="{E32F1149-540F-40C2-BEDD-AC27FBF76737}" presName="composite" presStyleCnt="0"/>
      <dgm:spPr/>
    </dgm:pt>
    <dgm:pt modelId="{8FE31FE7-2447-4FCE-B86D-4BC3C1F9876C}" type="pres">
      <dgm:prSet presAssocID="{E32F1149-540F-40C2-BEDD-AC27FBF76737}" presName="bgChev" presStyleLbl="node1" presStyleIdx="3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59469C88-AF6E-4586-8539-1F4D58ACBC0E}" type="pres">
      <dgm:prSet presAssocID="{E32F1149-540F-40C2-BEDD-AC27FBF76737}" presName="txNode" presStyleLbl="fgAcc1" presStyleIdx="3" presStyleCnt="5" custScaleY="152127">
        <dgm:presLayoutVars>
          <dgm:bulletEnabled val="1"/>
        </dgm:presLayoutVars>
      </dgm:prSet>
      <dgm:spPr/>
    </dgm:pt>
    <dgm:pt modelId="{9D133537-6498-4CC6-A00C-3C7D66E06480}" type="pres">
      <dgm:prSet presAssocID="{ED7925EB-92B9-4E33-B19E-C632784E5BE4}" presName="compositeSpace" presStyleCnt="0"/>
      <dgm:spPr/>
    </dgm:pt>
    <dgm:pt modelId="{CABFB2D8-2589-4344-B155-4C49804FD246}" type="pres">
      <dgm:prSet presAssocID="{E73E4083-A238-41C8-9568-867D380EBC31}" presName="composite" presStyleCnt="0"/>
      <dgm:spPr/>
    </dgm:pt>
    <dgm:pt modelId="{7306DFF5-C287-4B73-9C28-37BE452FB0F3}" type="pres">
      <dgm:prSet presAssocID="{E73E4083-A238-41C8-9568-867D380EBC31}" presName="bgChev" presStyleLbl="node1" presStyleIdx="4" presStyleCnt="5"/>
      <dgm:spPr>
        <a:solidFill>
          <a:schemeClr val="tx1">
            <a:lumMod val="65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EBFB38E1-E8C1-4E37-93D3-C260F9F4D2F7}" type="pres">
      <dgm:prSet presAssocID="{E73E4083-A238-41C8-9568-867D380EBC31}" presName="txNode" presStyleLbl="fgAcc1" presStyleIdx="4" presStyleCnt="5" custScaleY="147193">
        <dgm:presLayoutVars>
          <dgm:bulletEnabled val="1"/>
        </dgm:presLayoutVars>
      </dgm:prSet>
      <dgm:spPr/>
    </dgm:pt>
  </dgm:ptLst>
  <dgm:cxnLst>
    <dgm:cxn modelId="{98851A01-8775-4BD3-8330-808C50C59428}" type="presOf" srcId="{E73E4083-A238-41C8-9568-867D380EBC31}" destId="{EBFB38E1-E8C1-4E37-93D3-C260F9F4D2F7}" srcOrd="0" destOrd="0" presId="urn:microsoft.com/office/officeart/2005/8/layout/chevronAccent+Icon"/>
    <dgm:cxn modelId="{6F25A809-9A82-4253-937C-7BFE1AEE3025}" srcId="{1D55E724-C313-4226-B841-FC17EABF1C03}" destId="{E32F1149-540F-40C2-BEDD-AC27FBF76737}" srcOrd="3" destOrd="0" parTransId="{03C5C482-082C-46C4-A8CE-49D6CBAD3D7B}" sibTransId="{ED7925EB-92B9-4E33-B19E-C632784E5BE4}"/>
    <dgm:cxn modelId="{BEE33E14-D21D-44AF-AF21-0754F6841AAF}" type="presOf" srcId="{712FF15C-823B-4579-8FBD-9EADE4D156C0}" destId="{4599E366-7C06-4135-80EF-D693AC81DB49}" srcOrd="0" destOrd="0" presId="urn:microsoft.com/office/officeart/2005/8/layout/chevronAccent+Icon"/>
    <dgm:cxn modelId="{47B5C241-09F7-4667-8D1A-3E358E51A5AC}" srcId="{1D55E724-C313-4226-B841-FC17EABF1C03}" destId="{DDDD45CE-965C-49DC-ADEF-3CDBCCDCF222}" srcOrd="0" destOrd="0" parTransId="{3582483F-0AC8-4BDD-AA51-E98941CA3361}" sibTransId="{43BCA5AF-6C68-44E3-809E-803A4F08CBED}"/>
    <dgm:cxn modelId="{24B1D647-8F3E-4F81-9340-4AD3BDD6DFFB}" type="presOf" srcId="{0D687BAD-A464-4ABD-9840-D3CBEB5AA616}" destId="{EC6BD118-D3BA-4C0C-B119-5E2AE53FA2E6}" srcOrd="0" destOrd="0" presId="urn:microsoft.com/office/officeart/2005/8/layout/chevronAccent+Icon"/>
    <dgm:cxn modelId="{44AE4F54-CA7E-4452-AF6D-66AD6A94EF86}" srcId="{1D55E724-C313-4226-B841-FC17EABF1C03}" destId="{E73E4083-A238-41C8-9568-867D380EBC31}" srcOrd="4" destOrd="0" parTransId="{EBA8D20E-DD3C-4A84-8D07-E02A76F4853B}" sibTransId="{257F8598-87E9-4187-BF81-575799A82087}"/>
    <dgm:cxn modelId="{70D34658-E0F4-4941-8EDA-B8ED59929585}" type="presOf" srcId="{E32F1149-540F-40C2-BEDD-AC27FBF76737}" destId="{59469C88-AF6E-4586-8539-1F4D58ACBC0E}" srcOrd="0" destOrd="0" presId="urn:microsoft.com/office/officeart/2005/8/layout/chevronAccent+Icon"/>
    <dgm:cxn modelId="{D5BDB284-E578-4904-8F34-E34C5ABDCCB9}" type="presOf" srcId="{1D55E724-C313-4226-B841-FC17EABF1C03}" destId="{B423B4B6-ED83-4D71-95F4-5071EBF9AC3E}" srcOrd="0" destOrd="0" presId="urn:microsoft.com/office/officeart/2005/8/layout/chevronAccent+Icon"/>
    <dgm:cxn modelId="{17B1258A-A9DF-4AE1-8CBF-0AB776B3385B}" srcId="{1D55E724-C313-4226-B841-FC17EABF1C03}" destId="{0D687BAD-A464-4ABD-9840-D3CBEB5AA616}" srcOrd="1" destOrd="0" parTransId="{DE055856-610C-4988-8F5D-CCFC508AB0FB}" sibTransId="{D5E958E1-19DD-403D-AB2B-515A6165C5B6}"/>
    <dgm:cxn modelId="{B5912BDC-D615-4A16-AE1B-0FCC693D965B}" type="presOf" srcId="{DDDD45CE-965C-49DC-ADEF-3CDBCCDCF222}" destId="{0C2CB1B7-4929-4415-80D2-066029BB8BF3}" srcOrd="0" destOrd="0" presId="urn:microsoft.com/office/officeart/2005/8/layout/chevronAccent+Icon"/>
    <dgm:cxn modelId="{58F30BF4-F275-4A22-AC04-B4D62F803EF3}" srcId="{1D55E724-C313-4226-B841-FC17EABF1C03}" destId="{712FF15C-823B-4579-8FBD-9EADE4D156C0}" srcOrd="2" destOrd="0" parTransId="{0EA33E94-BEF0-4093-A2B8-05851E4E7D0D}" sibTransId="{0C4CA469-A38A-4992-A6BC-B1CD6981D293}"/>
    <dgm:cxn modelId="{2B442F0A-9626-4178-80CA-BD037DA91881}" type="presParOf" srcId="{B423B4B6-ED83-4D71-95F4-5071EBF9AC3E}" destId="{789BD034-0F1C-4B89-AC58-89739335BA64}" srcOrd="0" destOrd="0" presId="urn:microsoft.com/office/officeart/2005/8/layout/chevronAccent+Icon"/>
    <dgm:cxn modelId="{4591C6A6-E393-4668-951C-33983DB678FA}" type="presParOf" srcId="{789BD034-0F1C-4B89-AC58-89739335BA64}" destId="{702E18C1-01B1-493B-B679-FE4B419C3396}" srcOrd="0" destOrd="0" presId="urn:microsoft.com/office/officeart/2005/8/layout/chevronAccent+Icon"/>
    <dgm:cxn modelId="{CCBF2E7D-A847-4B9C-A658-A6036D41EA6E}" type="presParOf" srcId="{789BD034-0F1C-4B89-AC58-89739335BA64}" destId="{0C2CB1B7-4929-4415-80D2-066029BB8BF3}" srcOrd="1" destOrd="0" presId="urn:microsoft.com/office/officeart/2005/8/layout/chevronAccent+Icon"/>
    <dgm:cxn modelId="{0D600D4B-32F8-4382-98FA-F22B4C2CCF17}" type="presParOf" srcId="{B423B4B6-ED83-4D71-95F4-5071EBF9AC3E}" destId="{4B1ADF17-FE6F-419F-8301-3B43CDC5CCE4}" srcOrd="1" destOrd="0" presId="urn:microsoft.com/office/officeart/2005/8/layout/chevronAccent+Icon"/>
    <dgm:cxn modelId="{36F47EC7-E267-4881-958F-0AF2C78BF63F}" type="presParOf" srcId="{B423B4B6-ED83-4D71-95F4-5071EBF9AC3E}" destId="{347DDAA9-64D7-47A4-89AB-7911735649FD}" srcOrd="2" destOrd="0" presId="urn:microsoft.com/office/officeart/2005/8/layout/chevronAccent+Icon"/>
    <dgm:cxn modelId="{643CE7D4-97D0-4576-8343-EE50A74F9423}" type="presParOf" srcId="{347DDAA9-64D7-47A4-89AB-7911735649FD}" destId="{A6EA205B-CD31-463A-B56D-1048D60FF83A}" srcOrd="0" destOrd="0" presId="urn:microsoft.com/office/officeart/2005/8/layout/chevronAccent+Icon"/>
    <dgm:cxn modelId="{A4682047-14C1-4588-ABC7-AC4147CFEC1F}" type="presParOf" srcId="{347DDAA9-64D7-47A4-89AB-7911735649FD}" destId="{EC6BD118-D3BA-4C0C-B119-5E2AE53FA2E6}" srcOrd="1" destOrd="0" presId="urn:microsoft.com/office/officeart/2005/8/layout/chevronAccent+Icon"/>
    <dgm:cxn modelId="{D67BB79E-3BB0-47E1-8B5F-8D284F04AC1B}" type="presParOf" srcId="{B423B4B6-ED83-4D71-95F4-5071EBF9AC3E}" destId="{846EFE0D-DEAC-4866-AE21-95354A4AEF15}" srcOrd="3" destOrd="0" presId="urn:microsoft.com/office/officeart/2005/8/layout/chevronAccent+Icon"/>
    <dgm:cxn modelId="{F1E29675-F483-4DD1-8408-FA72E3BEA9F1}" type="presParOf" srcId="{B423B4B6-ED83-4D71-95F4-5071EBF9AC3E}" destId="{26A88EAC-D09B-44D9-9307-F552363D4B3E}" srcOrd="4" destOrd="0" presId="urn:microsoft.com/office/officeart/2005/8/layout/chevronAccent+Icon"/>
    <dgm:cxn modelId="{951C8CDB-A807-47CC-A97C-6D892A9799E9}" type="presParOf" srcId="{26A88EAC-D09B-44D9-9307-F552363D4B3E}" destId="{0DFA3D35-19F3-4A3E-9AB4-2E73C1AF85F9}" srcOrd="0" destOrd="0" presId="urn:microsoft.com/office/officeart/2005/8/layout/chevronAccent+Icon"/>
    <dgm:cxn modelId="{536D0826-E211-446B-B3A2-6A8D4B5EF9CC}" type="presParOf" srcId="{26A88EAC-D09B-44D9-9307-F552363D4B3E}" destId="{4599E366-7C06-4135-80EF-D693AC81DB49}" srcOrd="1" destOrd="0" presId="urn:microsoft.com/office/officeart/2005/8/layout/chevronAccent+Icon"/>
    <dgm:cxn modelId="{B3CA70D8-B746-4AEF-AD4A-8DA53C729C58}" type="presParOf" srcId="{B423B4B6-ED83-4D71-95F4-5071EBF9AC3E}" destId="{85FFD7E2-1ACE-44A4-A9C8-04C3F44725C3}" srcOrd="5" destOrd="0" presId="urn:microsoft.com/office/officeart/2005/8/layout/chevronAccent+Icon"/>
    <dgm:cxn modelId="{0C784A84-E6C7-45F4-A215-9DBD6FEA0542}" type="presParOf" srcId="{B423B4B6-ED83-4D71-95F4-5071EBF9AC3E}" destId="{CC9AD1F6-4E61-45E0-817C-DDA0F7AF922E}" srcOrd="6" destOrd="0" presId="urn:microsoft.com/office/officeart/2005/8/layout/chevronAccent+Icon"/>
    <dgm:cxn modelId="{3CCBDBB2-7EBB-4D7D-B649-97225CFA6257}" type="presParOf" srcId="{CC9AD1F6-4E61-45E0-817C-DDA0F7AF922E}" destId="{8FE31FE7-2447-4FCE-B86D-4BC3C1F9876C}" srcOrd="0" destOrd="0" presId="urn:microsoft.com/office/officeart/2005/8/layout/chevronAccent+Icon"/>
    <dgm:cxn modelId="{CC682B1D-D3A3-46DE-8DA2-F27EAF6C82A2}" type="presParOf" srcId="{CC9AD1F6-4E61-45E0-817C-DDA0F7AF922E}" destId="{59469C88-AF6E-4586-8539-1F4D58ACBC0E}" srcOrd="1" destOrd="0" presId="urn:microsoft.com/office/officeart/2005/8/layout/chevronAccent+Icon"/>
    <dgm:cxn modelId="{0285F933-5098-4B01-94BD-50CB1A89DDBE}" type="presParOf" srcId="{B423B4B6-ED83-4D71-95F4-5071EBF9AC3E}" destId="{9D133537-6498-4CC6-A00C-3C7D66E06480}" srcOrd="7" destOrd="0" presId="urn:microsoft.com/office/officeart/2005/8/layout/chevronAccent+Icon"/>
    <dgm:cxn modelId="{6B20F563-52C8-44EA-9274-E07001704F6D}" type="presParOf" srcId="{B423B4B6-ED83-4D71-95F4-5071EBF9AC3E}" destId="{CABFB2D8-2589-4344-B155-4C49804FD246}" srcOrd="8" destOrd="0" presId="urn:microsoft.com/office/officeart/2005/8/layout/chevronAccent+Icon"/>
    <dgm:cxn modelId="{2460012D-3030-4523-85C8-90A7AB2CAE90}" type="presParOf" srcId="{CABFB2D8-2589-4344-B155-4C49804FD246}" destId="{7306DFF5-C287-4B73-9C28-37BE452FB0F3}" srcOrd="0" destOrd="0" presId="urn:microsoft.com/office/officeart/2005/8/layout/chevronAccent+Icon"/>
    <dgm:cxn modelId="{C37A1A4B-BEA5-409D-9C79-C7A54BAD06F5}" type="presParOf" srcId="{CABFB2D8-2589-4344-B155-4C49804FD246}" destId="{EBFB38E1-E8C1-4E37-93D3-C260F9F4D2F7}" srcOrd="1" destOrd="0" presId="urn:microsoft.com/office/officeart/2005/8/layout/chevronAccent+Icon"/>
  </dgm:cxnLst>
  <dgm:bg>
    <a:solidFill>
      <a:schemeClr val="accent4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0643C92-E274-44B6-9561-9DF4880F86B3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FCC4ACB-7DFB-41D4-9399-993A6E97008B}">
      <dgm:prSet phldrT="[Text]"/>
      <dgm:spPr/>
      <dgm:t>
        <a:bodyPr/>
        <a:lstStyle/>
        <a:p>
          <a:r>
            <a:rPr lang="en-IN" dirty="0"/>
            <a:t>TURNITIN </a:t>
          </a:r>
          <a:r>
            <a:rPr lang="en-IN" dirty="0" err="1"/>
            <a:t>iParadigm</a:t>
          </a:r>
          <a:endParaRPr lang="en-IN" dirty="0"/>
        </a:p>
      </dgm:t>
    </dgm:pt>
    <dgm:pt modelId="{D1D871B2-B6B5-471C-A601-2346981D0ACB}" type="parTrans" cxnId="{B21BAC8F-868A-49C4-87B9-96D4CA7BE72A}">
      <dgm:prSet/>
      <dgm:spPr/>
      <dgm:t>
        <a:bodyPr/>
        <a:lstStyle/>
        <a:p>
          <a:endParaRPr lang="en-IN"/>
        </a:p>
      </dgm:t>
    </dgm:pt>
    <dgm:pt modelId="{D44A0A82-9EF6-455A-86EC-EEF456221F1E}" type="sibTrans" cxnId="{B21BAC8F-868A-49C4-87B9-96D4CA7BE72A}">
      <dgm:prSet/>
      <dgm:spPr/>
      <dgm:t>
        <a:bodyPr/>
        <a:lstStyle/>
        <a:p>
          <a:endParaRPr lang="en-IN"/>
        </a:p>
      </dgm:t>
    </dgm:pt>
    <dgm:pt modelId="{4E56FC84-DAFD-4BB8-BB19-64DC9596AD39}">
      <dgm:prSet phldrT="[Text]"/>
      <dgm:spPr/>
      <dgm:t>
        <a:bodyPr/>
        <a:lstStyle/>
        <a:p>
          <a:r>
            <a:rPr lang="en-IN" dirty="0"/>
            <a:t>Fee</a:t>
          </a:r>
        </a:p>
      </dgm:t>
    </dgm:pt>
    <dgm:pt modelId="{C59CB121-157F-4A64-875F-2D9D58951661}" type="parTrans" cxnId="{FEFDDA67-959B-45FF-96A7-952A1042D468}">
      <dgm:prSet/>
      <dgm:spPr/>
      <dgm:t>
        <a:bodyPr/>
        <a:lstStyle/>
        <a:p>
          <a:endParaRPr lang="en-IN"/>
        </a:p>
      </dgm:t>
    </dgm:pt>
    <dgm:pt modelId="{E205424B-236A-4B74-86D2-869DE9675CEC}" type="sibTrans" cxnId="{FEFDDA67-959B-45FF-96A7-952A1042D468}">
      <dgm:prSet/>
      <dgm:spPr/>
      <dgm:t>
        <a:bodyPr/>
        <a:lstStyle/>
        <a:p>
          <a:endParaRPr lang="en-IN"/>
        </a:p>
      </dgm:t>
    </dgm:pt>
    <dgm:pt modelId="{CA6E3B29-E875-4D3A-A11B-2F7F9BF198A1}">
      <dgm:prSet phldrT="[Text]"/>
      <dgm:spPr/>
      <dgm:t>
        <a:bodyPr/>
        <a:lstStyle/>
        <a:p>
          <a:r>
            <a:rPr lang="en-IN" dirty="0"/>
            <a:t>Username</a:t>
          </a:r>
        </a:p>
        <a:p>
          <a:r>
            <a:rPr lang="en-IN" dirty="0"/>
            <a:t>&amp;</a:t>
          </a:r>
        </a:p>
        <a:p>
          <a:r>
            <a:rPr lang="en-IN" dirty="0" err="1"/>
            <a:t>Psswd</a:t>
          </a:r>
          <a:endParaRPr lang="en-IN" dirty="0"/>
        </a:p>
      </dgm:t>
    </dgm:pt>
    <dgm:pt modelId="{5E3D0486-9381-4232-9D4E-458AAB3DC85E}" type="parTrans" cxnId="{A6F5081E-9F3E-4A95-8A5A-564F23586DED}">
      <dgm:prSet/>
      <dgm:spPr/>
      <dgm:t>
        <a:bodyPr/>
        <a:lstStyle/>
        <a:p>
          <a:endParaRPr lang="en-IN"/>
        </a:p>
      </dgm:t>
    </dgm:pt>
    <dgm:pt modelId="{68974F70-634C-4375-87D6-9F2AB86FF830}" type="sibTrans" cxnId="{A6F5081E-9F3E-4A95-8A5A-564F23586DED}">
      <dgm:prSet/>
      <dgm:spPr/>
      <dgm:t>
        <a:bodyPr/>
        <a:lstStyle/>
        <a:p>
          <a:endParaRPr lang="en-IN"/>
        </a:p>
      </dgm:t>
    </dgm:pt>
    <dgm:pt modelId="{C8A07CAA-5116-4048-8C04-122E882B333A}">
      <dgm:prSet phldrT="[Text]"/>
      <dgm:spPr/>
      <dgm:t>
        <a:bodyPr/>
        <a:lstStyle/>
        <a:p>
          <a:r>
            <a:rPr lang="en-IN" dirty="0"/>
            <a:t>Instruction support Tool</a:t>
          </a:r>
        </a:p>
        <a:p>
          <a:endParaRPr lang="en-IN" dirty="0"/>
        </a:p>
      </dgm:t>
    </dgm:pt>
    <dgm:pt modelId="{F1A87B61-514A-4CFE-B94D-E81394C8E6EF}" type="parTrans" cxnId="{CEDF84B0-F733-4B1E-BC3B-6411B6F882B1}">
      <dgm:prSet/>
      <dgm:spPr/>
      <dgm:t>
        <a:bodyPr/>
        <a:lstStyle/>
        <a:p>
          <a:endParaRPr lang="en-IN"/>
        </a:p>
      </dgm:t>
    </dgm:pt>
    <dgm:pt modelId="{AB309C02-20F3-441B-A9A4-48F968591653}" type="sibTrans" cxnId="{CEDF84B0-F733-4B1E-BC3B-6411B6F882B1}">
      <dgm:prSet/>
      <dgm:spPr/>
      <dgm:t>
        <a:bodyPr/>
        <a:lstStyle/>
        <a:p>
          <a:endParaRPr lang="en-IN"/>
        </a:p>
      </dgm:t>
    </dgm:pt>
    <dgm:pt modelId="{F75D32D1-D3A4-46FC-B8C2-A03F1C631ADC}" type="pres">
      <dgm:prSet presAssocID="{A0643C92-E274-44B6-9561-9DF4880F86B3}" presName="composite" presStyleCnt="0">
        <dgm:presLayoutVars>
          <dgm:chMax val="1"/>
          <dgm:dir/>
          <dgm:resizeHandles val="exact"/>
        </dgm:presLayoutVars>
      </dgm:prSet>
      <dgm:spPr/>
    </dgm:pt>
    <dgm:pt modelId="{24815C88-720C-4C76-962A-C653B0BFE354}" type="pres">
      <dgm:prSet presAssocID="{0FCC4ACB-7DFB-41D4-9399-993A6E97008B}" presName="roof" presStyleLbl="dkBgShp" presStyleIdx="0" presStyleCnt="2"/>
      <dgm:spPr/>
    </dgm:pt>
    <dgm:pt modelId="{D855086C-2EC7-4913-B77E-547DD34E483B}" type="pres">
      <dgm:prSet presAssocID="{0FCC4ACB-7DFB-41D4-9399-993A6E97008B}" presName="pillars" presStyleCnt="0"/>
      <dgm:spPr/>
    </dgm:pt>
    <dgm:pt modelId="{0786D919-926B-4A64-A535-F631E551284E}" type="pres">
      <dgm:prSet presAssocID="{0FCC4ACB-7DFB-41D4-9399-993A6E97008B}" presName="pillar1" presStyleLbl="node1" presStyleIdx="0" presStyleCnt="3" custScaleX="33703">
        <dgm:presLayoutVars>
          <dgm:bulletEnabled val="1"/>
        </dgm:presLayoutVars>
      </dgm:prSet>
      <dgm:spPr/>
    </dgm:pt>
    <dgm:pt modelId="{D1F01AE5-2EA2-4418-98B6-644669D54AB7}" type="pres">
      <dgm:prSet presAssocID="{CA6E3B29-E875-4D3A-A11B-2F7F9BF198A1}" presName="pillarX" presStyleLbl="node1" presStyleIdx="1" presStyleCnt="3" custScaleX="42829">
        <dgm:presLayoutVars>
          <dgm:bulletEnabled val="1"/>
        </dgm:presLayoutVars>
      </dgm:prSet>
      <dgm:spPr/>
    </dgm:pt>
    <dgm:pt modelId="{5679794C-9581-42B7-8980-4DB3027C6E08}" type="pres">
      <dgm:prSet presAssocID="{C8A07CAA-5116-4048-8C04-122E882B333A}" presName="pillarX" presStyleLbl="node1" presStyleIdx="2" presStyleCnt="3">
        <dgm:presLayoutVars>
          <dgm:bulletEnabled val="1"/>
        </dgm:presLayoutVars>
      </dgm:prSet>
      <dgm:spPr/>
    </dgm:pt>
    <dgm:pt modelId="{32437BD2-CB0C-4D96-A55E-2CABA245A1D2}" type="pres">
      <dgm:prSet presAssocID="{0FCC4ACB-7DFB-41D4-9399-993A6E97008B}" presName="base" presStyleLbl="dkBgShp" presStyleIdx="1" presStyleCnt="2"/>
      <dgm:spPr/>
    </dgm:pt>
  </dgm:ptLst>
  <dgm:cxnLst>
    <dgm:cxn modelId="{13853610-37A6-4367-8176-8241B38A958F}" type="presOf" srcId="{C8A07CAA-5116-4048-8C04-122E882B333A}" destId="{5679794C-9581-42B7-8980-4DB3027C6E08}" srcOrd="0" destOrd="0" presId="urn:microsoft.com/office/officeart/2005/8/layout/hList3"/>
    <dgm:cxn modelId="{A6F5081E-9F3E-4A95-8A5A-564F23586DED}" srcId="{0FCC4ACB-7DFB-41D4-9399-993A6E97008B}" destId="{CA6E3B29-E875-4D3A-A11B-2F7F9BF198A1}" srcOrd="1" destOrd="0" parTransId="{5E3D0486-9381-4232-9D4E-458AAB3DC85E}" sibTransId="{68974F70-634C-4375-87D6-9F2AB86FF830}"/>
    <dgm:cxn modelId="{55529522-1857-47C8-982C-4E1A9CBA5408}" type="presOf" srcId="{CA6E3B29-E875-4D3A-A11B-2F7F9BF198A1}" destId="{D1F01AE5-2EA2-4418-98B6-644669D54AB7}" srcOrd="0" destOrd="0" presId="urn:microsoft.com/office/officeart/2005/8/layout/hList3"/>
    <dgm:cxn modelId="{FEFDDA67-959B-45FF-96A7-952A1042D468}" srcId="{0FCC4ACB-7DFB-41D4-9399-993A6E97008B}" destId="{4E56FC84-DAFD-4BB8-BB19-64DC9596AD39}" srcOrd="0" destOrd="0" parTransId="{C59CB121-157F-4A64-875F-2D9D58951661}" sibTransId="{E205424B-236A-4B74-86D2-869DE9675CEC}"/>
    <dgm:cxn modelId="{FDAADD7E-2408-4E16-8B10-3C50AA29FBDB}" type="presOf" srcId="{A0643C92-E274-44B6-9561-9DF4880F86B3}" destId="{F75D32D1-D3A4-46FC-B8C2-A03F1C631ADC}" srcOrd="0" destOrd="0" presId="urn:microsoft.com/office/officeart/2005/8/layout/hList3"/>
    <dgm:cxn modelId="{B21BAC8F-868A-49C4-87B9-96D4CA7BE72A}" srcId="{A0643C92-E274-44B6-9561-9DF4880F86B3}" destId="{0FCC4ACB-7DFB-41D4-9399-993A6E97008B}" srcOrd="0" destOrd="0" parTransId="{D1D871B2-B6B5-471C-A601-2346981D0ACB}" sibTransId="{D44A0A82-9EF6-455A-86EC-EEF456221F1E}"/>
    <dgm:cxn modelId="{CEDF84B0-F733-4B1E-BC3B-6411B6F882B1}" srcId="{0FCC4ACB-7DFB-41D4-9399-993A6E97008B}" destId="{C8A07CAA-5116-4048-8C04-122E882B333A}" srcOrd="2" destOrd="0" parTransId="{F1A87B61-514A-4CFE-B94D-E81394C8E6EF}" sibTransId="{AB309C02-20F3-441B-A9A4-48F968591653}"/>
    <dgm:cxn modelId="{6D6594B5-AA58-4F90-9D84-8C93FF5A9C0C}" type="presOf" srcId="{0FCC4ACB-7DFB-41D4-9399-993A6E97008B}" destId="{24815C88-720C-4C76-962A-C653B0BFE354}" srcOrd="0" destOrd="0" presId="urn:microsoft.com/office/officeart/2005/8/layout/hList3"/>
    <dgm:cxn modelId="{371F4FEB-20FD-4B9E-824B-48B8879B6DA7}" type="presOf" srcId="{4E56FC84-DAFD-4BB8-BB19-64DC9596AD39}" destId="{0786D919-926B-4A64-A535-F631E551284E}" srcOrd="0" destOrd="0" presId="urn:microsoft.com/office/officeart/2005/8/layout/hList3"/>
    <dgm:cxn modelId="{C68B8C67-6E42-45B7-88D4-4AB8E7EBCBBF}" type="presParOf" srcId="{F75D32D1-D3A4-46FC-B8C2-A03F1C631ADC}" destId="{24815C88-720C-4C76-962A-C653B0BFE354}" srcOrd="0" destOrd="0" presId="urn:microsoft.com/office/officeart/2005/8/layout/hList3"/>
    <dgm:cxn modelId="{341BC9EB-62DD-4180-A0B8-3FE1FE73E47C}" type="presParOf" srcId="{F75D32D1-D3A4-46FC-B8C2-A03F1C631ADC}" destId="{D855086C-2EC7-4913-B77E-547DD34E483B}" srcOrd="1" destOrd="0" presId="urn:microsoft.com/office/officeart/2005/8/layout/hList3"/>
    <dgm:cxn modelId="{776279F3-8DBE-4FEE-96E0-CEB10D0DE754}" type="presParOf" srcId="{D855086C-2EC7-4913-B77E-547DD34E483B}" destId="{0786D919-926B-4A64-A535-F631E551284E}" srcOrd="0" destOrd="0" presId="urn:microsoft.com/office/officeart/2005/8/layout/hList3"/>
    <dgm:cxn modelId="{BB0EC227-D9C0-4808-9BD7-FEAF2CF4A8D2}" type="presParOf" srcId="{D855086C-2EC7-4913-B77E-547DD34E483B}" destId="{D1F01AE5-2EA2-4418-98B6-644669D54AB7}" srcOrd="1" destOrd="0" presId="urn:microsoft.com/office/officeart/2005/8/layout/hList3"/>
    <dgm:cxn modelId="{472251EC-3E66-4E67-B283-82C3A7CCDF23}" type="presParOf" srcId="{D855086C-2EC7-4913-B77E-547DD34E483B}" destId="{5679794C-9581-42B7-8980-4DB3027C6E08}" srcOrd="2" destOrd="0" presId="urn:microsoft.com/office/officeart/2005/8/layout/hList3"/>
    <dgm:cxn modelId="{7C496D42-94F4-4B35-AEA7-7AF793DE1516}" type="presParOf" srcId="{F75D32D1-D3A4-46FC-B8C2-A03F1C631ADC}" destId="{32437BD2-CB0C-4D96-A55E-2CABA245A1D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7F7A734-A4B7-4A9E-AD50-23BCB9BA84A6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48B5509-04F2-47AF-AFB8-4429DCC4D0B7}">
      <dgm:prSet phldrT="[Text]" custT="1"/>
      <dgm:spPr>
        <a:solidFill>
          <a:schemeClr val="bg1">
            <a:lumMod val="75000"/>
            <a:lumOff val="2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  <a:reflection blurRad="6350" stA="50000" endA="300" endPos="55500" dist="101600" dir="5400000" sy="-100000" algn="bl" rotWithShape="0"/>
        </a:effectLst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IN" sz="6500" dirty="0">
              <a:solidFill>
                <a:schemeClr val="bg2">
                  <a:lumMod val="60000"/>
                  <a:lumOff val="40000"/>
                </a:schemeClr>
              </a:solidFill>
            </a:rPr>
            <a:t>TURNITIN </a:t>
          </a:r>
          <a:r>
            <a:rPr lang="en-IN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iParadigm</a:t>
          </a:r>
          <a:endParaRPr lang="en-IN" sz="20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12BA788-7E67-40F9-92E9-CE80D2723F8C}" type="parTrans" cxnId="{4FE1C592-C7B2-4AB2-9606-6D0AB553BE01}">
      <dgm:prSet/>
      <dgm:spPr/>
      <dgm:t>
        <a:bodyPr/>
        <a:lstStyle/>
        <a:p>
          <a:endParaRPr lang="en-IN"/>
        </a:p>
      </dgm:t>
    </dgm:pt>
    <dgm:pt modelId="{65522D63-CC1D-49BF-BCDC-57154FC7396F}" type="sibTrans" cxnId="{4FE1C592-C7B2-4AB2-9606-6D0AB553BE01}">
      <dgm:prSet/>
      <dgm:spPr/>
      <dgm:t>
        <a:bodyPr/>
        <a:lstStyle/>
        <a:p>
          <a:endParaRPr lang="en-IN"/>
        </a:p>
      </dgm:t>
    </dgm:pt>
    <dgm:pt modelId="{1B75C9AA-43C0-4904-B3B2-03784E4EE241}">
      <dgm:prSet phldrT="[Text]" custT="1"/>
      <dgm:spPr>
        <a:solidFill>
          <a:schemeClr val="tx2">
            <a:lumMod val="2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dirty="0"/>
            <a:t>Instructional</a:t>
          </a:r>
          <a:r>
            <a:rPr lang="en-IN" sz="4000" dirty="0"/>
            <a:t> </a:t>
          </a:r>
          <a:r>
            <a:rPr lang="en-IN" sz="3200" dirty="0"/>
            <a:t>Tool</a:t>
          </a:r>
        </a:p>
      </dgm:t>
    </dgm:pt>
    <dgm:pt modelId="{99BB3BE5-08B7-4FA7-BE3F-269D91C9E0F9}" type="parTrans" cxnId="{5740E158-E135-4A00-A8B6-25EC5C9D8A09}">
      <dgm:prSet/>
      <dgm:spPr/>
      <dgm:t>
        <a:bodyPr/>
        <a:lstStyle/>
        <a:p>
          <a:endParaRPr lang="en-IN"/>
        </a:p>
      </dgm:t>
    </dgm:pt>
    <dgm:pt modelId="{41274682-E87A-4016-9ED9-812161099D31}" type="sibTrans" cxnId="{5740E158-E135-4A00-A8B6-25EC5C9D8A09}">
      <dgm:prSet/>
      <dgm:spPr/>
      <dgm:t>
        <a:bodyPr/>
        <a:lstStyle/>
        <a:p>
          <a:endParaRPr lang="en-IN"/>
        </a:p>
      </dgm:t>
    </dgm:pt>
    <dgm:pt modelId="{E6C3A46B-6B37-467A-80C9-5D914893695E}">
      <dgm:prSet phldrT="[Text]"/>
      <dgm:spPr>
        <a:solidFill>
          <a:schemeClr val="tx2">
            <a:lumMod val="25000"/>
          </a:schemeClr>
        </a:solidFill>
        <a:ln>
          <a:noFill/>
        </a:ln>
        <a:effectLst>
          <a:innerShdw blurRad="63500" dist="50800" dir="108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dirty="0"/>
            <a:t>Username &amp;</a:t>
          </a:r>
        </a:p>
        <a:p>
          <a:r>
            <a:rPr lang="en-IN" dirty="0"/>
            <a:t>Password</a:t>
          </a:r>
        </a:p>
      </dgm:t>
    </dgm:pt>
    <dgm:pt modelId="{0691F761-9DB0-4189-80F8-C656FAAD7B75}" type="parTrans" cxnId="{481140F6-26EA-4166-8160-77B04655ECBA}">
      <dgm:prSet/>
      <dgm:spPr/>
      <dgm:t>
        <a:bodyPr/>
        <a:lstStyle/>
        <a:p>
          <a:endParaRPr lang="en-IN"/>
        </a:p>
      </dgm:t>
    </dgm:pt>
    <dgm:pt modelId="{3064168B-C10D-484A-B20B-09F3053DA972}" type="sibTrans" cxnId="{481140F6-26EA-4166-8160-77B04655ECBA}">
      <dgm:prSet/>
      <dgm:spPr/>
      <dgm:t>
        <a:bodyPr/>
        <a:lstStyle/>
        <a:p>
          <a:endParaRPr lang="en-IN"/>
        </a:p>
      </dgm:t>
    </dgm:pt>
    <dgm:pt modelId="{50396132-4B5B-4155-B79F-3BE4E3AF1AC3}">
      <dgm:prSet phldrT="[Text]"/>
      <dgm:spPr>
        <a:solidFill>
          <a:schemeClr val="bg1">
            <a:lumMod val="75000"/>
            <a:lumOff val="2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en-IN" dirty="0"/>
            <a:t>E-mail</a:t>
          </a:r>
        </a:p>
      </dgm:t>
    </dgm:pt>
    <dgm:pt modelId="{50D4DE48-C745-42B0-BF0A-80F6F22E3C4E}" type="parTrans" cxnId="{7EBFD20D-3326-4B62-AADE-29EFB9A87D68}">
      <dgm:prSet/>
      <dgm:spPr/>
      <dgm:t>
        <a:bodyPr/>
        <a:lstStyle/>
        <a:p>
          <a:endParaRPr lang="en-IN"/>
        </a:p>
      </dgm:t>
    </dgm:pt>
    <dgm:pt modelId="{73448F09-0F0A-4841-BB9C-1BDAEF199F52}" type="sibTrans" cxnId="{7EBFD20D-3326-4B62-AADE-29EFB9A87D68}">
      <dgm:prSet/>
      <dgm:spPr/>
      <dgm:t>
        <a:bodyPr/>
        <a:lstStyle/>
        <a:p>
          <a:endParaRPr lang="en-IN"/>
        </a:p>
      </dgm:t>
    </dgm:pt>
    <dgm:pt modelId="{24399905-8B8A-430C-8988-2D6AF44AD8CD}">
      <dgm:prSet phldrT="[Text]" custT="1"/>
      <dgm:spPr>
        <a:solidFill>
          <a:schemeClr val="tx2">
            <a:lumMod val="2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sz="3200" dirty="0"/>
            <a:t>Subscription</a:t>
          </a:r>
        </a:p>
      </dgm:t>
    </dgm:pt>
    <dgm:pt modelId="{F577F46C-B362-4DAF-A436-F2A876F36810}" type="parTrans" cxnId="{FE63A46D-A475-4F32-8303-808757A70B71}">
      <dgm:prSet/>
      <dgm:spPr/>
      <dgm:t>
        <a:bodyPr/>
        <a:lstStyle/>
        <a:p>
          <a:endParaRPr lang="en-IN"/>
        </a:p>
      </dgm:t>
    </dgm:pt>
    <dgm:pt modelId="{960B5F12-A4BD-47CB-8FEF-57DAE83F7D22}" type="sibTrans" cxnId="{FE63A46D-A475-4F32-8303-808757A70B71}">
      <dgm:prSet/>
      <dgm:spPr/>
      <dgm:t>
        <a:bodyPr/>
        <a:lstStyle/>
        <a:p>
          <a:endParaRPr lang="en-IN"/>
        </a:p>
      </dgm:t>
    </dgm:pt>
    <dgm:pt modelId="{EA37834F-F632-449E-9C63-D42A09950742}">
      <dgm:prSet phldrT="[Text]"/>
      <dgm:spPr>
        <a:solidFill>
          <a:schemeClr val="tx2">
            <a:lumMod val="2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N" dirty="0"/>
            <a:t>Student</a:t>
          </a:r>
        </a:p>
        <a:p>
          <a:r>
            <a:rPr lang="en-IN" dirty="0"/>
            <a:t>Instructor</a:t>
          </a:r>
        </a:p>
        <a:p>
          <a:r>
            <a:rPr lang="en-IN" dirty="0"/>
            <a:t>Administrator </a:t>
          </a:r>
        </a:p>
      </dgm:t>
    </dgm:pt>
    <dgm:pt modelId="{B3B89537-5D2D-4306-A0E4-5F596FEE2DCC}" type="parTrans" cxnId="{47C45120-0B5F-465C-B792-1F5E80234255}">
      <dgm:prSet/>
      <dgm:spPr/>
      <dgm:t>
        <a:bodyPr/>
        <a:lstStyle/>
        <a:p>
          <a:endParaRPr lang="en-IN"/>
        </a:p>
      </dgm:t>
    </dgm:pt>
    <dgm:pt modelId="{181E4E3E-EA48-49CA-A732-02C7A4344FE4}" type="sibTrans" cxnId="{47C45120-0B5F-465C-B792-1F5E80234255}">
      <dgm:prSet/>
      <dgm:spPr/>
      <dgm:t>
        <a:bodyPr/>
        <a:lstStyle/>
        <a:p>
          <a:endParaRPr lang="en-IN"/>
        </a:p>
      </dgm:t>
    </dgm:pt>
    <dgm:pt modelId="{24A013A4-E565-4EC1-AD41-E8D9BC01170F}" type="pres">
      <dgm:prSet presAssocID="{77F7A734-A4B7-4A9E-AD50-23BCB9BA84A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3DAF102-1C3D-476E-AA09-81D7E1887D89}" type="pres">
      <dgm:prSet presAssocID="{448B5509-04F2-47AF-AFB8-4429DCC4D0B7}" presName="vertOne" presStyleCnt="0"/>
      <dgm:spPr/>
    </dgm:pt>
    <dgm:pt modelId="{1C9D9DB0-00BF-4588-9C13-669F47A54981}" type="pres">
      <dgm:prSet presAssocID="{448B5509-04F2-47AF-AFB8-4429DCC4D0B7}" presName="txOne" presStyleLbl="node0" presStyleIdx="0" presStyleCnt="1" custLinFactNeighborX="5985" custLinFactNeighborY="-79731">
        <dgm:presLayoutVars>
          <dgm:chPref val="3"/>
        </dgm:presLayoutVars>
      </dgm:prSet>
      <dgm:spPr/>
    </dgm:pt>
    <dgm:pt modelId="{12430BD6-DD9B-4315-B6E9-53FF45AE6696}" type="pres">
      <dgm:prSet presAssocID="{448B5509-04F2-47AF-AFB8-4429DCC4D0B7}" presName="parTransOne" presStyleCnt="0"/>
      <dgm:spPr/>
    </dgm:pt>
    <dgm:pt modelId="{C9F5FD8E-B79E-48A8-AEAC-A814CACE7029}" type="pres">
      <dgm:prSet presAssocID="{448B5509-04F2-47AF-AFB8-4429DCC4D0B7}" presName="horzOne" presStyleCnt="0"/>
      <dgm:spPr/>
    </dgm:pt>
    <dgm:pt modelId="{0DCE6B70-B207-44B9-A1F8-0E349A009482}" type="pres">
      <dgm:prSet presAssocID="{1B75C9AA-43C0-4904-B3B2-03784E4EE241}" presName="vertTwo" presStyleCnt="0"/>
      <dgm:spPr/>
    </dgm:pt>
    <dgm:pt modelId="{69725984-FE82-473F-A514-33266EE7B10E}" type="pres">
      <dgm:prSet presAssocID="{1B75C9AA-43C0-4904-B3B2-03784E4EE241}" presName="txTwo" presStyleLbl="node2" presStyleIdx="0" presStyleCnt="2" custScaleX="53366" custScaleY="53244" custLinFactNeighborX="-19950" custLinFactNeighborY="-3007">
        <dgm:presLayoutVars>
          <dgm:chPref val="3"/>
        </dgm:presLayoutVars>
      </dgm:prSet>
      <dgm:spPr/>
    </dgm:pt>
    <dgm:pt modelId="{38D0613D-68A1-42D5-BCC3-DF6121CDB59A}" type="pres">
      <dgm:prSet presAssocID="{1B75C9AA-43C0-4904-B3B2-03784E4EE241}" presName="parTransTwo" presStyleCnt="0"/>
      <dgm:spPr/>
    </dgm:pt>
    <dgm:pt modelId="{BE153CAC-1DCD-4FDE-9165-622063D3EC9E}" type="pres">
      <dgm:prSet presAssocID="{1B75C9AA-43C0-4904-B3B2-03784E4EE241}" presName="horzTwo" presStyleCnt="0"/>
      <dgm:spPr/>
    </dgm:pt>
    <dgm:pt modelId="{70B16671-FC57-45CD-964A-3B9F2AD478A3}" type="pres">
      <dgm:prSet presAssocID="{E6C3A46B-6B37-467A-80C9-5D914893695E}" presName="vertThree" presStyleCnt="0"/>
      <dgm:spPr/>
    </dgm:pt>
    <dgm:pt modelId="{DE98DE43-BE17-4856-84D4-12BD59C3DABD}" type="pres">
      <dgm:prSet presAssocID="{E6C3A46B-6B37-467A-80C9-5D914893695E}" presName="txThree" presStyleLbl="node3" presStyleIdx="0" presStyleCnt="3" custLinFactNeighborX="4197" custLinFactNeighborY="-4896">
        <dgm:presLayoutVars>
          <dgm:chPref val="3"/>
        </dgm:presLayoutVars>
      </dgm:prSet>
      <dgm:spPr/>
    </dgm:pt>
    <dgm:pt modelId="{9CCB90BB-5345-4110-AD43-9D7403F7866E}" type="pres">
      <dgm:prSet presAssocID="{E6C3A46B-6B37-467A-80C9-5D914893695E}" presName="horzThree" presStyleCnt="0"/>
      <dgm:spPr/>
    </dgm:pt>
    <dgm:pt modelId="{7ED437FD-A193-47F3-A646-939B3F36665D}" type="pres">
      <dgm:prSet presAssocID="{3064168B-C10D-484A-B20B-09F3053DA972}" presName="sibSpaceThree" presStyleCnt="0"/>
      <dgm:spPr/>
    </dgm:pt>
    <dgm:pt modelId="{B6C577EE-C6AF-4E77-BA99-1DC910C3414B}" type="pres">
      <dgm:prSet presAssocID="{50396132-4B5B-4155-B79F-3BE4E3AF1AC3}" presName="vertThree" presStyleCnt="0"/>
      <dgm:spPr/>
    </dgm:pt>
    <dgm:pt modelId="{1280B684-3E18-49B6-928B-AD0930DACB30}" type="pres">
      <dgm:prSet presAssocID="{50396132-4B5B-4155-B79F-3BE4E3AF1AC3}" presName="txThree" presStyleLbl="node3" presStyleIdx="1" presStyleCnt="3" custScaleX="77612" custScaleY="43697" custLinFactNeighborX="3518" custLinFactNeighborY="-567">
        <dgm:presLayoutVars>
          <dgm:chPref val="3"/>
        </dgm:presLayoutVars>
      </dgm:prSet>
      <dgm:spPr/>
    </dgm:pt>
    <dgm:pt modelId="{3767A6AC-1D2F-4018-9988-F5975E0309FD}" type="pres">
      <dgm:prSet presAssocID="{50396132-4B5B-4155-B79F-3BE4E3AF1AC3}" presName="horzThree" presStyleCnt="0"/>
      <dgm:spPr/>
    </dgm:pt>
    <dgm:pt modelId="{8B7696F9-BCFA-4FD3-A5DA-C1CA35792F2A}" type="pres">
      <dgm:prSet presAssocID="{41274682-E87A-4016-9ED9-812161099D31}" presName="sibSpaceTwo" presStyleCnt="0"/>
      <dgm:spPr/>
    </dgm:pt>
    <dgm:pt modelId="{1E5F16F0-CB76-45BD-A877-92C517E760B0}" type="pres">
      <dgm:prSet presAssocID="{24399905-8B8A-430C-8988-2D6AF44AD8CD}" presName="vertTwo" presStyleCnt="0"/>
      <dgm:spPr/>
    </dgm:pt>
    <dgm:pt modelId="{91DF16E0-B36A-4EF0-96D4-33B934CE50E1}" type="pres">
      <dgm:prSet presAssocID="{24399905-8B8A-430C-8988-2D6AF44AD8CD}" presName="txTwo" presStyleLbl="node2" presStyleIdx="1" presStyleCnt="2" custScaleX="100786" custScaleY="56802" custLinFactNeighborX="-3797" custLinFactNeighborY="47050">
        <dgm:presLayoutVars>
          <dgm:chPref val="3"/>
        </dgm:presLayoutVars>
      </dgm:prSet>
      <dgm:spPr/>
    </dgm:pt>
    <dgm:pt modelId="{5BFA7CBD-6483-4523-80EF-ADDFDDCE6765}" type="pres">
      <dgm:prSet presAssocID="{24399905-8B8A-430C-8988-2D6AF44AD8CD}" presName="parTransTwo" presStyleCnt="0"/>
      <dgm:spPr/>
    </dgm:pt>
    <dgm:pt modelId="{F49FF0CB-A4FC-4164-B285-2FEE14C3F4E7}" type="pres">
      <dgm:prSet presAssocID="{24399905-8B8A-430C-8988-2D6AF44AD8CD}" presName="horzTwo" presStyleCnt="0"/>
      <dgm:spPr/>
    </dgm:pt>
    <dgm:pt modelId="{7C0F1B42-7964-431E-9F23-1B107211107A}" type="pres">
      <dgm:prSet presAssocID="{EA37834F-F632-449E-9C63-D42A09950742}" presName="vertThree" presStyleCnt="0"/>
      <dgm:spPr/>
    </dgm:pt>
    <dgm:pt modelId="{EC934A0C-3DDC-413D-9EAF-9D0B6E392F2C}" type="pres">
      <dgm:prSet presAssocID="{EA37834F-F632-449E-9C63-D42A09950742}" presName="txThree" presStyleLbl="node3" presStyleIdx="2" presStyleCnt="3" custScaleX="98575" custScaleY="93913" custLinFactNeighborX="-3498" custLinFactNeighborY="6732">
        <dgm:presLayoutVars>
          <dgm:chPref val="3"/>
        </dgm:presLayoutVars>
      </dgm:prSet>
      <dgm:spPr/>
    </dgm:pt>
    <dgm:pt modelId="{C3C95C2C-089F-4F34-AB62-266ECB55B1B8}" type="pres">
      <dgm:prSet presAssocID="{EA37834F-F632-449E-9C63-D42A09950742}" presName="horzThree" presStyleCnt="0"/>
      <dgm:spPr/>
    </dgm:pt>
  </dgm:ptLst>
  <dgm:cxnLst>
    <dgm:cxn modelId="{1E643B00-6D91-481A-8625-7CB3DD554C15}" type="presOf" srcId="{77F7A734-A4B7-4A9E-AD50-23BCB9BA84A6}" destId="{24A013A4-E565-4EC1-AD41-E8D9BC01170F}" srcOrd="0" destOrd="0" presId="urn:microsoft.com/office/officeart/2005/8/layout/hierarchy4"/>
    <dgm:cxn modelId="{D7924A07-B8DA-4D08-9433-03432D02BB2A}" type="presOf" srcId="{1B75C9AA-43C0-4904-B3B2-03784E4EE241}" destId="{69725984-FE82-473F-A514-33266EE7B10E}" srcOrd="0" destOrd="0" presId="urn:microsoft.com/office/officeart/2005/8/layout/hierarchy4"/>
    <dgm:cxn modelId="{7EBFD20D-3326-4B62-AADE-29EFB9A87D68}" srcId="{1B75C9AA-43C0-4904-B3B2-03784E4EE241}" destId="{50396132-4B5B-4155-B79F-3BE4E3AF1AC3}" srcOrd="1" destOrd="0" parTransId="{50D4DE48-C745-42B0-BF0A-80F6F22E3C4E}" sibTransId="{73448F09-0F0A-4841-BB9C-1BDAEF199F52}"/>
    <dgm:cxn modelId="{47C45120-0B5F-465C-B792-1F5E80234255}" srcId="{24399905-8B8A-430C-8988-2D6AF44AD8CD}" destId="{EA37834F-F632-449E-9C63-D42A09950742}" srcOrd="0" destOrd="0" parTransId="{B3B89537-5D2D-4306-A0E4-5F596FEE2DCC}" sibTransId="{181E4E3E-EA48-49CA-A732-02C7A4344FE4}"/>
    <dgm:cxn modelId="{01B8EF2B-00F8-46F7-A3C1-6CBAC1A4853A}" type="presOf" srcId="{24399905-8B8A-430C-8988-2D6AF44AD8CD}" destId="{91DF16E0-B36A-4EF0-96D4-33B934CE50E1}" srcOrd="0" destOrd="0" presId="urn:microsoft.com/office/officeart/2005/8/layout/hierarchy4"/>
    <dgm:cxn modelId="{C087C342-FBBF-4CBD-973E-8C0C81648529}" type="presOf" srcId="{448B5509-04F2-47AF-AFB8-4429DCC4D0B7}" destId="{1C9D9DB0-00BF-4588-9C13-669F47A54981}" srcOrd="0" destOrd="0" presId="urn:microsoft.com/office/officeart/2005/8/layout/hierarchy4"/>
    <dgm:cxn modelId="{FE63A46D-A475-4F32-8303-808757A70B71}" srcId="{448B5509-04F2-47AF-AFB8-4429DCC4D0B7}" destId="{24399905-8B8A-430C-8988-2D6AF44AD8CD}" srcOrd="1" destOrd="0" parTransId="{F577F46C-B362-4DAF-A436-F2A876F36810}" sibTransId="{960B5F12-A4BD-47CB-8FEF-57DAE83F7D22}"/>
    <dgm:cxn modelId="{5740E158-E135-4A00-A8B6-25EC5C9D8A09}" srcId="{448B5509-04F2-47AF-AFB8-4429DCC4D0B7}" destId="{1B75C9AA-43C0-4904-B3B2-03784E4EE241}" srcOrd="0" destOrd="0" parTransId="{99BB3BE5-08B7-4FA7-BE3F-269D91C9E0F9}" sibTransId="{41274682-E87A-4016-9ED9-812161099D31}"/>
    <dgm:cxn modelId="{FC0F8292-A663-416C-B3C7-9636399981DF}" type="presOf" srcId="{EA37834F-F632-449E-9C63-D42A09950742}" destId="{EC934A0C-3DDC-413D-9EAF-9D0B6E392F2C}" srcOrd="0" destOrd="0" presId="urn:microsoft.com/office/officeart/2005/8/layout/hierarchy4"/>
    <dgm:cxn modelId="{4FE1C592-C7B2-4AB2-9606-6D0AB553BE01}" srcId="{77F7A734-A4B7-4A9E-AD50-23BCB9BA84A6}" destId="{448B5509-04F2-47AF-AFB8-4429DCC4D0B7}" srcOrd="0" destOrd="0" parTransId="{712BA788-7E67-40F9-92E9-CE80D2723F8C}" sibTransId="{65522D63-CC1D-49BF-BCDC-57154FC7396F}"/>
    <dgm:cxn modelId="{21FFA8BE-AC43-499F-8A8B-AE5D85FF3A04}" type="presOf" srcId="{50396132-4B5B-4155-B79F-3BE4E3AF1AC3}" destId="{1280B684-3E18-49B6-928B-AD0930DACB30}" srcOrd="0" destOrd="0" presId="urn:microsoft.com/office/officeart/2005/8/layout/hierarchy4"/>
    <dgm:cxn modelId="{2CF543E3-7C10-454C-BC3F-56D06F12C06D}" type="presOf" srcId="{E6C3A46B-6B37-467A-80C9-5D914893695E}" destId="{DE98DE43-BE17-4856-84D4-12BD59C3DABD}" srcOrd="0" destOrd="0" presId="urn:microsoft.com/office/officeart/2005/8/layout/hierarchy4"/>
    <dgm:cxn modelId="{481140F6-26EA-4166-8160-77B04655ECBA}" srcId="{1B75C9AA-43C0-4904-B3B2-03784E4EE241}" destId="{E6C3A46B-6B37-467A-80C9-5D914893695E}" srcOrd="0" destOrd="0" parTransId="{0691F761-9DB0-4189-80F8-C656FAAD7B75}" sibTransId="{3064168B-C10D-484A-B20B-09F3053DA972}"/>
    <dgm:cxn modelId="{2BB8D6F0-409A-4B96-9CA4-305F72AA2912}" type="presParOf" srcId="{24A013A4-E565-4EC1-AD41-E8D9BC01170F}" destId="{C3DAF102-1C3D-476E-AA09-81D7E1887D89}" srcOrd="0" destOrd="0" presId="urn:microsoft.com/office/officeart/2005/8/layout/hierarchy4"/>
    <dgm:cxn modelId="{B8C0FBB9-2324-41D0-8996-5DA14CE5F091}" type="presParOf" srcId="{C3DAF102-1C3D-476E-AA09-81D7E1887D89}" destId="{1C9D9DB0-00BF-4588-9C13-669F47A54981}" srcOrd="0" destOrd="0" presId="urn:microsoft.com/office/officeart/2005/8/layout/hierarchy4"/>
    <dgm:cxn modelId="{C64C6D1E-8B62-4A91-9C39-6E1341FC3148}" type="presParOf" srcId="{C3DAF102-1C3D-476E-AA09-81D7E1887D89}" destId="{12430BD6-DD9B-4315-B6E9-53FF45AE6696}" srcOrd="1" destOrd="0" presId="urn:microsoft.com/office/officeart/2005/8/layout/hierarchy4"/>
    <dgm:cxn modelId="{DE8D4295-6B5B-4BA7-840B-EFDA136B7DF9}" type="presParOf" srcId="{C3DAF102-1C3D-476E-AA09-81D7E1887D89}" destId="{C9F5FD8E-B79E-48A8-AEAC-A814CACE7029}" srcOrd="2" destOrd="0" presId="urn:microsoft.com/office/officeart/2005/8/layout/hierarchy4"/>
    <dgm:cxn modelId="{EFB473BC-270F-42AF-A9E3-6C01848564DB}" type="presParOf" srcId="{C9F5FD8E-B79E-48A8-AEAC-A814CACE7029}" destId="{0DCE6B70-B207-44B9-A1F8-0E349A009482}" srcOrd="0" destOrd="0" presId="urn:microsoft.com/office/officeart/2005/8/layout/hierarchy4"/>
    <dgm:cxn modelId="{31D046EF-C2AA-45F0-A561-0DF20C77DC55}" type="presParOf" srcId="{0DCE6B70-B207-44B9-A1F8-0E349A009482}" destId="{69725984-FE82-473F-A514-33266EE7B10E}" srcOrd="0" destOrd="0" presId="urn:microsoft.com/office/officeart/2005/8/layout/hierarchy4"/>
    <dgm:cxn modelId="{479E3FD4-F8B1-4DD2-B2F7-CDFDC8A4569F}" type="presParOf" srcId="{0DCE6B70-B207-44B9-A1F8-0E349A009482}" destId="{38D0613D-68A1-42D5-BCC3-DF6121CDB59A}" srcOrd="1" destOrd="0" presId="urn:microsoft.com/office/officeart/2005/8/layout/hierarchy4"/>
    <dgm:cxn modelId="{D32421D4-2840-4737-89CA-111B009D31E1}" type="presParOf" srcId="{0DCE6B70-B207-44B9-A1F8-0E349A009482}" destId="{BE153CAC-1DCD-4FDE-9165-622063D3EC9E}" srcOrd="2" destOrd="0" presId="urn:microsoft.com/office/officeart/2005/8/layout/hierarchy4"/>
    <dgm:cxn modelId="{5EE02545-5E13-46D8-A00F-4AC96502C7B0}" type="presParOf" srcId="{BE153CAC-1DCD-4FDE-9165-622063D3EC9E}" destId="{70B16671-FC57-45CD-964A-3B9F2AD478A3}" srcOrd="0" destOrd="0" presId="urn:microsoft.com/office/officeart/2005/8/layout/hierarchy4"/>
    <dgm:cxn modelId="{0B034580-F4F5-474C-9DFD-CB5FA9A2820D}" type="presParOf" srcId="{70B16671-FC57-45CD-964A-3B9F2AD478A3}" destId="{DE98DE43-BE17-4856-84D4-12BD59C3DABD}" srcOrd="0" destOrd="0" presId="urn:microsoft.com/office/officeart/2005/8/layout/hierarchy4"/>
    <dgm:cxn modelId="{BBC79C75-A397-41D6-9FE8-7F4F39793CDD}" type="presParOf" srcId="{70B16671-FC57-45CD-964A-3B9F2AD478A3}" destId="{9CCB90BB-5345-4110-AD43-9D7403F7866E}" srcOrd="1" destOrd="0" presId="urn:microsoft.com/office/officeart/2005/8/layout/hierarchy4"/>
    <dgm:cxn modelId="{1AD10707-BC15-4EE2-A51B-F5B80521417B}" type="presParOf" srcId="{BE153CAC-1DCD-4FDE-9165-622063D3EC9E}" destId="{7ED437FD-A193-47F3-A646-939B3F36665D}" srcOrd="1" destOrd="0" presId="urn:microsoft.com/office/officeart/2005/8/layout/hierarchy4"/>
    <dgm:cxn modelId="{5A6CD843-74F3-460A-9914-49708E525EB4}" type="presParOf" srcId="{BE153CAC-1DCD-4FDE-9165-622063D3EC9E}" destId="{B6C577EE-C6AF-4E77-BA99-1DC910C3414B}" srcOrd="2" destOrd="0" presId="urn:microsoft.com/office/officeart/2005/8/layout/hierarchy4"/>
    <dgm:cxn modelId="{A5CC0FD1-E5F3-4A3B-AD44-881866C001DE}" type="presParOf" srcId="{B6C577EE-C6AF-4E77-BA99-1DC910C3414B}" destId="{1280B684-3E18-49B6-928B-AD0930DACB30}" srcOrd="0" destOrd="0" presId="urn:microsoft.com/office/officeart/2005/8/layout/hierarchy4"/>
    <dgm:cxn modelId="{479832E3-CB55-4386-AD97-1756A958DCC5}" type="presParOf" srcId="{B6C577EE-C6AF-4E77-BA99-1DC910C3414B}" destId="{3767A6AC-1D2F-4018-9988-F5975E0309FD}" srcOrd="1" destOrd="0" presId="urn:microsoft.com/office/officeart/2005/8/layout/hierarchy4"/>
    <dgm:cxn modelId="{5D69382F-FDAC-4716-8241-14ABBC3377D9}" type="presParOf" srcId="{C9F5FD8E-B79E-48A8-AEAC-A814CACE7029}" destId="{8B7696F9-BCFA-4FD3-A5DA-C1CA35792F2A}" srcOrd="1" destOrd="0" presId="urn:microsoft.com/office/officeart/2005/8/layout/hierarchy4"/>
    <dgm:cxn modelId="{017DC765-5311-45CD-A404-72A8CE08E857}" type="presParOf" srcId="{C9F5FD8E-B79E-48A8-AEAC-A814CACE7029}" destId="{1E5F16F0-CB76-45BD-A877-92C517E760B0}" srcOrd="2" destOrd="0" presId="urn:microsoft.com/office/officeart/2005/8/layout/hierarchy4"/>
    <dgm:cxn modelId="{58D24A34-8C82-4BFD-8883-EEF0A3AA3D60}" type="presParOf" srcId="{1E5F16F0-CB76-45BD-A877-92C517E760B0}" destId="{91DF16E0-B36A-4EF0-96D4-33B934CE50E1}" srcOrd="0" destOrd="0" presId="urn:microsoft.com/office/officeart/2005/8/layout/hierarchy4"/>
    <dgm:cxn modelId="{784CCE70-CB34-496A-A84C-8D30252938A7}" type="presParOf" srcId="{1E5F16F0-CB76-45BD-A877-92C517E760B0}" destId="{5BFA7CBD-6483-4523-80EF-ADDFDDCE6765}" srcOrd="1" destOrd="0" presId="urn:microsoft.com/office/officeart/2005/8/layout/hierarchy4"/>
    <dgm:cxn modelId="{7FF7D570-9D98-4304-8683-C7E15CCE9578}" type="presParOf" srcId="{1E5F16F0-CB76-45BD-A877-92C517E760B0}" destId="{F49FF0CB-A4FC-4164-B285-2FEE14C3F4E7}" srcOrd="2" destOrd="0" presId="urn:microsoft.com/office/officeart/2005/8/layout/hierarchy4"/>
    <dgm:cxn modelId="{B72D8727-6D8C-4218-B45A-87EC59B81B76}" type="presParOf" srcId="{F49FF0CB-A4FC-4164-B285-2FEE14C3F4E7}" destId="{7C0F1B42-7964-431E-9F23-1B107211107A}" srcOrd="0" destOrd="0" presId="urn:microsoft.com/office/officeart/2005/8/layout/hierarchy4"/>
    <dgm:cxn modelId="{200A2DD3-AFAD-4D13-98A0-3FBFB57E4636}" type="presParOf" srcId="{7C0F1B42-7964-431E-9F23-1B107211107A}" destId="{EC934A0C-3DDC-413D-9EAF-9D0B6E392F2C}" srcOrd="0" destOrd="0" presId="urn:microsoft.com/office/officeart/2005/8/layout/hierarchy4"/>
    <dgm:cxn modelId="{F254D60D-A2DC-4100-8E48-3E05C33FEE52}" type="presParOf" srcId="{7C0F1B42-7964-431E-9F23-1B107211107A}" destId="{C3C95C2C-089F-4F34-AB62-266ECB55B1B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7B3A32-EF22-4A74-8E06-282BC8EF11B5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</dgm:spPr>
      <dgm:t>
        <a:bodyPr/>
        <a:lstStyle/>
        <a:p>
          <a:endParaRPr lang="en-IN"/>
        </a:p>
      </dgm:t>
    </dgm:pt>
    <dgm:pt modelId="{54F20E3B-F574-4942-8053-2FFEF0739F4B}">
      <dgm:prSet phldrT="[Text]" custT="1"/>
      <dgm:spPr>
        <a:solidFill>
          <a:schemeClr val="tx1">
            <a:lumMod val="50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en-IN" sz="2400" dirty="0">
              <a:solidFill>
                <a:srgbClr val="FFFF00"/>
              </a:solidFill>
            </a:rPr>
            <a:t>Academic </a:t>
          </a:r>
        </a:p>
        <a:p>
          <a:r>
            <a:rPr lang="en-IN" sz="2400" dirty="0">
              <a:solidFill>
                <a:srgbClr val="FFFF00"/>
              </a:solidFill>
            </a:rPr>
            <a:t>Integrity</a:t>
          </a:r>
        </a:p>
      </dgm:t>
    </dgm:pt>
    <dgm:pt modelId="{69AE2D55-A560-46E9-97F0-87E846548941}" type="parTrans" cxnId="{E2F64578-3A68-46FA-947A-9E7801FC0236}">
      <dgm:prSet/>
      <dgm:spPr/>
      <dgm:t>
        <a:bodyPr/>
        <a:lstStyle/>
        <a:p>
          <a:endParaRPr lang="en-IN"/>
        </a:p>
      </dgm:t>
    </dgm:pt>
    <dgm:pt modelId="{958A9986-8089-415A-AC43-5344C79D4102}" type="sibTrans" cxnId="{E2F64578-3A68-46FA-947A-9E7801FC0236}">
      <dgm:prSet/>
      <dgm:spPr/>
      <dgm:t>
        <a:bodyPr/>
        <a:lstStyle/>
        <a:p>
          <a:endParaRPr lang="en-IN"/>
        </a:p>
      </dgm:t>
    </dgm:pt>
    <dgm:pt modelId="{66660887-0438-49AD-896F-D70911F3BC75}">
      <dgm:prSet phldrT="[Text]" custT="1"/>
      <dgm:spPr>
        <a:solidFill>
          <a:schemeClr val="tx1">
            <a:lumMod val="7500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en-IN" sz="1600" dirty="0"/>
            <a:t>1</a:t>
          </a:r>
        </a:p>
        <a:p>
          <a:r>
            <a:rPr lang="en-IN" sz="2200" dirty="0">
              <a:solidFill>
                <a:srgbClr val="FFFF00"/>
              </a:solidFill>
            </a:rPr>
            <a:t>Honesty</a:t>
          </a:r>
        </a:p>
      </dgm:t>
    </dgm:pt>
    <dgm:pt modelId="{6F6E1397-8E7C-4D14-88E5-A3D7F9DE1B20}" type="parTrans" cxnId="{12F9AA6D-3EA4-4578-B2AC-980B5C324C45}">
      <dgm:prSet/>
      <dgm:spPr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endParaRPr lang="en-IN"/>
        </a:p>
      </dgm:t>
    </dgm:pt>
    <dgm:pt modelId="{70A3E392-B7E2-496F-ACB3-FF57B735DC25}" type="sibTrans" cxnId="{12F9AA6D-3EA4-4578-B2AC-980B5C324C45}">
      <dgm:prSet/>
      <dgm:spPr/>
      <dgm:t>
        <a:bodyPr/>
        <a:lstStyle/>
        <a:p>
          <a:endParaRPr lang="en-IN"/>
        </a:p>
      </dgm:t>
    </dgm:pt>
    <dgm:pt modelId="{593D973D-9AE2-4AD1-9BF7-20BA077608EE}">
      <dgm:prSet phldrT="[Text]" custT="1"/>
      <dgm:spPr>
        <a:solidFill>
          <a:schemeClr val="tx1">
            <a:lumMod val="7500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2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Trust</a:t>
          </a:r>
        </a:p>
      </dgm:t>
    </dgm:pt>
    <dgm:pt modelId="{E68E6036-4A65-4089-819D-FD17D2BC974A}" type="parTrans" cxnId="{15AC8D81-1CDE-4CA7-804E-BA3C7797EF5D}">
      <dgm:prSet/>
      <dgm:spPr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endParaRPr lang="en-IN"/>
        </a:p>
      </dgm:t>
    </dgm:pt>
    <dgm:pt modelId="{92ABFF44-9886-40E3-AAAF-E24BD45D9099}" type="sibTrans" cxnId="{15AC8D81-1CDE-4CA7-804E-BA3C7797EF5D}">
      <dgm:prSet/>
      <dgm:spPr/>
      <dgm:t>
        <a:bodyPr/>
        <a:lstStyle/>
        <a:p>
          <a:endParaRPr lang="en-IN"/>
        </a:p>
      </dgm:t>
    </dgm:pt>
    <dgm:pt modelId="{23AA91F9-DC2E-4196-A085-97B5EBCCDD3B}">
      <dgm:prSet phldrT="[Text]" custT="1"/>
      <dgm:spPr>
        <a:solidFill>
          <a:schemeClr val="tx1">
            <a:lumMod val="7500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en-IN" sz="1600" kern="1200" dirty="0"/>
            <a:t>6</a:t>
          </a:r>
        </a:p>
        <a:p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Courage</a:t>
          </a:r>
        </a:p>
      </dgm:t>
    </dgm:pt>
    <dgm:pt modelId="{65E7DD90-0941-4901-8702-53C45DB4EE36}" type="parTrans" cxnId="{11B8770B-CB9B-4A0C-85AC-D8EAC9244A7D}">
      <dgm:prSet/>
      <dgm:spPr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endParaRPr lang="en-IN"/>
        </a:p>
      </dgm:t>
    </dgm:pt>
    <dgm:pt modelId="{A7FE8DE7-A7CA-4516-AD0E-CFA4ACA76B9B}" type="sibTrans" cxnId="{11B8770B-CB9B-4A0C-85AC-D8EAC9244A7D}">
      <dgm:prSet/>
      <dgm:spPr/>
      <dgm:t>
        <a:bodyPr/>
        <a:lstStyle/>
        <a:p>
          <a:endParaRPr lang="en-IN"/>
        </a:p>
      </dgm:t>
    </dgm:pt>
    <dgm:pt modelId="{6462D7F9-DB38-48E2-B959-CBB901304385}">
      <dgm:prSet phldrT="[Text]" custT="1"/>
      <dgm:spPr>
        <a:solidFill>
          <a:schemeClr val="tx1">
            <a:lumMod val="7500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5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Responsibility</a:t>
          </a:r>
        </a:p>
      </dgm:t>
    </dgm:pt>
    <dgm:pt modelId="{35D2A126-615F-4986-A683-5CB05535E6AD}" type="parTrans" cxnId="{659EFFF3-8919-4A27-9DF9-DF5C9A3F961B}">
      <dgm:prSet/>
      <dgm:spPr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endParaRPr lang="en-IN"/>
        </a:p>
      </dgm:t>
    </dgm:pt>
    <dgm:pt modelId="{671F9D20-5261-41D0-814E-922A79017EA5}" type="sibTrans" cxnId="{659EFFF3-8919-4A27-9DF9-DF5C9A3F961B}">
      <dgm:prSet/>
      <dgm:spPr/>
      <dgm:t>
        <a:bodyPr/>
        <a:lstStyle/>
        <a:p>
          <a:endParaRPr lang="en-IN"/>
        </a:p>
      </dgm:t>
    </dgm:pt>
    <dgm:pt modelId="{7816D850-22CD-44FC-8C25-A0ACAC203C50}">
      <dgm:prSet phldrT="[Text]" custT="1"/>
      <dgm:spPr>
        <a:solidFill>
          <a:schemeClr val="tx1">
            <a:lumMod val="7500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3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Fairness</a:t>
          </a:r>
        </a:p>
      </dgm:t>
    </dgm:pt>
    <dgm:pt modelId="{69212D0E-9148-472F-B9BC-C2541D703423}" type="parTrans" cxnId="{63008016-C429-4421-8C32-F107A3B68DC0}">
      <dgm:prSet/>
      <dgm:spPr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endParaRPr lang="en-IN"/>
        </a:p>
      </dgm:t>
    </dgm:pt>
    <dgm:pt modelId="{34AA2531-DCDB-454C-96C8-05E743A6D002}" type="sibTrans" cxnId="{63008016-C429-4421-8C32-F107A3B68DC0}">
      <dgm:prSet/>
      <dgm:spPr/>
      <dgm:t>
        <a:bodyPr/>
        <a:lstStyle/>
        <a:p>
          <a:endParaRPr lang="en-IN"/>
        </a:p>
      </dgm:t>
    </dgm:pt>
    <dgm:pt modelId="{D1EB59CD-7E27-4878-AFDD-BFA4E2E167A9}">
      <dgm:prSet phldrT="[Text]" custT="1"/>
      <dgm:spPr>
        <a:solidFill>
          <a:schemeClr val="tx1">
            <a:lumMod val="7500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r>
            <a:rPr lang="en-IN" sz="1600" kern="1200" dirty="0"/>
            <a:t>4</a:t>
          </a:r>
        </a:p>
        <a:p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Respect</a:t>
          </a:r>
        </a:p>
      </dgm:t>
    </dgm:pt>
    <dgm:pt modelId="{2D470C6C-1CF2-43AF-A832-2AB0091516B1}" type="parTrans" cxnId="{8BCC615C-29CF-46C3-9817-75DA1976E261}">
      <dgm:prSet/>
      <dgm:spPr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endParaRPr lang="en-IN"/>
        </a:p>
      </dgm:t>
    </dgm:pt>
    <dgm:pt modelId="{8BAF056D-DC5D-4711-AE02-43713B7AB99A}" type="sibTrans" cxnId="{8BCC615C-29CF-46C3-9817-75DA1976E261}">
      <dgm:prSet/>
      <dgm:spPr/>
      <dgm:t>
        <a:bodyPr/>
        <a:lstStyle/>
        <a:p>
          <a:endParaRPr lang="en-IN"/>
        </a:p>
      </dgm:t>
    </dgm:pt>
    <dgm:pt modelId="{455FF550-A04F-4EED-8EF1-5EEDF4D05ED4}" type="pres">
      <dgm:prSet presAssocID="{4F7B3A32-EF22-4A74-8E06-282BC8EF11B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3E503D6-9336-4931-8D8F-15B76B088438}" type="pres">
      <dgm:prSet presAssocID="{54F20E3B-F574-4942-8053-2FFEF0739F4B}" presName="centerShape" presStyleLbl="node0" presStyleIdx="0" presStyleCnt="1" custScaleX="172464"/>
      <dgm:spPr/>
    </dgm:pt>
    <dgm:pt modelId="{C03DC204-DFE7-401F-B4C8-467879CC5BE2}" type="pres">
      <dgm:prSet presAssocID="{6F6E1397-8E7C-4D14-88E5-A3D7F9DE1B20}" presName="parTrans" presStyleLbl="sibTrans2D1" presStyleIdx="0" presStyleCnt="6"/>
      <dgm:spPr/>
    </dgm:pt>
    <dgm:pt modelId="{F1BE3BDE-9E51-4088-AC15-0607ABCA8008}" type="pres">
      <dgm:prSet presAssocID="{6F6E1397-8E7C-4D14-88E5-A3D7F9DE1B20}" presName="connectorText" presStyleLbl="sibTrans2D1" presStyleIdx="0" presStyleCnt="6"/>
      <dgm:spPr/>
    </dgm:pt>
    <dgm:pt modelId="{0EADBFD6-BC52-43F1-8502-C60F1E33CC11}" type="pres">
      <dgm:prSet presAssocID="{66660887-0438-49AD-896F-D70911F3BC75}" presName="node" presStyleLbl="node1" presStyleIdx="0" presStyleCnt="6" custScaleX="129359">
        <dgm:presLayoutVars>
          <dgm:bulletEnabled val="1"/>
        </dgm:presLayoutVars>
      </dgm:prSet>
      <dgm:spPr/>
    </dgm:pt>
    <dgm:pt modelId="{FFB19615-8134-4317-98B2-6E193D48DB3E}" type="pres">
      <dgm:prSet presAssocID="{E68E6036-4A65-4089-819D-FD17D2BC974A}" presName="parTrans" presStyleLbl="sibTrans2D1" presStyleIdx="1" presStyleCnt="6"/>
      <dgm:spPr/>
    </dgm:pt>
    <dgm:pt modelId="{07ADD0CC-CD3C-4117-B19B-0515D1E44435}" type="pres">
      <dgm:prSet presAssocID="{E68E6036-4A65-4089-819D-FD17D2BC974A}" presName="connectorText" presStyleLbl="sibTrans2D1" presStyleIdx="1" presStyleCnt="6"/>
      <dgm:spPr/>
    </dgm:pt>
    <dgm:pt modelId="{A86025A8-3EEC-47D7-B512-D13BDFC04D7A}" type="pres">
      <dgm:prSet presAssocID="{593D973D-9AE2-4AD1-9BF7-20BA077608EE}" presName="node" presStyleLbl="node1" presStyleIdx="1" presStyleCnt="6" custScaleX="126094" custRadScaleRad="113671" custRadScaleInc="5015">
        <dgm:presLayoutVars>
          <dgm:bulletEnabled val="1"/>
        </dgm:presLayoutVars>
      </dgm:prSet>
      <dgm:spPr/>
    </dgm:pt>
    <dgm:pt modelId="{0F16A4E8-B839-450C-ADFA-EA87E2427A22}" type="pres">
      <dgm:prSet presAssocID="{69212D0E-9148-472F-B9BC-C2541D703423}" presName="parTrans" presStyleLbl="sibTrans2D1" presStyleIdx="2" presStyleCnt="6"/>
      <dgm:spPr/>
    </dgm:pt>
    <dgm:pt modelId="{A2B364B3-8B9E-4545-BC1E-CACCEBD1202D}" type="pres">
      <dgm:prSet presAssocID="{69212D0E-9148-472F-B9BC-C2541D703423}" presName="connectorText" presStyleLbl="sibTrans2D1" presStyleIdx="2" presStyleCnt="6"/>
      <dgm:spPr/>
    </dgm:pt>
    <dgm:pt modelId="{B9583DAE-E4D9-484F-99D2-D87E8BD436FD}" type="pres">
      <dgm:prSet presAssocID="{7816D850-22CD-44FC-8C25-A0ACAC203C50}" presName="node" presStyleLbl="node1" presStyleIdx="2" presStyleCnt="6" custScaleX="135474" custRadScaleRad="116310" custRadScaleInc="-11820">
        <dgm:presLayoutVars>
          <dgm:bulletEnabled val="1"/>
        </dgm:presLayoutVars>
      </dgm:prSet>
      <dgm:spPr/>
    </dgm:pt>
    <dgm:pt modelId="{7A80AF73-76EC-4DFB-B1C0-CE1A85181047}" type="pres">
      <dgm:prSet presAssocID="{2D470C6C-1CF2-43AF-A832-2AB0091516B1}" presName="parTrans" presStyleLbl="sibTrans2D1" presStyleIdx="3" presStyleCnt="6"/>
      <dgm:spPr/>
    </dgm:pt>
    <dgm:pt modelId="{1B611AE1-22FD-4FD0-8F17-68723CB5B913}" type="pres">
      <dgm:prSet presAssocID="{2D470C6C-1CF2-43AF-A832-2AB0091516B1}" presName="connectorText" presStyleLbl="sibTrans2D1" presStyleIdx="3" presStyleCnt="6"/>
      <dgm:spPr/>
    </dgm:pt>
    <dgm:pt modelId="{167DF698-15A9-46EE-91D3-0D052E505A7B}" type="pres">
      <dgm:prSet presAssocID="{D1EB59CD-7E27-4878-AFDD-BFA4E2E167A9}" presName="node" presStyleLbl="node1" presStyleIdx="3" presStyleCnt="6" custScaleX="132547" custRadScaleRad="98123" custRadScaleInc="2353">
        <dgm:presLayoutVars>
          <dgm:bulletEnabled val="1"/>
        </dgm:presLayoutVars>
      </dgm:prSet>
      <dgm:spPr/>
    </dgm:pt>
    <dgm:pt modelId="{1FB12306-4E45-4079-8D87-77B430D35A32}" type="pres">
      <dgm:prSet presAssocID="{35D2A126-615F-4986-A683-5CB05535E6AD}" presName="parTrans" presStyleLbl="sibTrans2D1" presStyleIdx="4" presStyleCnt="6"/>
      <dgm:spPr/>
    </dgm:pt>
    <dgm:pt modelId="{CFA63F22-56D5-412A-B278-52004A0AEB0D}" type="pres">
      <dgm:prSet presAssocID="{35D2A126-615F-4986-A683-5CB05535E6AD}" presName="connectorText" presStyleLbl="sibTrans2D1" presStyleIdx="4" presStyleCnt="6"/>
      <dgm:spPr/>
    </dgm:pt>
    <dgm:pt modelId="{8F64A707-4B6C-43FB-B93F-370F89948767}" type="pres">
      <dgm:prSet presAssocID="{6462D7F9-DB38-48E2-B959-CBB901304385}" presName="node" presStyleLbl="node1" presStyleIdx="4" presStyleCnt="6" custScaleX="166452" custRadScaleRad="115797" custRadScaleInc="9162">
        <dgm:presLayoutVars>
          <dgm:bulletEnabled val="1"/>
        </dgm:presLayoutVars>
      </dgm:prSet>
      <dgm:spPr/>
    </dgm:pt>
    <dgm:pt modelId="{9667396A-F5EA-44D8-A463-1CEE69F6AA9A}" type="pres">
      <dgm:prSet presAssocID="{65E7DD90-0941-4901-8702-53C45DB4EE36}" presName="parTrans" presStyleLbl="sibTrans2D1" presStyleIdx="5" presStyleCnt="6"/>
      <dgm:spPr/>
    </dgm:pt>
    <dgm:pt modelId="{15F2CD26-6A82-4117-A853-755308F3326F}" type="pres">
      <dgm:prSet presAssocID="{65E7DD90-0941-4901-8702-53C45DB4EE36}" presName="connectorText" presStyleLbl="sibTrans2D1" presStyleIdx="5" presStyleCnt="6"/>
      <dgm:spPr/>
    </dgm:pt>
    <dgm:pt modelId="{9EF9801B-8528-40BF-B9B6-CA9C4B33FDE4}" type="pres">
      <dgm:prSet presAssocID="{23AA91F9-DC2E-4196-A085-97B5EBCCDD3B}" presName="node" presStyleLbl="node1" presStyleIdx="5" presStyleCnt="6" custScaleX="137371" custRadScaleRad="114425" custRadScaleInc="-13632">
        <dgm:presLayoutVars>
          <dgm:bulletEnabled val="1"/>
        </dgm:presLayoutVars>
      </dgm:prSet>
      <dgm:spPr/>
    </dgm:pt>
  </dgm:ptLst>
  <dgm:cxnLst>
    <dgm:cxn modelId="{11B8770B-CB9B-4A0C-85AC-D8EAC9244A7D}" srcId="{54F20E3B-F574-4942-8053-2FFEF0739F4B}" destId="{23AA91F9-DC2E-4196-A085-97B5EBCCDD3B}" srcOrd="5" destOrd="0" parTransId="{65E7DD90-0941-4901-8702-53C45DB4EE36}" sibTransId="{A7FE8DE7-A7CA-4516-AD0E-CFA4ACA76B9B}"/>
    <dgm:cxn modelId="{63008016-C429-4421-8C32-F107A3B68DC0}" srcId="{54F20E3B-F574-4942-8053-2FFEF0739F4B}" destId="{7816D850-22CD-44FC-8C25-A0ACAC203C50}" srcOrd="2" destOrd="0" parTransId="{69212D0E-9148-472F-B9BC-C2541D703423}" sibTransId="{34AA2531-DCDB-454C-96C8-05E743A6D002}"/>
    <dgm:cxn modelId="{41318B17-2ABF-4B21-A1BC-1EEE5215323F}" type="presOf" srcId="{65E7DD90-0941-4901-8702-53C45DB4EE36}" destId="{9667396A-F5EA-44D8-A463-1CEE69F6AA9A}" srcOrd="0" destOrd="0" presId="urn:microsoft.com/office/officeart/2005/8/layout/radial5"/>
    <dgm:cxn modelId="{4FBCFC2A-44E0-405F-96B4-245F5107A817}" type="presOf" srcId="{23AA91F9-DC2E-4196-A085-97B5EBCCDD3B}" destId="{9EF9801B-8528-40BF-B9B6-CA9C4B33FDE4}" srcOrd="0" destOrd="0" presId="urn:microsoft.com/office/officeart/2005/8/layout/radial5"/>
    <dgm:cxn modelId="{7CE33738-F327-4190-BBF5-A0ED6A4D8360}" type="presOf" srcId="{69212D0E-9148-472F-B9BC-C2541D703423}" destId="{0F16A4E8-B839-450C-ADFA-EA87E2427A22}" srcOrd="0" destOrd="0" presId="urn:microsoft.com/office/officeart/2005/8/layout/radial5"/>
    <dgm:cxn modelId="{8BCC615C-29CF-46C3-9817-75DA1976E261}" srcId="{54F20E3B-F574-4942-8053-2FFEF0739F4B}" destId="{D1EB59CD-7E27-4878-AFDD-BFA4E2E167A9}" srcOrd="3" destOrd="0" parTransId="{2D470C6C-1CF2-43AF-A832-2AB0091516B1}" sibTransId="{8BAF056D-DC5D-4711-AE02-43713B7AB99A}"/>
    <dgm:cxn modelId="{5A4F3941-DFED-48F9-961E-062F8F118C9F}" type="presOf" srcId="{7816D850-22CD-44FC-8C25-A0ACAC203C50}" destId="{B9583DAE-E4D9-484F-99D2-D87E8BD436FD}" srcOrd="0" destOrd="0" presId="urn:microsoft.com/office/officeart/2005/8/layout/radial5"/>
    <dgm:cxn modelId="{69FE9663-BCC5-439A-BD6D-3B76E34AD2D1}" type="presOf" srcId="{6F6E1397-8E7C-4D14-88E5-A3D7F9DE1B20}" destId="{C03DC204-DFE7-401F-B4C8-467879CC5BE2}" srcOrd="0" destOrd="0" presId="urn:microsoft.com/office/officeart/2005/8/layout/radial5"/>
    <dgm:cxn modelId="{7B08F76C-BF45-44E7-9F47-3FB3803A27A2}" type="presOf" srcId="{6462D7F9-DB38-48E2-B959-CBB901304385}" destId="{8F64A707-4B6C-43FB-B93F-370F89948767}" srcOrd="0" destOrd="0" presId="urn:microsoft.com/office/officeart/2005/8/layout/radial5"/>
    <dgm:cxn modelId="{12F9AA6D-3EA4-4578-B2AC-980B5C324C45}" srcId="{54F20E3B-F574-4942-8053-2FFEF0739F4B}" destId="{66660887-0438-49AD-896F-D70911F3BC75}" srcOrd="0" destOrd="0" parTransId="{6F6E1397-8E7C-4D14-88E5-A3D7F9DE1B20}" sibTransId="{70A3E392-B7E2-496F-ACB3-FF57B735DC25}"/>
    <dgm:cxn modelId="{B26DF96E-CABE-47C0-8DC5-937EC3423380}" type="presOf" srcId="{2D470C6C-1CF2-43AF-A832-2AB0091516B1}" destId="{7A80AF73-76EC-4DFB-B1C0-CE1A85181047}" srcOrd="0" destOrd="0" presId="urn:microsoft.com/office/officeart/2005/8/layout/radial5"/>
    <dgm:cxn modelId="{7052986F-2926-4021-94D9-53138B8C75C3}" type="presOf" srcId="{E68E6036-4A65-4089-819D-FD17D2BC974A}" destId="{FFB19615-8134-4317-98B2-6E193D48DB3E}" srcOrd="0" destOrd="0" presId="urn:microsoft.com/office/officeart/2005/8/layout/radial5"/>
    <dgm:cxn modelId="{0CB9DB72-89C2-481C-8D57-B85167921260}" type="presOf" srcId="{6F6E1397-8E7C-4D14-88E5-A3D7F9DE1B20}" destId="{F1BE3BDE-9E51-4088-AC15-0607ABCA8008}" srcOrd="1" destOrd="0" presId="urn:microsoft.com/office/officeart/2005/8/layout/radial5"/>
    <dgm:cxn modelId="{75CB7456-BFD1-4432-AA70-514D846D64F2}" type="presOf" srcId="{35D2A126-615F-4986-A683-5CB05535E6AD}" destId="{1FB12306-4E45-4079-8D87-77B430D35A32}" srcOrd="0" destOrd="0" presId="urn:microsoft.com/office/officeart/2005/8/layout/radial5"/>
    <dgm:cxn modelId="{E2F64578-3A68-46FA-947A-9E7801FC0236}" srcId="{4F7B3A32-EF22-4A74-8E06-282BC8EF11B5}" destId="{54F20E3B-F574-4942-8053-2FFEF0739F4B}" srcOrd="0" destOrd="0" parTransId="{69AE2D55-A560-46E9-97F0-87E846548941}" sibTransId="{958A9986-8089-415A-AC43-5344C79D4102}"/>
    <dgm:cxn modelId="{943ADC5A-820C-4FE7-84E5-53EE0F4ACF28}" type="presOf" srcId="{54F20E3B-F574-4942-8053-2FFEF0739F4B}" destId="{F3E503D6-9336-4931-8D8F-15B76B088438}" srcOrd="0" destOrd="0" presId="urn:microsoft.com/office/officeart/2005/8/layout/radial5"/>
    <dgm:cxn modelId="{253E507B-D3D3-446A-91C0-4E14A0553D57}" type="presOf" srcId="{69212D0E-9148-472F-B9BC-C2541D703423}" destId="{A2B364B3-8B9E-4545-BC1E-CACCEBD1202D}" srcOrd="1" destOrd="0" presId="urn:microsoft.com/office/officeart/2005/8/layout/radial5"/>
    <dgm:cxn modelId="{15AC8D81-1CDE-4CA7-804E-BA3C7797EF5D}" srcId="{54F20E3B-F574-4942-8053-2FFEF0739F4B}" destId="{593D973D-9AE2-4AD1-9BF7-20BA077608EE}" srcOrd="1" destOrd="0" parTransId="{E68E6036-4A65-4089-819D-FD17D2BC974A}" sibTransId="{92ABFF44-9886-40E3-AAAF-E24BD45D9099}"/>
    <dgm:cxn modelId="{514CF7A2-ABD7-4045-878F-114AE3232721}" type="presOf" srcId="{66660887-0438-49AD-896F-D70911F3BC75}" destId="{0EADBFD6-BC52-43F1-8502-C60F1E33CC11}" srcOrd="0" destOrd="0" presId="urn:microsoft.com/office/officeart/2005/8/layout/radial5"/>
    <dgm:cxn modelId="{2EF069C1-4EF6-4047-9A98-379CB1F24923}" type="presOf" srcId="{65E7DD90-0941-4901-8702-53C45DB4EE36}" destId="{15F2CD26-6A82-4117-A853-755308F3326F}" srcOrd="1" destOrd="0" presId="urn:microsoft.com/office/officeart/2005/8/layout/radial5"/>
    <dgm:cxn modelId="{A92127CA-16AC-481C-A8AC-00CFB19E5196}" type="presOf" srcId="{35D2A126-615F-4986-A683-5CB05535E6AD}" destId="{CFA63F22-56D5-412A-B278-52004A0AEB0D}" srcOrd="1" destOrd="0" presId="urn:microsoft.com/office/officeart/2005/8/layout/radial5"/>
    <dgm:cxn modelId="{432C3BE3-C979-4868-8F37-D7B7101D0D93}" type="presOf" srcId="{E68E6036-4A65-4089-819D-FD17D2BC974A}" destId="{07ADD0CC-CD3C-4117-B19B-0515D1E44435}" srcOrd="1" destOrd="0" presId="urn:microsoft.com/office/officeart/2005/8/layout/radial5"/>
    <dgm:cxn modelId="{8A5BE1E4-00FF-442D-A867-156C9E315771}" type="presOf" srcId="{4F7B3A32-EF22-4A74-8E06-282BC8EF11B5}" destId="{455FF550-A04F-4EED-8EF1-5EEDF4D05ED4}" srcOrd="0" destOrd="0" presId="urn:microsoft.com/office/officeart/2005/8/layout/radial5"/>
    <dgm:cxn modelId="{538BD4F1-C196-4F5F-B35A-22A4A3807E76}" type="presOf" srcId="{593D973D-9AE2-4AD1-9BF7-20BA077608EE}" destId="{A86025A8-3EEC-47D7-B512-D13BDFC04D7A}" srcOrd="0" destOrd="0" presId="urn:microsoft.com/office/officeart/2005/8/layout/radial5"/>
    <dgm:cxn modelId="{659EFFF3-8919-4A27-9DF9-DF5C9A3F961B}" srcId="{54F20E3B-F574-4942-8053-2FFEF0739F4B}" destId="{6462D7F9-DB38-48E2-B959-CBB901304385}" srcOrd="4" destOrd="0" parTransId="{35D2A126-615F-4986-A683-5CB05535E6AD}" sibTransId="{671F9D20-5261-41D0-814E-922A79017EA5}"/>
    <dgm:cxn modelId="{E6CE4FFB-A638-43E6-BB4D-F73831865AEA}" type="presOf" srcId="{D1EB59CD-7E27-4878-AFDD-BFA4E2E167A9}" destId="{167DF698-15A9-46EE-91D3-0D052E505A7B}" srcOrd="0" destOrd="0" presId="urn:microsoft.com/office/officeart/2005/8/layout/radial5"/>
    <dgm:cxn modelId="{2C365AFF-7492-44AB-8C3C-7B4A9D78FE47}" type="presOf" srcId="{2D470C6C-1CF2-43AF-A832-2AB0091516B1}" destId="{1B611AE1-22FD-4FD0-8F17-68723CB5B913}" srcOrd="1" destOrd="0" presId="urn:microsoft.com/office/officeart/2005/8/layout/radial5"/>
    <dgm:cxn modelId="{815C592C-7379-4742-96F5-8AF53E783B67}" type="presParOf" srcId="{455FF550-A04F-4EED-8EF1-5EEDF4D05ED4}" destId="{F3E503D6-9336-4931-8D8F-15B76B088438}" srcOrd="0" destOrd="0" presId="urn:microsoft.com/office/officeart/2005/8/layout/radial5"/>
    <dgm:cxn modelId="{5C187AF5-A3E9-4035-92DF-FF8A7926E3B2}" type="presParOf" srcId="{455FF550-A04F-4EED-8EF1-5EEDF4D05ED4}" destId="{C03DC204-DFE7-401F-B4C8-467879CC5BE2}" srcOrd="1" destOrd="0" presId="urn:microsoft.com/office/officeart/2005/8/layout/radial5"/>
    <dgm:cxn modelId="{5B476B33-43B8-42DD-9111-31730D3AB8D8}" type="presParOf" srcId="{C03DC204-DFE7-401F-B4C8-467879CC5BE2}" destId="{F1BE3BDE-9E51-4088-AC15-0607ABCA8008}" srcOrd="0" destOrd="0" presId="urn:microsoft.com/office/officeart/2005/8/layout/radial5"/>
    <dgm:cxn modelId="{241C9A8F-35E5-44B1-B7E4-D34F72B74DC2}" type="presParOf" srcId="{455FF550-A04F-4EED-8EF1-5EEDF4D05ED4}" destId="{0EADBFD6-BC52-43F1-8502-C60F1E33CC11}" srcOrd="2" destOrd="0" presId="urn:microsoft.com/office/officeart/2005/8/layout/radial5"/>
    <dgm:cxn modelId="{3538759E-FF67-4432-AC55-EA3864C9ECAB}" type="presParOf" srcId="{455FF550-A04F-4EED-8EF1-5EEDF4D05ED4}" destId="{FFB19615-8134-4317-98B2-6E193D48DB3E}" srcOrd="3" destOrd="0" presId="urn:microsoft.com/office/officeart/2005/8/layout/radial5"/>
    <dgm:cxn modelId="{7C1610CD-2849-4D74-BEA3-8395C885C3FD}" type="presParOf" srcId="{FFB19615-8134-4317-98B2-6E193D48DB3E}" destId="{07ADD0CC-CD3C-4117-B19B-0515D1E44435}" srcOrd="0" destOrd="0" presId="urn:microsoft.com/office/officeart/2005/8/layout/radial5"/>
    <dgm:cxn modelId="{E84F029D-16C8-401B-8F59-A56D771648F4}" type="presParOf" srcId="{455FF550-A04F-4EED-8EF1-5EEDF4D05ED4}" destId="{A86025A8-3EEC-47D7-B512-D13BDFC04D7A}" srcOrd="4" destOrd="0" presId="urn:microsoft.com/office/officeart/2005/8/layout/radial5"/>
    <dgm:cxn modelId="{55FAC35A-147F-4201-A83B-C139FAA509ED}" type="presParOf" srcId="{455FF550-A04F-4EED-8EF1-5EEDF4D05ED4}" destId="{0F16A4E8-B839-450C-ADFA-EA87E2427A22}" srcOrd="5" destOrd="0" presId="urn:microsoft.com/office/officeart/2005/8/layout/radial5"/>
    <dgm:cxn modelId="{EE182FD3-17E4-46A7-9F7C-08F39CD47522}" type="presParOf" srcId="{0F16A4E8-B839-450C-ADFA-EA87E2427A22}" destId="{A2B364B3-8B9E-4545-BC1E-CACCEBD1202D}" srcOrd="0" destOrd="0" presId="urn:microsoft.com/office/officeart/2005/8/layout/radial5"/>
    <dgm:cxn modelId="{AEBE63EE-7BF3-45E8-8FFB-A2D5A2866113}" type="presParOf" srcId="{455FF550-A04F-4EED-8EF1-5EEDF4D05ED4}" destId="{B9583DAE-E4D9-484F-99D2-D87E8BD436FD}" srcOrd="6" destOrd="0" presId="urn:microsoft.com/office/officeart/2005/8/layout/radial5"/>
    <dgm:cxn modelId="{05D0E0F6-1B02-409D-B465-3498B001C76C}" type="presParOf" srcId="{455FF550-A04F-4EED-8EF1-5EEDF4D05ED4}" destId="{7A80AF73-76EC-4DFB-B1C0-CE1A85181047}" srcOrd="7" destOrd="0" presId="urn:microsoft.com/office/officeart/2005/8/layout/radial5"/>
    <dgm:cxn modelId="{BA65E0D2-FFE1-4E92-863D-CA2B0B70761C}" type="presParOf" srcId="{7A80AF73-76EC-4DFB-B1C0-CE1A85181047}" destId="{1B611AE1-22FD-4FD0-8F17-68723CB5B913}" srcOrd="0" destOrd="0" presId="urn:microsoft.com/office/officeart/2005/8/layout/radial5"/>
    <dgm:cxn modelId="{2CEE69A9-797A-45D9-9F8D-1E59FEF328B7}" type="presParOf" srcId="{455FF550-A04F-4EED-8EF1-5EEDF4D05ED4}" destId="{167DF698-15A9-46EE-91D3-0D052E505A7B}" srcOrd="8" destOrd="0" presId="urn:microsoft.com/office/officeart/2005/8/layout/radial5"/>
    <dgm:cxn modelId="{D7ED76B9-1E33-466B-9928-A8F4B2817ECA}" type="presParOf" srcId="{455FF550-A04F-4EED-8EF1-5EEDF4D05ED4}" destId="{1FB12306-4E45-4079-8D87-77B430D35A32}" srcOrd="9" destOrd="0" presId="urn:microsoft.com/office/officeart/2005/8/layout/radial5"/>
    <dgm:cxn modelId="{30091E7E-8C86-45F2-B9E7-431D8E5BA777}" type="presParOf" srcId="{1FB12306-4E45-4079-8D87-77B430D35A32}" destId="{CFA63F22-56D5-412A-B278-52004A0AEB0D}" srcOrd="0" destOrd="0" presId="urn:microsoft.com/office/officeart/2005/8/layout/radial5"/>
    <dgm:cxn modelId="{DB77A851-C493-4757-BCEE-CC13663C907A}" type="presParOf" srcId="{455FF550-A04F-4EED-8EF1-5EEDF4D05ED4}" destId="{8F64A707-4B6C-43FB-B93F-370F89948767}" srcOrd="10" destOrd="0" presId="urn:microsoft.com/office/officeart/2005/8/layout/radial5"/>
    <dgm:cxn modelId="{DE92C763-5356-4F3C-BB2B-3945C8286CCF}" type="presParOf" srcId="{455FF550-A04F-4EED-8EF1-5EEDF4D05ED4}" destId="{9667396A-F5EA-44D8-A463-1CEE69F6AA9A}" srcOrd="11" destOrd="0" presId="urn:microsoft.com/office/officeart/2005/8/layout/radial5"/>
    <dgm:cxn modelId="{B8E1E4ED-89B2-47F1-ACF7-B54E04A8CD99}" type="presParOf" srcId="{9667396A-F5EA-44D8-A463-1CEE69F6AA9A}" destId="{15F2CD26-6A82-4117-A853-755308F3326F}" srcOrd="0" destOrd="0" presId="urn:microsoft.com/office/officeart/2005/8/layout/radial5"/>
    <dgm:cxn modelId="{D93EECDE-8D73-4716-977C-A48BA2DCC310}" type="presParOf" srcId="{455FF550-A04F-4EED-8EF1-5EEDF4D05ED4}" destId="{9EF9801B-8528-40BF-B9B6-CA9C4B33FDE4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3F4FBD-F466-4216-867E-5078A9F485F8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A9B463E-D5AD-45FE-96C1-1CC0412138A5}">
      <dgm:prSet phldrT="[Text]" custT="1"/>
      <dgm:spPr>
        <a:solidFill>
          <a:srgbClr val="4F3E09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 prst="angle"/>
          <a:bevelB w="88900" h="31750" prst="angle"/>
        </a:sp3d>
      </dgm:spPr>
      <dgm:t>
        <a:bodyPr/>
        <a:lstStyle/>
        <a:p>
          <a:r>
            <a:rPr lang="en-IN" sz="2800" dirty="0"/>
            <a:t>Academic</a:t>
          </a:r>
        </a:p>
        <a:p>
          <a:r>
            <a:rPr lang="en-IN" sz="2800" dirty="0"/>
            <a:t>Integrity</a:t>
          </a:r>
        </a:p>
      </dgm:t>
    </dgm:pt>
    <dgm:pt modelId="{CD64589F-8B5A-447A-81D7-0402F868A728}" type="parTrans" cxnId="{CAC10D2A-304E-400A-89D2-14D5076C4948}">
      <dgm:prSet/>
      <dgm:spPr/>
      <dgm:t>
        <a:bodyPr/>
        <a:lstStyle/>
        <a:p>
          <a:endParaRPr lang="en-IN"/>
        </a:p>
      </dgm:t>
    </dgm:pt>
    <dgm:pt modelId="{692F7E4A-66CA-49E2-8FC9-17C34BAD3BD2}" type="sibTrans" cxnId="{CAC10D2A-304E-400A-89D2-14D5076C4948}">
      <dgm:prSet/>
      <dgm:spPr/>
      <dgm:t>
        <a:bodyPr/>
        <a:lstStyle/>
        <a:p>
          <a:endParaRPr lang="en-IN"/>
        </a:p>
      </dgm:t>
    </dgm:pt>
    <dgm:pt modelId="{CB246590-FAA8-4687-8313-B1DB8BD38EAF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dirty="0"/>
            <a:t>Honesty</a:t>
          </a:r>
        </a:p>
      </dgm:t>
    </dgm:pt>
    <dgm:pt modelId="{1BEDD21C-E9FC-4AB7-9632-2466CAB384EF}" type="parTrans" cxnId="{D36064CC-3074-40E8-875B-2CAF7E772413}">
      <dgm:prSet/>
      <dgm:spPr/>
      <dgm:t>
        <a:bodyPr/>
        <a:lstStyle/>
        <a:p>
          <a:endParaRPr lang="en-IN"/>
        </a:p>
      </dgm:t>
    </dgm:pt>
    <dgm:pt modelId="{7635C6DD-D40A-4A32-8BF8-9B67F5951041}" type="sibTrans" cxnId="{D36064CC-3074-40E8-875B-2CAF7E772413}">
      <dgm:prSet/>
      <dgm:spPr/>
      <dgm:t>
        <a:bodyPr/>
        <a:lstStyle/>
        <a:p>
          <a:endParaRPr lang="en-IN"/>
        </a:p>
      </dgm:t>
    </dgm:pt>
    <dgm:pt modelId="{C634D328-E5D1-4646-9971-7DD8C99F6F7A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dirty="0"/>
            <a:t>Trust</a:t>
          </a:r>
        </a:p>
      </dgm:t>
    </dgm:pt>
    <dgm:pt modelId="{BD2F4C1B-6670-4C2C-8D20-25371403C425}" type="parTrans" cxnId="{C14B08FF-F1C8-4E8B-80CA-C5FA485C543B}">
      <dgm:prSet/>
      <dgm:spPr/>
      <dgm:t>
        <a:bodyPr/>
        <a:lstStyle/>
        <a:p>
          <a:endParaRPr lang="en-IN"/>
        </a:p>
      </dgm:t>
    </dgm:pt>
    <dgm:pt modelId="{F493EB01-1E88-4C71-A36E-A2CF8771A0CF}" type="sibTrans" cxnId="{C14B08FF-F1C8-4E8B-80CA-C5FA485C543B}">
      <dgm:prSet/>
      <dgm:spPr/>
      <dgm:t>
        <a:bodyPr/>
        <a:lstStyle/>
        <a:p>
          <a:endParaRPr lang="en-IN"/>
        </a:p>
      </dgm:t>
    </dgm:pt>
    <dgm:pt modelId="{05792E30-A106-4269-93AF-5B619735765D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dirty="0"/>
            <a:t>Responsibility</a:t>
          </a:r>
        </a:p>
      </dgm:t>
    </dgm:pt>
    <dgm:pt modelId="{3E77D462-B986-407B-B646-F968E8559DF1}" type="parTrans" cxnId="{79C87610-CC9E-4707-A730-7782E67AA899}">
      <dgm:prSet/>
      <dgm:spPr/>
      <dgm:t>
        <a:bodyPr/>
        <a:lstStyle/>
        <a:p>
          <a:endParaRPr lang="en-IN"/>
        </a:p>
      </dgm:t>
    </dgm:pt>
    <dgm:pt modelId="{88876091-AF67-4A56-946A-4A256CA204EA}" type="sibTrans" cxnId="{79C87610-CC9E-4707-A730-7782E67AA899}">
      <dgm:prSet/>
      <dgm:spPr/>
      <dgm:t>
        <a:bodyPr/>
        <a:lstStyle/>
        <a:p>
          <a:endParaRPr lang="en-IN"/>
        </a:p>
      </dgm:t>
    </dgm:pt>
    <dgm:pt modelId="{7AF1AC65-04A2-40BB-9739-4837FCD7B996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dirty="0"/>
            <a:t>Courage</a:t>
          </a:r>
        </a:p>
      </dgm:t>
    </dgm:pt>
    <dgm:pt modelId="{6672C4F6-3070-4521-917C-E018E1FA75C4}" type="parTrans" cxnId="{11B89CAB-C61E-4473-AB4D-8C6BA81B2CFF}">
      <dgm:prSet/>
      <dgm:spPr/>
      <dgm:t>
        <a:bodyPr/>
        <a:lstStyle/>
        <a:p>
          <a:endParaRPr lang="en-IN"/>
        </a:p>
      </dgm:t>
    </dgm:pt>
    <dgm:pt modelId="{8C43BBDB-C608-4E7A-A1A5-DA5EDA825584}" type="sibTrans" cxnId="{11B89CAB-C61E-4473-AB4D-8C6BA81B2CFF}">
      <dgm:prSet/>
      <dgm:spPr/>
      <dgm:t>
        <a:bodyPr/>
        <a:lstStyle/>
        <a:p>
          <a:endParaRPr lang="en-IN"/>
        </a:p>
      </dgm:t>
    </dgm:pt>
    <dgm:pt modelId="{41568D1E-CF7E-4030-9894-093D636931B2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dirty="0"/>
            <a:t>Respect</a:t>
          </a:r>
        </a:p>
      </dgm:t>
    </dgm:pt>
    <dgm:pt modelId="{63A1B18D-4DBF-4E52-B606-EE601CCFA191}" type="parTrans" cxnId="{39AF9B96-E00F-4DA7-9ABB-D3E1F87EDC59}">
      <dgm:prSet/>
      <dgm:spPr/>
      <dgm:t>
        <a:bodyPr/>
        <a:lstStyle/>
        <a:p>
          <a:endParaRPr lang="en-IN"/>
        </a:p>
      </dgm:t>
    </dgm:pt>
    <dgm:pt modelId="{5534E639-BDC7-4FE9-B00D-15354EF4F21D}" type="sibTrans" cxnId="{39AF9B96-E00F-4DA7-9ABB-D3E1F87EDC59}">
      <dgm:prSet/>
      <dgm:spPr/>
      <dgm:t>
        <a:bodyPr/>
        <a:lstStyle/>
        <a:p>
          <a:endParaRPr lang="en-IN"/>
        </a:p>
      </dgm:t>
    </dgm:pt>
    <dgm:pt modelId="{3158D0A9-18F0-49CE-843F-F946490D689C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IN" dirty="0"/>
            <a:t>Fairness</a:t>
          </a:r>
        </a:p>
      </dgm:t>
    </dgm:pt>
    <dgm:pt modelId="{B3773E20-7757-4C35-8337-4D1196C375BB}" type="parTrans" cxnId="{A0F91A16-E37F-4864-B4A7-D47D93151234}">
      <dgm:prSet/>
      <dgm:spPr/>
      <dgm:t>
        <a:bodyPr/>
        <a:lstStyle/>
        <a:p>
          <a:endParaRPr lang="en-IN"/>
        </a:p>
      </dgm:t>
    </dgm:pt>
    <dgm:pt modelId="{45B19404-9295-48D6-8C0C-F8F11053DC54}" type="sibTrans" cxnId="{A0F91A16-E37F-4864-B4A7-D47D93151234}">
      <dgm:prSet/>
      <dgm:spPr/>
      <dgm:t>
        <a:bodyPr/>
        <a:lstStyle/>
        <a:p>
          <a:endParaRPr lang="en-IN"/>
        </a:p>
      </dgm:t>
    </dgm:pt>
    <dgm:pt modelId="{B0FB9282-8F78-4C40-B358-913DC0B03929}" type="pres">
      <dgm:prSet presAssocID="{C83F4FBD-F466-4216-867E-5078A9F485F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70302D-665B-47D5-A879-8887682385D9}" type="pres">
      <dgm:prSet presAssocID="{5A9B463E-D5AD-45FE-96C1-1CC0412138A5}" presName="centerShape" presStyleLbl="node0" presStyleIdx="0" presStyleCnt="1" custScaleX="159618"/>
      <dgm:spPr/>
    </dgm:pt>
    <dgm:pt modelId="{9E05F677-3D92-439C-96B9-81A8E26D5CA4}" type="pres">
      <dgm:prSet presAssocID="{1BEDD21C-E9FC-4AB7-9632-2466CAB384EF}" presName="Name9" presStyleLbl="parChTrans1D2" presStyleIdx="0" presStyleCnt="6"/>
      <dgm:spPr/>
    </dgm:pt>
    <dgm:pt modelId="{E83C4CA0-18FE-477B-AE9B-3D6C89CBFAA8}" type="pres">
      <dgm:prSet presAssocID="{1BEDD21C-E9FC-4AB7-9632-2466CAB384EF}" presName="connTx" presStyleLbl="parChTrans1D2" presStyleIdx="0" presStyleCnt="6"/>
      <dgm:spPr/>
    </dgm:pt>
    <dgm:pt modelId="{EA5F3890-FEE3-41CE-A627-1D18B306C4DC}" type="pres">
      <dgm:prSet presAssocID="{CB246590-FAA8-4687-8313-B1DB8BD38EAF}" presName="node" presStyleLbl="node1" presStyleIdx="0" presStyleCnt="6">
        <dgm:presLayoutVars>
          <dgm:bulletEnabled val="1"/>
        </dgm:presLayoutVars>
      </dgm:prSet>
      <dgm:spPr/>
    </dgm:pt>
    <dgm:pt modelId="{8623159B-0E95-4EF9-A196-BBA2ED3941BD}" type="pres">
      <dgm:prSet presAssocID="{BD2F4C1B-6670-4C2C-8D20-25371403C425}" presName="Name9" presStyleLbl="parChTrans1D2" presStyleIdx="1" presStyleCnt="6"/>
      <dgm:spPr/>
    </dgm:pt>
    <dgm:pt modelId="{01FF0CE4-61C3-4159-9087-6C39FEDBA135}" type="pres">
      <dgm:prSet presAssocID="{BD2F4C1B-6670-4C2C-8D20-25371403C425}" presName="connTx" presStyleLbl="parChTrans1D2" presStyleIdx="1" presStyleCnt="6"/>
      <dgm:spPr/>
    </dgm:pt>
    <dgm:pt modelId="{26F4D5FD-FA1A-4E4A-B6A2-F105392AD199}" type="pres">
      <dgm:prSet presAssocID="{C634D328-E5D1-4646-9971-7DD8C99F6F7A}" presName="node" presStyleLbl="node1" presStyleIdx="1" presStyleCnt="6" custRadScaleRad="116145" custRadScaleInc="-11785">
        <dgm:presLayoutVars>
          <dgm:bulletEnabled val="1"/>
        </dgm:presLayoutVars>
      </dgm:prSet>
      <dgm:spPr/>
    </dgm:pt>
    <dgm:pt modelId="{97F9D782-AB86-448B-9A95-A33D0B866552}" type="pres">
      <dgm:prSet presAssocID="{B3773E20-7757-4C35-8337-4D1196C375BB}" presName="Name9" presStyleLbl="parChTrans1D2" presStyleIdx="2" presStyleCnt="6"/>
      <dgm:spPr/>
    </dgm:pt>
    <dgm:pt modelId="{A962785A-4DB7-4DE0-9072-272975813A0A}" type="pres">
      <dgm:prSet presAssocID="{B3773E20-7757-4C35-8337-4D1196C375BB}" presName="connTx" presStyleLbl="parChTrans1D2" presStyleIdx="2" presStyleCnt="6"/>
      <dgm:spPr/>
    </dgm:pt>
    <dgm:pt modelId="{9329EF88-10E6-422B-BFDC-D6CD504800CF}" type="pres">
      <dgm:prSet presAssocID="{3158D0A9-18F0-49CE-843F-F946490D689C}" presName="node" presStyleLbl="node1" presStyleIdx="2" presStyleCnt="6" custRadScaleRad="114749" custRadScaleInc="-1473">
        <dgm:presLayoutVars>
          <dgm:bulletEnabled val="1"/>
        </dgm:presLayoutVars>
      </dgm:prSet>
      <dgm:spPr/>
    </dgm:pt>
    <dgm:pt modelId="{C98FA18F-B4DC-408A-90EF-CC22CA3A3936}" type="pres">
      <dgm:prSet presAssocID="{63A1B18D-4DBF-4E52-B606-EE601CCFA191}" presName="Name9" presStyleLbl="parChTrans1D2" presStyleIdx="3" presStyleCnt="6"/>
      <dgm:spPr/>
    </dgm:pt>
    <dgm:pt modelId="{481807DA-66D6-41CB-A3D6-C207C9B37C1F}" type="pres">
      <dgm:prSet presAssocID="{63A1B18D-4DBF-4E52-B606-EE601CCFA191}" presName="connTx" presStyleLbl="parChTrans1D2" presStyleIdx="3" presStyleCnt="6"/>
      <dgm:spPr/>
    </dgm:pt>
    <dgm:pt modelId="{16D9B0EF-3517-4F5D-AD7B-CAA74B590748}" type="pres">
      <dgm:prSet presAssocID="{41568D1E-CF7E-4030-9894-093D636931B2}" presName="node" presStyleLbl="node1" presStyleIdx="3" presStyleCnt="6">
        <dgm:presLayoutVars>
          <dgm:bulletEnabled val="1"/>
        </dgm:presLayoutVars>
      </dgm:prSet>
      <dgm:spPr/>
    </dgm:pt>
    <dgm:pt modelId="{8947C501-EF3D-4A75-B149-7DCAEE37B27D}" type="pres">
      <dgm:prSet presAssocID="{3E77D462-B986-407B-B646-F968E8559DF1}" presName="Name9" presStyleLbl="parChTrans1D2" presStyleIdx="4" presStyleCnt="6"/>
      <dgm:spPr/>
    </dgm:pt>
    <dgm:pt modelId="{71A3D81F-5F04-45A2-877F-5BE9CA7E5381}" type="pres">
      <dgm:prSet presAssocID="{3E77D462-B986-407B-B646-F968E8559DF1}" presName="connTx" presStyleLbl="parChTrans1D2" presStyleIdx="4" presStyleCnt="6"/>
      <dgm:spPr/>
    </dgm:pt>
    <dgm:pt modelId="{9903C165-0306-4B92-A995-D5B212001AED}" type="pres">
      <dgm:prSet presAssocID="{05792E30-A106-4269-93AF-5B619735765D}" presName="node" presStyleLbl="node1" presStyleIdx="4" presStyleCnt="6" custRadScaleRad="113378" custRadScaleInc="-4543">
        <dgm:presLayoutVars>
          <dgm:bulletEnabled val="1"/>
        </dgm:presLayoutVars>
      </dgm:prSet>
      <dgm:spPr/>
    </dgm:pt>
    <dgm:pt modelId="{CA124120-F28C-44D0-8913-DC59A0FAC4D6}" type="pres">
      <dgm:prSet presAssocID="{6672C4F6-3070-4521-917C-E018E1FA75C4}" presName="Name9" presStyleLbl="parChTrans1D2" presStyleIdx="5" presStyleCnt="6"/>
      <dgm:spPr/>
    </dgm:pt>
    <dgm:pt modelId="{6A9CD98F-65D0-4ACD-B29B-9EB19B19243F}" type="pres">
      <dgm:prSet presAssocID="{6672C4F6-3070-4521-917C-E018E1FA75C4}" presName="connTx" presStyleLbl="parChTrans1D2" presStyleIdx="5" presStyleCnt="6"/>
      <dgm:spPr/>
    </dgm:pt>
    <dgm:pt modelId="{3CC57B94-C5B5-4F61-AF73-166247E16825}" type="pres">
      <dgm:prSet presAssocID="{7AF1AC65-04A2-40BB-9739-4837FCD7B996}" presName="node" presStyleLbl="node1" presStyleIdx="5" presStyleCnt="6" custRadScaleRad="111503" custRadScaleInc="-2943">
        <dgm:presLayoutVars>
          <dgm:bulletEnabled val="1"/>
        </dgm:presLayoutVars>
      </dgm:prSet>
      <dgm:spPr/>
    </dgm:pt>
  </dgm:ptLst>
  <dgm:cxnLst>
    <dgm:cxn modelId="{EA6A450D-576A-4795-A6E6-E8CBBB52353F}" type="presOf" srcId="{B3773E20-7757-4C35-8337-4D1196C375BB}" destId="{97F9D782-AB86-448B-9A95-A33D0B866552}" srcOrd="0" destOrd="0" presId="urn:microsoft.com/office/officeart/2005/8/layout/radial1"/>
    <dgm:cxn modelId="{79C87610-CC9E-4707-A730-7782E67AA899}" srcId="{5A9B463E-D5AD-45FE-96C1-1CC0412138A5}" destId="{05792E30-A106-4269-93AF-5B619735765D}" srcOrd="4" destOrd="0" parTransId="{3E77D462-B986-407B-B646-F968E8559DF1}" sibTransId="{88876091-AF67-4A56-946A-4A256CA204EA}"/>
    <dgm:cxn modelId="{A0F91A16-E37F-4864-B4A7-D47D93151234}" srcId="{5A9B463E-D5AD-45FE-96C1-1CC0412138A5}" destId="{3158D0A9-18F0-49CE-843F-F946490D689C}" srcOrd="2" destOrd="0" parTransId="{B3773E20-7757-4C35-8337-4D1196C375BB}" sibTransId="{45B19404-9295-48D6-8C0C-F8F11053DC54}"/>
    <dgm:cxn modelId="{F364D618-5258-441B-A350-86F35A042162}" type="presOf" srcId="{1BEDD21C-E9FC-4AB7-9632-2466CAB384EF}" destId="{9E05F677-3D92-439C-96B9-81A8E26D5CA4}" srcOrd="0" destOrd="0" presId="urn:microsoft.com/office/officeart/2005/8/layout/radial1"/>
    <dgm:cxn modelId="{627C7919-9F54-4692-BE78-17C5849B30AF}" type="presOf" srcId="{C634D328-E5D1-4646-9971-7DD8C99F6F7A}" destId="{26F4D5FD-FA1A-4E4A-B6A2-F105392AD199}" srcOrd="0" destOrd="0" presId="urn:microsoft.com/office/officeart/2005/8/layout/radial1"/>
    <dgm:cxn modelId="{3BED5522-A454-40A4-9541-74C2BC2CA611}" type="presOf" srcId="{C83F4FBD-F466-4216-867E-5078A9F485F8}" destId="{B0FB9282-8F78-4C40-B358-913DC0B03929}" srcOrd="0" destOrd="0" presId="urn:microsoft.com/office/officeart/2005/8/layout/radial1"/>
    <dgm:cxn modelId="{CAC10D2A-304E-400A-89D2-14D5076C4948}" srcId="{C83F4FBD-F466-4216-867E-5078A9F485F8}" destId="{5A9B463E-D5AD-45FE-96C1-1CC0412138A5}" srcOrd="0" destOrd="0" parTransId="{CD64589F-8B5A-447A-81D7-0402F868A728}" sibTransId="{692F7E4A-66CA-49E2-8FC9-17C34BAD3BD2}"/>
    <dgm:cxn modelId="{DB20FB5B-65FF-41A1-9E6F-7BA8EC819D98}" type="presOf" srcId="{BD2F4C1B-6670-4C2C-8D20-25371403C425}" destId="{8623159B-0E95-4EF9-A196-BBA2ED3941BD}" srcOrd="0" destOrd="0" presId="urn:microsoft.com/office/officeart/2005/8/layout/radial1"/>
    <dgm:cxn modelId="{CD71145F-366C-4C07-9897-FCE8B93A3E07}" type="presOf" srcId="{3158D0A9-18F0-49CE-843F-F946490D689C}" destId="{9329EF88-10E6-422B-BFDC-D6CD504800CF}" srcOrd="0" destOrd="0" presId="urn:microsoft.com/office/officeart/2005/8/layout/radial1"/>
    <dgm:cxn modelId="{DD70DD62-588E-4E6C-810A-871FA8449494}" type="presOf" srcId="{63A1B18D-4DBF-4E52-B606-EE601CCFA191}" destId="{C98FA18F-B4DC-408A-90EF-CC22CA3A3936}" srcOrd="0" destOrd="0" presId="urn:microsoft.com/office/officeart/2005/8/layout/radial1"/>
    <dgm:cxn modelId="{797B8E6E-9F37-4F0A-AE8C-36D23E611408}" type="presOf" srcId="{3E77D462-B986-407B-B646-F968E8559DF1}" destId="{71A3D81F-5F04-45A2-877F-5BE9CA7E5381}" srcOrd="1" destOrd="0" presId="urn:microsoft.com/office/officeart/2005/8/layout/radial1"/>
    <dgm:cxn modelId="{9E96CD6E-5274-47CB-8779-A1A47695646F}" type="presOf" srcId="{41568D1E-CF7E-4030-9894-093D636931B2}" destId="{16D9B0EF-3517-4F5D-AD7B-CAA74B590748}" srcOrd="0" destOrd="0" presId="urn:microsoft.com/office/officeart/2005/8/layout/radial1"/>
    <dgm:cxn modelId="{28BF2F58-8320-4C4D-A4DE-5A2909BF4528}" type="presOf" srcId="{B3773E20-7757-4C35-8337-4D1196C375BB}" destId="{A962785A-4DB7-4DE0-9072-272975813A0A}" srcOrd="1" destOrd="0" presId="urn:microsoft.com/office/officeart/2005/8/layout/radial1"/>
    <dgm:cxn modelId="{A19AD590-5A04-4F02-AB8E-8EDD099FD8C1}" type="presOf" srcId="{5A9B463E-D5AD-45FE-96C1-1CC0412138A5}" destId="{6C70302D-665B-47D5-A879-8887682385D9}" srcOrd="0" destOrd="0" presId="urn:microsoft.com/office/officeart/2005/8/layout/radial1"/>
    <dgm:cxn modelId="{39AF9B96-E00F-4DA7-9ABB-D3E1F87EDC59}" srcId="{5A9B463E-D5AD-45FE-96C1-1CC0412138A5}" destId="{41568D1E-CF7E-4030-9894-093D636931B2}" srcOrd="3" destOrd="0" parTransId="{63A1B18D-4DBF-4E52-B606-EE601CCFA191}" sibTransId="{5534E639-BDC7-4FE9-B00D-15354EF4F21D}"/>
    <dgm:cxn modelId="{369C7AA0-74B5-4C98-8F40-EE0F2679EB23}" type="presOf" srcId="{CB246590-FAA8-4687-8313-B1DB8BD38EAF}" destId="{EA5F3890-FEE3-41CE-A627-1D18B306C4DC}" srcOrd="0" destOrd="0" presId="urn:microsoft.com/office/officeart/2005/8/layout/radial1"/>
    <dgm:cxn modelId="{B4F0C9A5-4133-4421-8E59-3B4DA106302A}" type="presOf" srcId="{6672C4F6-3070-4521-917C-E018E1FA75C4}" destId="{CA124120-F28C-44D0-8913-DC59A0FAC4D6}" srcOrd="0" destOrd="0" presId="urn:microsoft.com/office/officeart/2005/8/layout/radial1"/>
    <dgm:cxn modelId="{11B89CAB-C61E-4473-AB4D-8C6BA81B2CFF}" srcId="{5A9B463E-D5AD-45FE-96C1-1CC0412138A5}" destId="{7AF1AC65-04A2-40BB-9739-4837FCD7B996}" srcOrd="5" destOrd="0" parTransId="{6672C4F6-3070-4521-917C-E018E1FA75C4}" sibTransId="{8C43BBDB-C608-4E7A-A1A5-DA5EDA825584}"/>
    <dgm:cxn modelId="{587EFEAF-C624-468C-8294-1D8A543B3748}" type="presOf" srcId="{05792E30-A106-4269-93AF-5B619735765D}" destId="{9903C165-0306-4B92-A995-D5B212001AED}" srcOrd="0" destOrd="0" presId="urn:microsoft.com/office/officeart/2005/8/layout/radial1"/>
    <dgm:cxn modelId="{1151AABF-C2A5-48FE-9170-51601BD9EF79}" type="presOf" srcId="{7AF1AC65-04A2-40BB-9739-4837FCD7B996}" destId="{3CC57B94-C5B5-4F61-AF73-166247E16825}" srcOrd="0" destOrd="0" presId="urn:microsoft.com/office/officeart/2005/8/layout/radial1"/>
    <dgm:cxn modelId="{A2D1F8C6-3B44-4321-86CC-5D91852585B6}" type="presOf" srcId="{63A1B18D-4DBF-4E52-B606-EE601CCFA191}" destId="{481807DA-66D6-41CB-A3D6-C207C9B37C1F}" srcOrd="1" destOrd="0" presId="urn:microsoft.com/office/officeart/2005/8/layout/radial1"/>
    <dgm:cxn modelId="{D36064CC-3074-40E8-875B-2CAF7E772413}" srcId="{5A9B463E-D5AD-45FE-96C1-1CC0412138A5}" destId="{CB246590-FAA8-4687-8313-B1DB8BD38EAF}" srcOrd="0" destOrd="0" parTransId="{1BEDD21C-E9FC-4AB7-9632-2466CAB384EF}" sibTransId="{7635C6DD-D40A-4A32-8BF8-9B67F5951041}"/>
    <dgm:cxn modelId="{9CF42FDB-B4A1-44C7-B91F-5A8EA1CFA175}" type="presOf" srcId="{3E77D462-B986-407B-B646-F968E8559DF1}" destId="{8947C501-EF3D-4A75-B149-7DCAEE37B27D}" srcOrd="0" destOrd="0" presId="urn:microsoft.com/office/officeart/2005/8/layout/radial1"/>
    <dgm:cxn modelId="{6187AEE1-FABC-4F42-A234-24DD4CCCB3CB}" type="presOf" srcId="{1BEDD21C-E9FC-4AB7-9632-2466CAB384EF}" destId="{E83C4CA0-18FE-477B-AE9B-3D6C89CBFAA8}" srcOrd="1" destOrd="0" presId="urn:microsoft.com/office/officeart/2005/8/layout/radial1"/>
    <dgm:cxn modelId="{2F3342F5-EDCF-4BC3-89C7-861087B141BE}" type="presOf" srcId="{6672C4F6-3070-4521-917C-E018E1FA75C4}" destId="{6A9CD98F-65D0-4ACD-B29B-9EB19B19243F}" srcOrd="1" destOrd="0" presId="urn:microsoft.com/office/officeart/2005/8/layout/radial1"/>
    <dgm:cxn modelId="{A14EB9FC-6E25-4749-8DF7-2840AFC9C9CD}" type="presOf" srcId="{BD2F4C1B-6670-4C2C-8D20-25371403C425}" destId="{01FF0CE4-61C3-4159-9087-6C39FEDBA135}" srcOrd="1" destOrd="0" presId="urn:microsoft.com/office/officeart/2005/8/layout/radial1"/>
    <dgm:cxn modelId="{C14B08FF-F1C8-4E8B-80CA-C5FA485C543B}" srcId="{5A9B463E-D5AD-45FE-96C1-1CC0412138A5}" destId="{C634D328-E5D1-4646-9971-7DD8C99F6F7A}" srcOrd="1" destOrd="0" parTransId="{BD2F4C1B-6670-4C2C-8D20-25371403C425}" sibTransId="{F493EB01-1E88-4C71-A36E-A2CF8771A0CF}"/>
    <dgm:cxn modelId="{AE14B183-9339-4B35-BCA2-DBB1462EAD27}" type="presParOf" srcId="{B0FB9282-8F78-4C40-B358-913DC0B03929}" destId="{6C70302D-665B-47D5-A879-8887682385D9}" srcOrd="0" destOrd="0" presId="urn:microsoft.com/office/officeart/2005/8/layout/radial1"/>
    <dgm:cxn modelId="{276A1BDB-BF97-42C7-A3DC-1DF6B54B279A}" type="presParOf" srcId="{B0FB9282-8F78-4C40-B358-913DC0B03929}" destId="{9E05F677-3D92-439C-96B9-81A8E26D5CA4}" srcOrd="1" destOrd="0" presId="urn:microsoft.com/office/officeart/2005/8/layout/radial1"/>
    <dgm:cxn modelId="{7B60C341-86E1-420A-8A0C-B180F10064E7}" type="presParOf" srcId="{9E05F677-3D92-439C-96B9-81A8E26D5CA4}" destId="{E83C4CA0-18FE-477B-AE9B-3D6C89CBFAA8}" srcOrd="0" destOrd="0" presId="urn:microsoft.com/office/officeart/2005/8/layout/radial1"/>
    <dgm:cxn modelId="{CB523129-5BD6-48B5-969A-FDF2B90FDB64}" type="presParOf" srcId="{B0FB9282-8F78-4C40-B358-913DC0B03929}" destId="{EA5F3890-FEE3-41CE-A627-1D18B306C4DC}" srcOrd="2" destOrd="0" presId="urn:microsoft.com/office/officeart/2005/8/layout/radial1"/>
    <dgm:cxn modelId="{5F72DC16-BB7E-4EB5-97DD-680CBF20E3AE}" type="presParOf" srcId="{B0FB9282-8F78-4C40-B358-913DC0B03929}" destId="{8623159B-0E95-4EF9-A196-BBA2ED3941BD}" srcOrd="3" destOrd="0" presId="urn:microsoft.com/office/officeart/2005/8/layout/radial1"/>
    <dgm:cxn modelId="{5B35FFDF-3E49-4F19-801C-DF211B1691B9}" type="presParOf" srcId="{8623159B-0E95-4EF9-A196-BBA2ED3941BD}" destId="{01FF0CE4-61C3-4159-9087-6C39FEDBA135}" srcOrd="0" destOrd="0" presId="urn:microsoft.com/office/officeart/2005/8/layout/radial1"/>
    <dgm:cxn modelId="{97EA891A-935B-4E65-8804-22A8AF672253}" type="presParOf" srcId="{B0FB9282-8F78-4C40-B358-913DC0B03929}" destId="{26F4D5FD-FA1A-4E4A-B6A2-F105392AD199}" srcOrd="4" destOrd="0" presId="urn:microsoft.com/office/officeart/2005/8/layout/radial1"/>
    <dgm:cxn modelId="{7BAC3238-ABFA-4EA0-A70C-11E5D8BB3094}" type="presParOf" srcId="{B0FB9282-8F78-4C40-B358-913DC0B03929}" destId="{97F9D782-AB86-448B-9A95-A33D0B866552}" srcOrd="5" destOrd="0" presId="urn:microsoft.com/office/officeart/2005/8/layout/radial1"/>
    <dgm:cxn modelId="{E5653DE6-E9EC-4EEF-A938-1B38B080C8FE}" type="presParOf" srcId="{97F9D782-AB86-448B-9A95-A33D0B866552}" destId="{A962785A-4DB7-4DE0-9072-272975813A0A}" srcOrd="0" destOrd="0" presId="urn:microsoft.com/office/officeart/2005/8/layout/radial1"/>
    <dgm:cxn modelId="{706B4964-0A4E-495F-9575-7BBA76F4CD19}" type="presParOf" srcId="{B0FB9282-8F78-4C40-B358-913DC0B03929}" destId="{9329EF88-10E6-422B-BFDC-D6CD504800CF}" srcOrd="6" destOrd="0" presId="urn:microsoft.com/office/officeart/2005/8/layout/radial1"/>
    <dgm:cxn modelId="{4C8E5046-6F26-4B6C-9866-93FE6659EEF0}" type="presParOf" srcId="{B0FB9282-8F78-4C40-B358-913DC0B03929}" destId="{C98FA18F-B4DC-408A-90EF-CC22CA3A3936}" srcOrd="7" destOrd="0" presId="urn:microsoft.com/office/officeart/2005/8/layout/radial1"/>
    <dgm:cxn modelId="{F50CA591-BD02-459D-A2FF-D1C64D3BACB2}" type="presParOf" srcId="{C98FA18F-B4DC-408A-90EF-CC22CA3A3936}" destId="{481807DA-66D6-41CB-A3D6-C207C9B37C1F}" srcOrd="0" destOrd="0" presId="urn:microsoft.com/office/officeart/2005/8/layout/radial1"/>
    <dgm:cxn modelId="{FA1EE3FD-BF22-494F-B233-8F258FDADE33}" type="presParOf" srcId="{B0FB9282-8F78-4C40-B358-913DC0B03929}" destId="{16D9B0EF-3517-4F5D-AD7B-CAA74B590748}" srcOrd="8" destOrd="0" presId="urn:microsoft.com/office/officeart/2005/8/layout/radial1"/>
    <dgm:cxn modelId="{45FF5693-39CD-4ACD-8006-C27D3A2AF600}" type="presParOf" srcId="{B0FB9282-8F78-4C40-B358-913DC0B03929}" destId="{8947C501-EF3D-4A75-B149-7DCAEE37B27D}" srcOrd="9" destOrd="0" presId="urn:microsoft.com/office/officeart/2005/8/layout/radial1"/>
    <dgm:cxn modelId="{7EBB0B04-5CEC-4F1B-93F9-AC4DE01D8465}" type="presParOf" srcId="{8947C501-EF3D-4A75-B149-7DCAEE37B27D}" destId="{71A3D81F-5F04-45A2-877F-5BE9CA7E5381}" srcOrd="0" destOrd="0" presId="urn:microsoft.com/office/officeart/2005/8/layout/radial1"/>
    <dgm:cxn modelId="{898822B9-06D2-408C-9D1D-B12C6223DE2E}" type="presParOf" srcId="{B0FB9282-8F78-4C40-B358-913DC0B03929}" destId="{9903C165-0306-4B92-A995-D5B212001AED}" srcOrd="10" destOrd="0" presId="urn:microsoft.com/office/officeart/2005/8/layout/radial1"/>
    <dgm:cxn modelId="{8D3DFD53-E0B8-4CA2-9D0D-1FBD8322D827}" type="presParOf" srcId="{B0FB9282-8F78-4C40-B358-913DC0B03929}" destId="{CA124120-F28C-44D0-8913-DC59A0FAC4D6}" srcOrd="11" destOrd="0" presId="urn:microsoft.com/office/officeart/2005/8/layout/radial1"/>
    <dgm:cxn modelId="{A3A4224B-AE97-4DEE-BCEB-3F1138901093}" type="presParOf" srcId="{CA124120-F28C-44D0-8913-DC59A0FAC4D6}" destId="{6A9CD98F-65D0-4ACD-B29B-9EB19B19243F}" srcOrd="0" destOrd="0" presId="urn:microsoft.com/office/officeart/2005/8/layout/radial1"/>
    <dgm:cxn modelId="{CB71F029-F845-4C06-9C9D-80CD3EDB5611}" type="presParOf" srcId="{B0FB9282-8F78-4C40-B358-913DC0B03929}" destId="{3CC57B94-C5B5-4F61-AF73-166247E16825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97EA42-4F89-4FEE-933A-E9896E057E2A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7A75849-5F49-458F-87F9-37F5C050B2C1}">
      <dgm:prSet phldrT="[Text]"/>
      <dgm:spPr/>
      <dgm:t>
        <a:bodyPr/>
        <a:lstStyle/>
        <a:p>
          <a:r>
            <a:rPr lang="en-IN" dirty="0">
              <a:solidFill>
                <a:srgbClr val="FFFF00"/>
              </a:solidFill>
            </a:rPr>
            <a:t>Unintentional</a:t>
          </a:r>
        </a:p>
      </dgm:t>
    </dgm:pt>
    <dgm:pt modelId="{94600EFE-F747-4278-974A-096B2F334AD4}" type="parTrans" cxnId="{254C2CFA-B5EE-454D-98AD-4188B8FD5CC8}">
      <dgm:prSet/>
      <dgm:spPr/>
      <dgm:t>
        <a:bodyPr/>
        <a:lstStyle/>
        <a:p>
          <a:endParaRPr lang="en-IN"/>
        </a:p>
      </dgm:t>
    </dgm:pt>
    <dgm:pt modelId="{0092F532-D3A8-4E27-AA0F-BB7683EA3D04}" type="sibTrans" cxnId="{254C2CFA-B5EE-454D-98AD-4188B8FD5CC8}">
      <dgm:prSet/>
      <dgm:spPr/>
      <dgm:t>
        <a:bodyPr/>
        <a:lstStyle/>
        <a:p>
          <a:endParaRPr lang="en-IN"/>
        </a:p>
      </dgm:t>
    </dgm:pt>
    <dgm:pt modelId="{FE1DE9D8-4CC6-4D17-9074-A8733062C2E4}">
      <dgm:prSet phldrT="[Text]"/>
      <dgm:spPr/>
      <dgm:t>
        <a:bodyPr/>
        <a:lstStyle/>
        <a:p>
          <a:r>
            <a:rPr lang="en-IN" dirty="0">
              <a:solidFill>
                <a:srgbClr val="FFFF00"/>
              </a:solidFill>
            </a:rPr>
            <a:t>Intentional</a:t>
          </a:r>
        </a:p>
      </dgm:t>
    </dgm:pt>
    <dgm:pt modelId="{68E64B24-69DD-41DC-A987-FF99F84C9843}" type="parTrans" cxnId="{54AA771C-1C6A-4B69-9FC9-1289125E2FF8}">
      <dgm:prSet/>
      <dgm:spPr/>
      <dgm:t>
        <a:bodyPr/>
        <a:lstStyle/>
        <a:p>
          <a:endParaRPr lang="en-IN"/>
        </a:p>
      </dgm:t>
    </dgm:pt>
    <dgm:pt modelId="{04E47B6D-978D-4D6F-A6F7-D18F9AF60BE5}" type="sibTrans" cxnId="{54AA771C-1C6A-4B69-9FC9-1289125E2FF8}">
      <dgm:prSet/>
      <dgm:spPr/>
      <dgm:t>
        <a:bodyPr/>
        <a:lstStyle/>
        <a:p>
          <a:endParaRPr lang="en-IN"/>
        </a:p>
      </dgm:t>
    </dgm:pt>
    <dgm:pt modelId="{08D6267A-0948-4DB7-BCC5-FB01EE6608EA}" type="pres">
      <dgm:prSet presAssocID="{2F97EA42-4F89-4FEE-933A-E9896E057E2A}" presName="compositeShape" presStyleCnt="0">
        <dgm:presLayoutVars>
          <dgm:chMax val="2"/>
          <dgm:dir/>
          <dgm:resizeHandles val="exact"/>
        </dgm:presLayoutVars>
      </dgm:prSet>
      <dgm:spPr/>
    </dgm:pt>
    <dgm:pt modelId="{20E0E4E0-5F64-43B6-9C71-96AF2961353B}" type="pres">
      <dgm:prSet presAssocID="{2F97EA42-4F89-4FEE-933A-E9896E057E2A}" presName="ribbon" presStyleLbl="node1" presStyleIdx="0" presStyleCnt="1"/>
      <dgm:spPr>
        <a:solidFill>
          <a:schemeClr val="accent4">
            <a:lumMod val="75000"/>
          </a:schemeClr>
        </a:solidFill>
        <a:ln w="38100">
          <a:noFill/>
        </a:ln>
        <a:effectLst>
          <a:glow rad="101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252E68C4-A5AC-4B89-852F-375EC5A3E96F}" type="pres">
      <dgm:prSet presAssocID="{2F97EA42-4F89-4FEE-933A-E9896E057E2A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D379CD5F-01E6-4DBB-A8F5-29CDEE3AE83C}" type="pres">
      <dgm:prSet presAssocID="{2F97EA42-4F89-4FEE-933A-E9896E057E2A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4AA771C-1C6A-4B69-9FC9-1289125E2FF8}" srcId="{2F97EA42-4F89-4FEE-933A-E9896E057E2A}" destId="{FE1DE9D8-4CC6-4D17-9074-A8733062C2E4}" srcOrd="1" destOrd="0" parTransId="{68E64B24-69DD-41DC-A987-FF99F84C9843}" sibTransId="{04E47B6D-978D-4D6F-A6F7-D18F9AF60BE5}"/>
    <dgm:cxn modelId="{D9AC2D23-A49B-44E2-8DFA-3FD1AB6AF1B8}" type="presOf" srcId="{FE1DE9D8-4CC6-4D17-9074-A8733062C2E4}" destId="{D379CD5F-01E6-4DBB-A8F5-29CDEE3AE83C}" srcOrd="0" destOrd="0" presId="urn:microsoft.com/office/officeart/2005/8/layout/arrow6"/>
    <dgm:cxn modelId="{37EB84B6-583C-40FD-A0D6-6D570D640A0A}" type="presOf" srcId="{2F97EA42-4F89-4FEE-933A-E9896E057E2A}" destId="{08D6267A-0948-4DB7-BCC5-FB01EE6608EA}" srcOrd="0" destOrd="0" presId="urn:microsoft.com/office/officeart/2005/8/layout/arrow6"/>
    <dgm:cxn modelId="{5D8A3BCD-26AC-40EF-A220-7A588B4169E0}" type="presOf" srcId="{F7A75849-5F49-458F-87F9-37F5C050B2C1}" destId="{252E68C4-A5AC-4B89-852F-375EC5A3E96F}" srcOrd="0" destOrd="0" presId="urn:microsoft.com/office/officeart/2005/8/layout/arrow6"/>
    <dgm:cxn modelId="{254C2CFA-B5EE-454D-98AD-4188B8FD5CC8}" srcId="{2F97EA42-4F89-4FEE-933A-E9896E057E2A}" destId="{F7A75849-5F49-458F-87F9-37F5C050B2C1}" srcOrd="0" destOrd="0" parTransId="{94600EFE-F747-4278-974A-096B2F334AD4}" sibTransId="{0092F532-D3A8-4E27-AA0F-BB7683EA3D04}"/>
    <dgm:cxn modelId="{D4B562AD-3B3A-4928-B2DD-E1A0B45ECF87}" type="presParOf" srcId="{08D6267A-0948-4DB7-BCC5-FB01EE6608EA}" destId="{20E0E4E0-5F64-43B6-9C71-96AF2961353B}" srcOrd="0" destOrd="0" presId="urn:microsoft.com/office/officeart/2005/8/layout/arrow6"/>
    <dgm:cxn modelId="{03F0184E-11B2-487F-8212-7B8B7258152C}" type="presParOf" srcId="{08D6267A-0948-4DB7-BCC5-FB01EE6608EA}" destId="{252E68C4-A5AC-4B89-852F-375EC5A3E96F}" srcOrd="1" destOrd="0" presId="urn:microsoft.com/office/officeart/2005/8/layout/arrow6"/>
    <dgm:cxn modelId="{609C6694-FF3F-4267-BD47-E1A7E0FEAB4B}" type="presParOf" srcId="{08D6267A-0948-4DB7-BCC5-FB01EE6608EA}" destId="{D379CD5F-01E6-4DBB-A8F5-29CDEE3AE83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D4E0E3-4AAD-4D15-BAA7-4FD1257E69B7}" type="doc">
      <dgm:prSet loTypeId="urn:microsoft.com/office/officeart/2005/8/layout/equation2" loCatId="relationship" qsTypeId="urn:microsoft.com/office/officeart/2005/8/quickstyle/3d1" qsCatId="3D" csTypeId="urn:microsoft.com/office/officeart/2005/8/colors/accent1_2" csCatId="accent1" phldr="1"/>
      <dgm:spPr/>
    </dgm:pt>
    <dgm:pt modelId="{AD0FD47A-D5E6-4658-87E6-E66195675A90}">
      <dgm:prSet phldrT="[Text]" custT="1"/>
      <dgm:spPr>
        <a:gradFill rotWithShape="0">
          <a:gsLst>
            <a:gs pos="0">
              <a:srgbClr val="00206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</a:gradFill>
      </dgm:spPr>
      <dgm:t>
        <a:bodyPr/>
        <a:lstStyle/>
        <a:p>
          <a:r>
            <a:rPr lang="en-IN" sz="3200" dirty="0"/>
            <a:t>Poor language skills</a:t>
          </a:r>
        </a:p>
      </dgm:t>
    </dgm:pt>
    <dgm:pt modelId="{7E5938CB-AFE1-47FA-ADE4-DBEC62207E20}" type="parTrans" cxnId="{4D78B053-4071-423D-8355-B8C764C96AE8}">
      <dgm:prSet/>
      <dgm:spPr/>
      <dgm:t>
        <a:bodyPr/>
        <a:lstStyle/>
        <a:p>
          <a:endParaRPr lang="en-IN"/>
        </a:p>
      </dgm:t>
    </dgm:pt>
    <dgm:pt modelId="{FBAAA11B-B4F1-4C7F-A323-F1E76D57AF2F}" type="sibTrans" cxnId="{4D78B053-4071-423D-8355-B8C764C96AE8}">
      <dgm:prSet/>
      <dgm:spPr/>
      <dgm:t>
        <a:bodyPr/>
        <a:lstStyle/>
        <a:p>
          <a:endParaRPr lang="en-IN"/>
        </a:p>
      </dgm:t>
    </dgm:pt>
    <dgm:pt modelId="{C7201BCD-FAB9-4B8E-A44B-969FF4272E41}">
      <dgm:prSet phldrT="[Text]" custT="1"/>
      <dgm:spPr>
        <a:gradFill rotWithShape="0">
          <a:gsLst>
            <a:gs pos="0">
              <a:srgbClr val="00B05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</a:gradFill>
      </dgm:spPr>
      <dgm:t>
        <a:bodyPr/>
        <a:lstStyle/>
        <a:p>
          <a:r>
            <a:rPr lang="en-IN" sz="2800" dirty="0"/>
            <a:t>Lack of subject knowledge</a:t>
          </a:r>
        </a:p>
      </dgm:t>
    </dgm:pt>
    <dgm:pt modelId="{8F6D79B3-EDED-4094-BD57-72B798116B6A}" type="parTrans" cxnId="{EB5A624B-D7CC-4388-83D7-C03FBC11655C}">
      <dgm:prSet/>
      <dgm:spPr/>
      <dgm:t>
        <a:bodyPr/>
        <a:lstStyle/>
        <a:p>
          <a:endParaRPr lang="en-IN"/>
        </a:p>
      </dgm:t>
    </dgm:pt>
    <dgm:pt modelId="{248BE7FC-A0BE-4F19-BFA4-51985C96BA1E}" type="sibTrans" cxnId="{EB5A624B-D7CC-4388-83D7-C03FBC11655C}">
      <dgm:prSet/>
      <dgm:spPr>
        <a:noFill/>
      </dgm:spPr>
      <dgm:t>
        <a:bodyPr/>
        <a:lstStyle/>
        <a:p>
          <a:endParaRPr lang="en-IN" dirty="0"/>
        </a:p>
      </dgm:t>
    </dgm:pt>
    <dgm:pt modelId="{7997B64C-14CF-4274-B4AE-6C08EC5D94A2}">
      <dgm:prSet phldrT="[Text]"/>
      <dgm:spPr>
        <a:gradFill rotWithShape="0">
          <a:gsLst>
            <a:gs pos="7074">
              <a:srgbClr val="0A0101"/>
            </a:gs>
            <a:gs pos="86732">
              <a:srgbClr val="7A0E0D"/>
            </a:gs>
            <a:gs pos="77886">
              <a:srgbClr val="6E0C0C"/>
            </a:gs>
            <a:gs pos="65500">
              <a:srgbClr val="5C0A0A"/>
            </a:gs>
            <a:gs pos="26000">
              <a:schemeClr val="bg1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</a:gradFill>
      </dgm:spPr>
      <dgm:t>
        <a:bodyPr/>
        <a:lstStyle/>
        <a:p>
          <a:r>
            <a:rPr lang="en-IN" dirty="0"/>
            <a:t>Plagiarism</a:t>
          </a:r>
        </a:p>
      </dgm:t>
    </dgm:pt>
    <dgm:pt modelId="{0BDA22EC-F6DC-4347-8D4C-45F4E92AD671}" type="parTrans" cxnId="{68466827-9491-49D4-9606-9E5452FA6C37}">
      <dgm:prSet/>
      <dgm:spPr/>
      <dgm:t>
        <a:bodyPr/>
        <a:lstStyle/>
        <a:p>
          <a:endParaRPr lang="en-IN"/>
        </a:p>
      </dgm:t>
    </dgm:pt>
    <dgm:pt modelId="{9374F8F0-EB3A-4FED-A30E-A84B7504ACCA}" type="sibTrans" cxnId="{68466827-9491-49D4-9606-9E5452FA6C37}">
      <dgm:prSet/>
      <dgm:spPr/>
      <dgm:t>
        <a:bodyPr/>
        <a:lstStyle/>
        <a:p>
          <a:endParaRPr lang="en-IN"/>
        </a:p>
      </dgm:t>
    </dgm:pt>
    <dgm:pt modelId="{769A0293-E0E4-4ADA-94C9-3920F6E48D11}" type="pres">
      <dgm:prSet presAssocID="{B8D4E0E3-4AAD-4D15-BAA7-4FD1257E69B7}" presName="Name0" presStyleCnt="0">
        <dgm:presLayoutVars>
          <dgm:dir/>
          <dgm:resizeHandles val="exact"/>
        </dgm:presLayoutVars>
      </dgm:prSet>
      <dgm:spPr/>
    </dgm:pt>
    <dgm:pt modelId="{3495014E-F1BD-4E0A-AA02-E883D7878C97}" type="pres">
      <dgm:prSet presAssocID="{B8D4E0E3-4AAD-4D15-BAA7-4FD1257E69B7}" presName="vNodes" presStyleCnt="0"/>
      <dgm:spPr/>
    </dgm:pt>
    <dgm:pt modelId="{308548EE-BFE4-422F-B006-795FFB8A23C7}" type="pres">
      <dgm:prSet presAssocID="{AD0FD47A-D5E6-4658-87E6-E66195675A90}" presName="node" presStyleLbl="node1" presStyleIdx="0" presStyleCnt="3" custScaleX="171325">
        <dgm:presLayoutVars>
          <dgm:bulletEnabled val="1"/>
        </dgm:presLayoutVars>
      </dgm:prSet>
      <dgm:spPr/>
    </dgm:pt>
    <dgm:pt modelId="{0ECE77CB-4FED-4325-974C-B8500E463B52}" type="pres">
      <dgm:prSet presAssocID="{FBAAA11B-B4F1-4C7F-A323-F1E76D57AF2F}" presName="spacerT" presStyleCnt="0"/>
      <dgm:spPr/>
    </dgm:pt>
    <dgm:pt modelId="{E20BD215-D356-4174-9B80-B46F6B4CAFFA}" type="pres">
      <dgm:prSet presAssocID="{FBAAA11B-B4F1-4C7F-A323-F1E76D57AF2F}" presName="sibTrans" presStyleLbl="sibTrans2D1" presStyleIdx="0" presStyleCnt="2" custScaleX="2708" custScaleY="2708"/>
      <dgm:spPr/>
    </dgm:pt>
    <dgm:pt modelId="{293134A5-6E11-44E5-A2A9-E317165C7541}" type="pres">
      <dgm:prSet presAssocID="{FBAAA11B-B4F1-4C7F-A323-F1E76D57AF2F}" presName="spacerB" presStyleCnt="0"/>
      <dgm:spPr/>
    </dgm:pt>
    <dgm:pt modelId="{9E65E3B3-9BA5-410D-8B45-45F624DD1F4D}" type="pres">
      <dgm:prSet presAssocID="{C7201BCD-FAB9-4B8E-A44B-969FF4272E41}" presName="node" presStyleLbl="node1" presStyleIdx="1" presStyleCnt="3" custScaleX="190168">
        <dgm:presLayoutVars>
          <dgm:bulletEnabled val="1"/>
        </dgm:presLayoutVars>
      </dgm:prSet>
      <dgm:spPr/>
    </dgm:pt>
    <dgm:pt modelId="{A08DFBD0-A075-4119-B0E8-EF75B40AB2F1}" type="pres">
      <dgm:prSet presAssocID="{B8D4E0E3-4AAD-4D15-BAA7-4FD1257E69B7}" presName="sibTransLast" presStyleLbl="sibTrans2D1" presStyleIdx="1" presStyleCnt="2" custAng="847215" custScaleX="184382" custScaleY="51508" custLinFactX="-51934" custLinFactNeighborX="-100000" custLinFactNeighborY="-5517"/>
      <dgm:spPr/>
    </dgm:pt>
    <dgm:pt modelId="{03CA9C7A-F9B4-432A-BD57-E714EA907F6B}" type="pres">
      <dgm:prSet presAssocID="{B8D4E0E3-4AAD-4D15-BAA7-4FD1257E69B7}" presName="connectorText" presStyleLbl="sibTrans2D1" presStyleIdx="1" presStyleCnt="2"/>
      <dgm:spPr/>
    </dgm:pt>
    <dgm:pt modelId="{743B1582-3C04-4B2C-8ADC-0793219CE6F8}" type="pres">
      <dgm:prSet presAssocID="{B8D4E0E3-4AAD-4D15-BAA7-4FD1257E69B7}" presName="lastNode" presStyleLbl="node1" presStyleIdx="2" presStyleCnt="3" custScaleX="65959" custScaleY="54069" custLinFactNeighborY="-3187">
        <dgm:presLayoutVars>
          <dgm:bulletEnabled val="1"/>
        </dgm:presLayoutVars>
      </dgm:prSet>
      <dgm:spPr/>
    </dgm:pt>
  </dgm:ptLst>
  <dgm:cxnLst>
    <dgm:cxn modelId="{68466827-9491-49D4-9606-9E5452FA6C37}" srcId="{B8D4E0E3-4AAD-4D15-BAA7-4FD1257E69B7}" destId="{7997B64C-14CF-4274-B4AE-6C08EC5D94A2}" srcOrd="2" destOrd="0" parTransId="{0BDA22EC-F6DC-4347-8D4C-45F4E92AD671}" sibTransId="{9374F8F0-EB3A-4FED-A30E-A84B7504ACCA}"/>
    <dgm:cxn modelId="{096F7A61-ACF5-48C7-A4DD-A98C89AAFAEC}" type="presOf" srcId="{248BE7FC-A0BE-4F19-BFA4-51985C96BA1E}" destId="{03CA9C7A-F9B4-432A-BD57-E714EA907F6B}" srcOrd="1" destOrd="0" presId="urn:microsoft.com/office/officeart/2005/8/layout/equation2"/>
    <dgm:cxn modelId="{AAA0224B-814F-4F2D-9126-64A85A86E226}" type="presOf" srcId="{C7201BCD-FAB9-4B8E-A44B-969FF4272E41}" destId="{9E65E3B3-9BA5-410D-8B45-45F624DD1F4D}" srcOrd="0" destOrd="0" presId="urn:microsoft.com/office/officeart/2005/8/layout/equation2"/>
    <dgm:cxn modelId="{EB5A624B-D7CC-4388-83D7-C03FBC11655C}" srcId="{B8D4E0E3-4AAD-4D15-BAA7-4FD1257E69B7}" destId="{C7201BCD-FAB9-4B8E-A44B-969FF4272E41}" srcOrd="1" destOrd="0" parTransId="{8F6D79B3-EDED-4094-BD57-72B798116B6A}" sibTransId="{248BE7FC-A0BE-4F19-BFA4-51985C96BA1E}"/>
    <dgm:cxn modelId="{4D78B053-4071-423D-8355-B8C764C96AE8}" srcId="{B8D4E0E3-4AAD-4D15-BAA7-4FD1257E69B7}" destId="{AD0FD47A-D5E6-4658-87E6-E66195675A90}" srcOrd="0" destOrd="0" parTransId="{7E5938CB-AFE1-47FA-ADE4-DBEC62207E20}" sibTransId="{FBAAA11B-B4F1-4C7F-A323-F1E76D57AF2F}"/>
    <dgm:cxn modelId="{0A7A3654-3700-4B1F-8379-24581630AB50}" type="presOf" srcId="{AD0FD47A-D5E6-4658-87E6-E66195675A90}" destId="{308548EE-BFE4-422F-B006-795FFB8A23C7}" srcOrd="0" destOrd="0" presId="urn:microsoft.com/office/officeart/2005/8/layout/equation2"/>
    <dgm:cxn modelId="{4ED06C8D-FFFC-45F7-A11E-D3B9FC576599}" type="presOf" srcId="{B8D4E0E3-4AAD-4D15-BAA7-4FD1257E69B7}" destId="{769A0293-E0E4-4ADA-94C9-3920F6E48D11}" srcOrd="0" destOrd="0" presId="urn:microsoft.com/office/officeart/2005/8/layout/equation2"/>
    <dgm:cxn modelId="{A67D59BB-FC7B-45F6-984A-7A9E640EEE30}" type="presOf" srcId="{FBAAA11B-B4F1-4C7F-A323-F1E76D57AF2F}" destId="{E20BD215-D356-4174-9B80-B46F6B4CAFFA}" srcOrd="0" destOrd="0" presId="urn:microsoft.com/office/officeart/2005/8/layout/equation2"/>
    <dgm:cxn modelId="{2BDB33CD-AFB8-4302-99C5-2549C04F2F8B}" type="presOf" srcId="{248BE7FC-A0BE-4F19-BFA4-51985C96BA1E}" destId="{A08DFBD0-A075-4119-B0E8-EF75B40AB2F1}" srcOrd="0" destOrd="0" presId="urn:microsoft.com/office/officeart/2005/8/layout/equation2"/>
    <dgm:cxn modelId="{8FB577E7-F4F5-4AAE-A1B6-0486CAAFA12F}" type="presOf" srcId="{7997B64C-14CF-4274-B4AE-6C08EC5D94A2}" destId="{743B1582-3C04-4B2C-8ADC-0793219CE6F8}" srcOrd="0" destOrd="0" presId="urn:microsoft.com/office/officeart/2005/8/layout/equation2"/>
    <dgm:cxn modelId="{BBB009D6-BC8F-489D-9C24-EB231782BF8C}" type="presParOf" srcId="{769A0293-E0E4-4ADA-94C9-3920F6E48D11}" destId="{3495014E-F1BD-4E0A-AA02-E883D7878C97}" srcOrd="0" destOrd="0" presId="urn:microsoft.com/office/officeart/2005/8/layout/equation2"/>
    <dgm:cxn modelId="{9D5C6AE5-C15F-42A3-9CA5-5501EE809A7D}" type="presParOf" srcId="{3495014E-F1BD-4E0A-AA02-E883D7878C97}" destId="{308548EE-BFE4-422F-B006-795FFB8A23C7}" srcOrd="0" destOrd="0" presId="urn:microsoft.com/office/officeart/2005/8/layout/equation2"/>
    <dgm:cxn modelId="{BD8DC196-E764-4979-B29D-C0E042C9CDEC}" type="presParOf" srcId="{3495014E-F1BD-4E0A-AA02-E883D7878C97}" destId="{0ECE77CB-4FED-4325-974C-B8500E463B52}" srcOrd="1" destOrd="0" presId="urn:microsoft.com/office/officeart/2005/8/layout/equation2"/>
    <dgm:cxn modelId="{500D319E-4D39-47A3-AE0C-8A4BE662DB56}" type="presParOf" srcId="{3495014E-F1BD-4E0A-AA02-E883D7878C97}" destId="{E20BD215-D356-4174-9B80-B46F6B4CAFFA}" srcOrd="2" destOrd="0" presId="urn:microsoft.com/office/officeart/2005/8/layout/equation2"/>
    <dgm:cxn modelId="{5A01ECF0-2606-41D4-ABC8-A47C07EF8EE9}" type="presParOf" srcId="{3495014E-F1BD-4E0A-AA02-E883D7878C97}" destId="{293134A5-6E11-44E5-A2A9-E317165C7541}" srcOrd="3" destOrd="0" presId="urn:microsoft.com/office/officeart/2005/8/layout/equation2"/>
    <dgm:cxn modelId="{D106AE92-C3AD-42A5-8450-B090843D4510}" type="presParOf" srcId="{3495014E-F1BD-4E0A-AA02-E883D7878C97}" destId="{9E65E3B3-9BA5-410D-8B45-45F624DD1F4D}" srcOrd="4" destOrd="0" presId="urn:microsoft.com/office/officeart/2005/8/layout/equation2"/>
    <dgm:cxn modelId="{FAFBA953-D056-4EB6-B6A2-E5FCC6B9E4E2}" type="presParOf" srcId="{769A0293-E0E4-4ADA-94C9-3920F6E48D11}" destId="{A08DFBD0-A075-4119-B0E8-EF75B40AB2F1}" srcOrd="1" destOrd="0" presId="urn:microsoft.com/office/officeart/2005/8/layout/equation2"/>
    <dgm:cxn modelId="{D390A4B0-C98C-479D-9CA1-27B838160958}" type="presParOf" srcId="{A08DFBD0-A075-4119-B0E8-EF75B40AB2F1}" destId="{03CA9C7A-F9B4-432A-BD57-E714EA907F6B}" srcOrd="0" destOrd="0" presId="urn:microsoft.com/office/officeart/2005/8/layout/equation2"/>
    <dgm:cxn modelId="{BC0E76DE-A0D2-4ABC-AE0C-B9BAFF71942F}" type="presParOf" srcId="{769A0293-E0E4-4ADA-94C9-3920F6E48D11}" destId="{743B1582-3C04-4B2C-8ADC-0793219CE6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5CD0D5-CA7D-46EB-9975-D8516B45D8B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ACF2DB3-E89E-4820-955B-FC90A52BF73D}">
      <dgm:prSet phldrT="[Text]" custT="1"/>
      <dgm:spPr>
        <a:solidFill>
          <a:schemeClr val="bg1">
            <a:lumMod val="85000"/>
            <a:lumOff val="15000"/>
          </a:schemeClr>
        </a:solidFill>
      </dgm:spPr>
      <dgm:t>
        <a:bodyPr/>
        <a:lstStyle/>
        <a:p>
          <a:pPr algn="ctr"/>
          <a:r>
            <a:rPr lang="en-US" sz="4000" b="0" dirty="0"/>
            <a:t>Copyrightable</a:t>
          </a:r>
          <a:endParaRPr lang="en-IN" sz="4000" dirty="0"/>
        </a:p>
      </dgm:t>
    </dgm:pt>
    <dgm:pt modelId="{84B688C6-DD60-4D66-9699-422FF289CB98}" type="parTrans" cxnId="{EE00E8B6-8533-49A2-859E-5F97931E4EC5}">
      <dgm:prSet/>
      <dgm:spPr/>
      <dgm:t>
        <a:bodyPr/>
        <a:lstStyle/>
        <a:p>
          <a:endParaRPr lang="en-IN"/>
        </a:p>
      </dgm:t>
    </dgm:pt>
    <dgm:pt modelId="{8F08A048-7248-4F25-BC78-546E1079AA6C}" type="sibTrans" cxnId="{EE00E8B6-8533-49A2-859E-5F97931E4EC5}">
      <dgm:prSet/>
      <dgm:spPr/>
      <dgm:t>
        <a:bodyPr/>
        <a:lstStyle/>
        <a:p>
          <a:endParaRPr lang="en-IN"/>
        </a:p>
      </dgm:t>
    </dgm:pt>
    <dgm:pt modelId="{C31FD9C8-BE99-42EB-B81B-70B9E875F9AA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en-IN" sz="3000" b="0" dirty="0"/>
            <a:t>1) Literary Work</a:t>
          </a:r>
        </a:p>
      </dgm:t>
    </dgm:pt>
    <dgm:pt modelId="{08244F1A-7C71-4B1E-BC94-6E88B8C22519}" type="parTrans" cxnId="{DE0D9322-27BD-40DD-9CD9-4C2A9EBA0E2C}">
      <dgm:prSet/>
      <dgm:spPr/>
      <dgm:t>
        <a:bodyPr/>
        <a:lstStyle/>
        <a:p>
          <a:endParaRPr lang="en-IN"/>
        </a:p>
      </dgm:t>
    </dgm:pt>
    <dgm:pt modelId="{208C6411-2816-48EE-9818-F48C5DF31254}" type="sibTrans" cxnId="{DE0D9322-27BD-40DD-9CD9-4C2A9EBA0E2C}">
      <dgm:prSet/>
      <dgm:spPr/>
      <dgm:t>
        <a:bodyPr/>
        <a:lstStyle/>
        <a:p>
          <a:endParaRPr lang="en-IN"/>
        </a:p>
      </dgm:t>
    </dgm:pt>
    <dgm:pt modelId="{B47D5AEE-E738-443C-ACA6-020240D45947}">
      <dgm:prSet phldrT="[Text]" custT="1"/>
      <dgm:spPr>
        <a:solidFill>
          <a:schemeClr val="accent5"/>
        </a:solidFill>
      </dgm:spPr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3) Cinematograph Film</a:t>
          </a:r>
        </a:p>
      </dgm:t>
    </dgm:pt>
    <dgm:pt modelId="{3E1EE782-1A8A-43C1-AEDD-07F4F07F0488}" type="parTrans" cxnId="{0F522FE1-01BE-4656-9832-73392976994D}">
      <dgm:prSet/>
      <dgm:spPr/>
      <dgm:t>
        <a:bodyPr/>
        <a:lstStyle/>
        <a:p>
          <a:endParaRPr lang="en-IN"/>
        </a:p>
      </dgm:t>
    </dgm:pt>
    <dgm:pt modelId="{E68F299C-5FF7-4789-AC85-CA9FB2FE4FE1}" type="sibTrans" cxnId="{0F522FE1-01BE-4656-9832-73392976994D}">
      <dgm:prSet/>
      <dgm:spPr/>
      <dgm:t>
        <a:bodyPr/>
        <a:lstStyle/>
        <a:p>
          <a:endParaRPr lang="en-IN"/>
        </a:p>
      </dgm:t>
    </dgm:pt>
    <dgm:pt modelId="{421F7B8E-24B2-4BF9-8249-91BCE2309A2C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5) Music Work</a:t>
          </a:r>
        </a:p>
      </dgm:t>
    </dgm:pt>
    <dgm:pt modelId="{C3A6BAE9-15DB-4B1B-B0FA-959D47DA26FC}" type="parTrans" cxnId="{016C2933-20A6-4D94-B4BE-4706914217F8}">
      <dgm:prSet/>
      <dgm:spPr/>
      <dgm:t>
        <a:bodyPr/>
        <a:lstStyle/>
        <a:p>
          <a:endParaRPr lang="en-IN"/>
        </a:p>
      </dgm:t>
    </dgm:pt>
    <dgm:pt modelId="{A0A067FF-9FC2-4558-A4C9-FB50911D7EC6}" type="sibTrans" cxnId="{016C2933-20A6-4D94-B4BE-4706914217F8}">
      <dgm:prSet/>
      <dgm:spPr/>
      <dgm:t>
        <a:bodyPr/>
        <a:lstStyle/>
        <a:p>
          <a:endParaRPr lang="en-IN"/>
        </a:p>
      </dgm:t>
    </dgm:pt>
    <dgm:pt modelId="{01B5ACDF-2D16-4DAC-9991-A0B13061324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n-IN" sz="3000" b="0" dirty="0"/>
            <a:t>2) Artistic Work</a:t>
          </a:r>
        </a:p>
      </dgm:t>
    </dgm:pt>
    <dgm:pt modelId="{CEEBDD0D-5A5E-451B-B89C-F12B722BF4F6}" type="parTrans" cxnId="{D6ADA0A7-80B4-43FF-B3E6-67EEE8DC9644}">
      <dgm:prSet/>
      <dgm:spPr/>
      <dgm:t>
        <a:bodyPr/>
        <a:lstStyle/>
        <a:p>
          <a:endParaRPr lang="en-IN"/>
        </a:p>
      </dgm:t>
    </dgm:pt>
    <dgm:pt modelId="{B518B844-51DF-4A76-BE10-5E5421D4F775}" type="sibTrans" cxnId="{D6ADA0A7-80B4-43FF-B3E6-67EEE8DC9644}">
      <dgm:prSet/>
      <dgm:spPr/>
      <dgm:t>
        <a:bodyPr/>
        <a:lstStyle/>
        <a:p>
          <a:endParaRPr lang="en-IN"/>
        </a:p>
      </dgm:t>
    </dgm:pt>
    <dgm:pt modelId="{80695767-99FD-4587-89EA-8BE13933B32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4) Dramatic Work</a:t>
          </a:r>
        </a:p>
      </dgm:t>
    </dgm:pt>
    <dgm:pt modelId="{DDE4351B-09BF-4B17-9194-62F2DBDB5E05}" type="parTrans" cxnId="{EACEAFAF-0E96-46B1-88BD-E18D1BC17BAC}">
      <dgm:prSet/>
      <dgm:spPr/>
      <dgm:t>
        <a:bodyPr/>
        <a:lstStyle/>
        <a:p>
          <a:endParaRPr lang="en-IN"/>
        </a:p>
      </dgm:t>
    </dgm:pt>
    <dgm:pt modelId="{4DB61FC6-2C42-410D-B727-07F33F836F4C}" type="sibTrans" cxnId="{EACEAFAF-0E96-46B1-88BD-E18D1BC17BAC}">
      <dgm:prSet/>
      <dgm:spPr/>
      <dgm:t>
        <a:bodyPr/>
        <a:lstStyle/>
        <a:p>
          <a:endParaRPr lang="en-IN"/>
        </a:p>
      </dgm:t>
    </dgm:pt>
    <dgm:pt modelId="{82373B0F-7914-47F0-BD33-0EA035D04334}">
      <dgm:prSet phldrT="[Text]"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6) Sound Recording</a:t>
          </a:r>
        </a:p>
      </dgm:t>
    </dgm:pt>
    <dgm:pt modelId="{93686742-D9E7-49B4-99A6-C2D6EABC62E0}" type="parTrans" cxnId="{1218EAF6-6507-4832-9AAF-640DC70F2443}">
      <dgm:prSet/>
      <dgm:spPr/>
      <dgm:t>
        <a:bodyPr/>
        <a:lstStyle/>
        <a:p>
          <a:endParaRPr lang="en-IN"/>
        </a:p>
      </dgm:t>
    </dgm:pt>
    <dgm:pt modelId="{7844A716-E86B-4028-A71C-08EC0065056A}" type="sibTrans" cxnId="{1218EAF6-6507-4832-9AAF-640DC70F2443}">
      <dgm:prSet/>
      <dgm:spPr/>
      <dgm:t>
        <a:bodyPr/>
        <a:lstStyle/>
        <a:p>
          <a:endParaRPr lang="en-IN"/>
        </a:p>
      </dgm:t>
    </dgm:pt>
    <dgm:pt modelId="{5D816707-193B-4622-8B57-AA0986531D86}" type="pres">
      <dgm:prSet presAssocID="{CF5CD0D5-CA7D-46EB-9975-D8516B45D8B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E04EFD-7714-4E7C-BA94-7725BFFAD5B5}" type="pres">
      <dgm:prSet presAssocID="{0ACF2DB3-E89E-4820-955B-FC90A52BF73D}" presName="root1" presStyleCnt="0"/>
      <dgm:spPr/>
    </dgm:pt>
    <dgm:pt modelId="{6BFA748D-1DD7-49FE-8AB2-42FD95C90632}" type="pres">
      <dgm:prSet presAssocID="{0ACF2DB3-E89E-4820-955B-FC90A52BF73D}" presName="LevelOneTextNode" presStyleLbl="node0" presStyleIdx="0" presStyleCnt="1" custScaleX="194596">
        <dgm:presLayoutVars>
          <dgm:chPref val="3"/>
        </dgm:presLayoutVars>
      </dgm:prSet>
      <dgm:spPr/>
    </dgm:pt>
    <dgm:pt modelId="{4F161BEC-5BAF-4215-8566-B07FEF296622}" type="pres">
      <dgm:prSet presAssocID="{0ACF2DB3-E89E-4820-955B-FC90A52BF73D}" presName="level2hierChild" presStyleCnt="0"/>
      <dgm:spPr/>
    </dgm:pt>
    <dgm:pt modelId="{C05F1D00-A3E0-491D-8414-47781CCAA40B}" type="pres">
      <dgm:prSet presAssocID="{08244F1A-7C71-4B1E-BC94-6E88B8C22519}" presName="conn2-1" presStyleLbl="parChTrans1D2" presStyleIdx="0" presStyleCnt="6"/>
      <dgm:spPr/>
    </dgm:pt>
    <dgm:pt modelId="{2CDE72C7-BAC0-453B-AEE9-3AC9D0B9774E}" type="pres">
      <dgm:prSet presAssocID="{08244F1A-7C71-4B1E-BC94-6E88B8C22519}" presName="connTx" presStyleLbl="parChTrans1D2" presStyleIdx="0" presStyleCnt="6"/>
      <dgm:spPr/>
    </dgm:pt>
    <dgm:pt modelId="{47F6F8D8-BD69-434B-BB21-4B3C9D8F86E2}" type="pres">
      <dgm:prSet presAssocID="{C31FD9C8-BE99-42EB-B81B-70B9E875F9AA}" presName="root2" presStyleCnt="0"/>
      <dgm:spPr/>
    </dgm:pt>
    <dgm:pt modelId="{90D1CAB4-A0F8-42BA-9797-7BB106D75C96}" type="pres">
      <dgm:prSet presAssocID="{C31FD9C8-BE99-42EB-B81B-70B9E875F9AA}" presName="LevelTwoTextNode" presStyleLbl="node2" presStyleIdx="0" presStyleCnt="6" custScaleX="144593" custScaleY="61836" custLinFactNeighborY="6965">
        <dgm:presLayoutVars>
          <dgm:chPref val="3"/>
        </dgm:presLayoutVars>
      </dgm:prSet>
      <dgm:spPr/>
    </dgm:pt>
    <dgm:pt modelId="{512C6954-8434-4FF8-AADC-001BE2E95040}" type="pres">
      <dgm:prSet presAssocID="{C31FD9C8-BE99-42EB-B81B-70B9E875F9AA}" presName="level3hierChild" presStyleCnt="0"/>
      <dgm:spPr/>
    </dgm:pt>
    <dgm:pt modelId="{833E2692-F245-4064-8C9A-39F466244716}" type="pres">
      <dgm:prSet presAssocID="{CEEBDD0D-5A5E-451B-B89C-F12B722BF4F6}" presName="conn2-1" presStyleLbl="parChTrans1D2" presStyleIdx="1" presStyleCnt="6"/>
      <dgm:spPr/>
    </dgm:pt>
    <dgm:pt modelId="{4FE629AE-B4AB-4BD7-845D-78EFE8A5CB4B}" type="pres">
      <dgm:prSet presAssocID="{CEEBDD0D-5A5E-451B-B89C-F12B722BF4F6}" presName="connTx" presStyleLbl="parChTrans1D2" presStyleIdx="1" presStyleCnt="6"/>
      <dgm:spPr/>
    </dgm:pt>
    <dgm:pt modelId="{724EC8CF-60C1-430E-AF02-9F165393A0D4}" type="pres">
      <dgm:prSet presAssocID="{01B5ACDF-2D16-4DAC-9991-A0B13061324E}" presName="root2" presStyleCnt="0"/>
      <dgm:spPr/>
    </dgm:pt>
    <dgm:pt modelId="{50A284ED-7E89-492F-A984-91D8F8356C97}" type="pres">
      <dgm:prSet presAssocID="{01B5ACDF-2D16-4DAC-9991-A0B13061324E}" presName="LevelTwoTextNode" presStyleLbl="node2" presStyleIdx="1" presStyleCnt="6" custScaleX="145697" custScaleY="72564">
        <dgm:presLayoutVars>
          <dgm:chPref val="3"/>
        </dgm:presLayoutVars>
      </dgm:prSet>
      <dgm:spPr/>
    </dgm:pt>
    <dgm:pt modelId="{789CF81D-6551-4B9E-A7AF-4B7009F4A098}" type="pres">
      <dgm:prSet presAssocID="{01B5ACDF-2D16-4DAC-9991-A0B13061324E}" presName="level3hierChild" presStyleCnt="0"/>
      <dgm:spPr/>
    </dgm:pt>
    <dgm:pt modelId="{5122EA14-9EF1-42FC-8251-A639A1818719}" type="pres">
      <dgm:prSet presAssocID="{3E1EE782-1A8A-43C1-AEDD-07F4F07F0488}" presName="conn2-1" presStyleLbl="parChTrans1D2" presStyleIdx="2" presStyleCnt="6"/>
      <dgm:spPr/>
    </dgm:pt>
    <dgm:pt modelId="{FCE77AAD-7254-41F7-8CE4-2705079D04C3}" type="pres">
      <dgm:prSet presAssocID="{3E1EE782-1A8A-43C1-AEDD-07F4F07F0488}" presName="connTx" presStyleLbl="parChTrans1D2" presStyleIdx="2" presStyleCnt="6"/>
      <dgm:spPr/>
    </dgm:pt>
    <dgm:pt modelId="{21A5FA93-DDDC-4E0E-975F-0206117865FF}" type="pres">
      <dgm:prSet presAssocID="{B47D5AEE-E738-443C-ACA6-020240D45947}" presName="root2" presStyleCnt="0"/>
      <dgm:spPr/>
    </dgm:pt>
    <dgm:pt modelId="{F235DBA9-B112-4D56-A6A2-03F55028C975}" type="pres">
      <dgm:prSet presAssocID="{B47D5AEE-E738-443C-ACA6-020240D45947}" presName="LevelTwoTextNode" presStyleLbl="node2" presStyleIdx="2" presStyleCnt="6" custScaleX="146444" custScaleY="79373">
        <dgm:presLayoutVars>
          <dgm:chPref val="3"/>
        </dgm:presLayoutVars>
      </dgm:prSet>
      <dgm:spPr/>
    </dgm:pt>
    <dgm:pt modelId="{1C92B5AF-9159-4E1D-B53B-73DEE986FDAD}" type="pres">
      <dgm:prSet presAssocID="{B47D5AEE-E738-443C-ACA6-020240D45947}" presName="level3hierChild" presStyleCnt="0"/>
      <dgm:spPr/>
    </dgm:pt>
    <dgm:pt modelId="{208F2710-6C80-4153-A149-BB2F253769B6}" type="pres">
      <dgm:prSet presAssocID="{DDE4351B-09BF-4B17-9194-62F2DBDB5E05}" presName="conn2-1" presStyleLbl="parChTrans1D2" presStyleIdx="3" presStyleCnt="6"/>
      <dgm:spPr/>
    </dgm:pt>
    <dgm:pt modelId="{5EC972E4-6095-4A79-9ECF-84A301A98528}" type="pres">
      <dgm:prSet presAssocID="{DDE4351B-09BF-4B17-9194-62F2DBDB5E05}" presName="connTx" presStyleLbl="parChTrans1D2" presStyleIdx="3" presStyleCnt="6"/>
      <dgm:spPr/>
    </dgm:pt>
    <dgm:pt modelId="{1EA89BB6-A9A4-49FB-9F73-C02DAA9B01BD}" type="pres">
      <dgm:prSet presAssocID="{80695767-99FD-4587-89EA-8BE13933B323}" presName="root2" presStyleCnt="0"/>
      <dgm:spPr/>
    </dgm:pt>
    <dgm:pt modelId="{27B9A6F5-E3B8-4782-A20D-E55B08B90C28}" type="pres">
      <dgm:prSet presAssocID="{80695767-99FD-4587-89EA-8BE13933B323}" presName="LevelTwoTextNode" presStyleLbl="node2" presStyleIdx="3" presStyleCnt="6" custScaleX="147369" custScaleY="81322">
        <dgm:presLayoutVars>
          <dgm:chPref val="3"/>
        </dgm:presLayoutVars>
      </dgm:prSet>
      <dgm:spPr/>
    </dgm:pt>
    <dgm:pt modelId="{A79DC3F8-A7BC-4834-A6D2-999F40FE8A30}" type="pres">
      <dgm:prSet presAssocID="{80695767-99FD-4587-89EA-8BE13933B323}" presName="level3hierChild" presStyleCnt="0"/>
      <dgm:spPr/>
    </dgm:pt>
    <dgm:pt modelId="{15CC1998-8B9E-41C0-B77B-372100B5CC4D}" type="pres">
      <dgm:prSet presAssocID="{C3A6BAE9-15DB-4B1B-B0FA-959D47DA26FC}" presName="conn2-1" presStyleLbl="parChTrans1D2" presStyleIdx="4" presStyleCnt="6"/>
      <dgm:spPr/>
    </dgm:pt>
    <dgm:pt modelId="{12DE07FE-4119-4EFC-9BB1-EBB3157A5616}" type="pres">
      <dgm:prSet presAssocID="{C3A6BAE9-15DB-4B1B-B0FA-959D47DA26FC}" presName="connTx" presStyleLbl="parChTrans1D2" presStyleIdx="4" presStyleCnt="6"/>
      <dgm:spPr/>
    </dgm:pt>
    <dgm:pt modelId="{EA397B8E-F378-44B2-9E63-84EFBC1AFECF}" type="pres">
      <dgm:prSet presAssocID="{421F7B8E-24B2-4BF9-8249-91BCE2309A2C}" presName="root2" presStyleCnt="0"/>
      <dgm:spPr/>
    </dgm:pt>
    <dgm:pt modelId="{CA68227A-A15C-4108-AD92-414A486FAAD9}" type="pres">
      <dgm:prSet presAssocID="{421F7B8E-24B2-4BF9-8249-91BCE2309A2C}" presName="LevelTwoTextNode" presStyleLbl="node2" presStyleIdx="4" presStyleCnt="6" custScaleX="148294" custScaleY="86500">
        <dgm:presLayoutVars>
          <dgm:chPref val="3"/>
        </dgm:presLayoutVars>
      </dgm:prSet>
      <dgm:spPr/>
    </dgm:pt>
    <dgm:pt modelId="{93528C8F-7B4E-405E-85BB-9A2763BE1D67}" type="pres">
      <dgm:prSet presAssocID="{421F7B8E-24B2-4BF9-8249-91BCE2309A2C}" presName="level3hierChild" presStyleCnt="0"/>
      <dgm:spPr/>
    </dgm:pt>
    <dgm:pt modelId="{AE96A7BF-DD2E-4407-B101-60DCBDB21EFD}" type="pres">
      <dgm:prSet presAssocID="{93686742-D9E7-49B4-99A6-C2D6EABC62E0}" presName="conn2-1" presStyleLbl="parChTrans1D2" presStyleIdx="5" presStyleCnt="6"/>
      <dgm:spPr/>
    </dgm:pt>
    <dgm:pt modelId="{8C0B0F3A-7C05-4019-A7E1-004658D7CA1F}" type="pres">
      <dgm:prSet presAssocID="{93686742-D9E7-49B4-99A6-C2D6EABC62E0}" presName="connTx" presStyleLbl="parChTrans1D2" presStyleIdx="5" presStyleCnt="6"/>
      <dgm:spPr/>
    </dgm:pt>
    <dgm:pt modelId="{918B78EE-1E74-4A66-B6F8-28CA9D841BFC}" type="pres">
      <dgm:prSet presAssocID="{82373B0F-7914-47F0-BD33-0EA035D04334}" presName="root2" presStyleCnt="0"/>
      <dgm:spPr/>
    </dgm:pt>
    <dgm:pt modelId="{B286C627-F8A6-4462-A2BB-000D929F6B41}" type="pres">
      <dgm:prSet presAssocID="{82373B0F-7914-47F0-BD33-0EA035D04334}" presName="LevelTwoTextNode" presStyleLbl="node2" presStyleIdx="5" presStyleCnt="6" custScaleX="148294" custScaleY="78466" custLinFactNeighborY="-10491">
        <dgm:presLayoutVars>
          <dgm:chPref val="3"/>
        </dgm:presLayoutVars>
      </dgm:prSet>
      <dgm:spPr/>
    </dgm:pt>
    <dgm:pt modelId="{4BFB03D6-B54B-4B77-9553-ADA7744C320D}" type="pres">
      <dgm:prSet presAssocID="{82373B0F-7914-47F0-BD33-0EA035D04334}" presName="level3hierChild" presStyleCnt="0"/>
      <dgm:spPr/>
    </dgm:pt>
  </dgm:ptLst>
  <dgm:cxnLst>
    <dgm:cxn modelId="{8092CD04-05D8-499F-8F85-2F9572A929B1}" type="presOf" srcId="{CF5CD0D5-CA7D-46EB-9975-D8516B45D8BF}" destId="{5D816707-193B-4622-8B57-AA0986531D86}" srcOrd="0" destOrd="0" presId="urn:microsoft.com/office/officeart/2008/layout/HorizontalMultiLevelHierarchy"/>
    <dgm:cxn modelId="{82F25318-29FE-42B9-8D38-862FAB1A84E0}" type="presOf" srcId="{3E1EE782-1A8A-43C1-AEDD-07F4F07F0488}" destId="{FCE77AAD-7254-41F7-8CE4-2705079D04C3}" srcOrd="1" destOrd="0" presId="urn:microsoft.com/office/officeart/2008/layout/HorizontalMultiLevelHierarchy"/>
    <dgm:cxn modelId="{D2AD1C21-481A-4260-8292-7E589E893F87}" type="presOf" srcId="{01B5ACDF-2D16-4DAC-9991-A0B13061324E}" destId="{50A284ED-7E89-492F-A984-91D8F8356C97}" srcOrd="0" destOrd="0" presId="urn:microsoft.com/office/officeart/2008/layout/HorizontalMultiLevelHierarchy"/>
    <dgm:cxn modelId="{DE0D9322-27BD-40DD-9CD9-4C2A9EBA0E2C}" srcId="{0ACF2DB3-E89E-4820-955B-FC90A52BF73D}" destId="{C31FD9C8-BE99-42EB-B81B-70B9E875F9AA}" srcOrd="0" destOrd="0" parTransId="{08244F1A-7C71-4B1E-BC94-6E88B8C22519}" sibTransId="{208C6411-2816-48EE-9818-F48C5DF31254}"/>
    <dgm:cxn modelId="{F08ACE22-9E51-4AA3-A218-937976700A26}" type="presOf" srcId="{B47D5AEE-E738-443C-ACA6-020240D45947}" destId="{F235DBA9-B112-4D56-A6A2-03F55028C975}" srcOrd="0" destOrd="0" presId="urn:microsoft.com/office/officeart/2008/layout/HorizontalMultiLevelHierarchy"/>
    <dgm:cxn modelId="{2C043D29-D8D3-4D14-A946-83D9EB7B33B4}" type="presOf" srcId="{C3A6BAE9-15DB-4B1B-B0FA-959D47DA26FC}" destId="{12DE07FE-4119-4EFC-9BB1-EBB3157A5616}" srcOrd="1" destOrd="0" presId="urn:microsoft.com/office/officeart/2008/layout/HorizontalMultiLevelHierarchy"/>
    <dgm:cxn modelId="{016C2933-20A6-4D94-B4BE-4706914217F8}" srcId="{0ACF2DB3-E89E-4820-955B-FC90A52BF73D}" destId="{421F7B8E-24B2-4BF9-8249-91BCE2309A2C}" srcOrd="4" destOrd="0" parTransId="{C3A6BAE9-15DB-4B1B-B0FA-959D47DA26FC}" sibTransId="{A0A067FF-9FC2-4558-A4C9-FB50911D7EC6}"/>
    <dgm:cxn modelId="{C6DE4B5D-3916-4273-871D-B34C5B41522C}" type="presOf" srcId="{C31FD9C8-BE99-42EB-B81B-70B9E875F9AA}" destId="{90D1CAB4-A0F8-42BA-9797-7BB106D75C96}" srcOrd="0" destOrd="0" presId="urn:microsoft.com/office/officeart/2008/layout/HorizontalMultiLevelHierarchy"/>
    <dgm:cxn modelId="{542EEA67-08B5-4580-BC79-3EE6B79CE48C}" type="presOf" srcId="{CEEBDD0D-5A5E-451B-B89C-F12B722BF4F6}" destId="{833E2692-F245-4064-8C9A-39F466244716}" srcOrd="0" destOrd="0" presId="urn:microsoft.com/office/officeart/2008/layout/HorizontalMultiLevelHierarchy"/>
    <dgm:cxn modelId="{D0B89A69-7ABE-45AE-930E-4E2C53EA43EA}" type="presOf" srcId="{DDE4351B-09BF-4B17-9194-62F2DBDB5E05}" destId="{208F2710-6C80-4153-A149-BB2F253769B6}" srcOrd="0" destOrd="0" presId="urn:microsoft.com/office/officeart/2008/layout/HorizontalMultiLevelHierarchy"/>
    <dgm:cxn modelId="{1CCE2B6D-248C-43DF-9677-32106F90DDBF}" type="presOf" srcId="{0ACF2DB3-E89E-4820-955B-FC90A52BF73D}" destId="{6BFA748D-1DD7-49FE-8AB2-42FD95C90632}" srcOrd="0" destOrd="0" presId="urn:microsoft.com/office/officeart/2008/layout/HorizontalMultiLevelHierarchy"/>
    <dgm:cxn modelId="{77A3B951-D395-44C0-8CA1-25E61860BA0E}" type="presOf" srcId="{421F7B8E-24B2-4BF9-8249-91BCE2309A2C}" destId="{CA68227A-A15C-4108-AD92-414A486FAAD9}" srcOrd="0" destOrd="0" presId="urn:microsoft.com/office/officeart/2008/layout/HorizontalMultiLevelHierarchy"/>
    <dgm:cxn modelId="{EB2F1580-F5F7-4782-8AB9-02B7DD08E6D8}" type="presOf" srcId="{3E1EE782-1A8A-43C1-AEDD-07F4F07F0488}" destId="{5122EA14-9EF1-42FC-8251-A639A1818719}" srcOrd="0" destOrd="0" presId="urn:microsoft.com/office/officeart/2008/layout/HorizontalMultiLevelHierarchy"/>
    <dgm:cxn modelId="{910B0C95-77F0-4B53-A7ED-C92FEE570001}" type="presOf" srcId="{93686742-D9E7-49B4-99A6-C2D6EABC62E0}" destId="{8C0B0F3A-7C05-4019-A7E1-004658D7CA1F}" srcOrd="1" destOrd="0" presId="urn:microsoft.com/office/officeart/2008/layout/HorizontalMultiLevelHierarchy"/>
    <dgm:cxn modelId="{3D2AA0A0-269D-4C7E-9797-600B4A973E37}" type="presOf" srcId="{08244F1A-7C71-4B1E-BC94-6E88B8C22519}" destId="{C05F1D00-A3E0-491D-8414-47781CCAA40B}" srcOrd="0" destOrd="0" presId="urn:microsoft.com/office/officeart/2008/layout/HorizontalMultiLevelHierarchy"/>
    <dgm:cxn modelId="{D6ADA0A7-80B4-43FF-B3E6-67EEE8DC9644}" srcId="{0ACF2DB3-E89E-4820-955B-FC90A52BF73D}" destId="{01B5ACDF-2D16-4DAC-9991-A0B13061324E}" srcOrd="1" destOrd="0" parTransId="{CEEBDD0D-5A5E-451B-B89C-F12B722BF4F6}" sibTransId="{B518B844-51DF-4A76-BE10-5E5421D4F775}"/>
    <dgm:cxn modelId="{EACEAFAF-0E96-46B1-88BD-E18D1BC17BAC}" srcId="{0ACF2DB3-E89E-4820-955B-FC90A52BF73D}" destId="{80695767-99FD-4587-89EA-8BE13933B323}" srcOrd="3" destOrd="0" parTransId="{DDE4351B-09BF-4B17-9194-62F2DBDB5E05}" sibTransId="{4DB61FC6-2C42-410D-B727-07F33F836F4C}"/>
    <dgm:cxn modelId="{EE00E8B6-8533-49A2-859E-5F97931E4EC5}" srcId="{CF5CD0D5-CA7D-46EB-9975-D8516B45D8BF}" destId="{0ACF2DB3-E89E-4820-955B-FC90A52BF73D}" srcOrd="0" destOrd="0" parTransId="{84B688C6-DD60-4D66-9699-422FF289CB98}" sibTransId="{8F08A048-7248-4F25-BC78-546E1079AA6C}"/>
    <dgm:cxn modelId="{4923D8B7-888F-4A22-B35E-541DB9F66975}" type="presOf" srcId="{CEEBDD0D-5A5E-451B-B89C-F12B722BF4F6}" destId="{4FE629AE-B4AB-4BD7-845D-78EFE8A5CB4B}" srcOrd="1" destOrd="0" presId="urn:microsoft.com/office/officeart/2008/layout/HorizontalMultiLevelHierarchy"/>
    <dgm:cxn modelId="{256036B9-F0D7-41FB-8ABA-D570F4431025}" type="presOf" srcId="{93686742-D9E7-49B4-99A6-C2D6EABC62E0}" destId="{AE96A7BF-DD2E-4407-B101-60DCBDB21EFD}" srcOrd="0" destOrd="0" presId="urn:microsoft.com/office/officeart/2008/layout/HorizontalMultiLevelHierarchy"/>
    <dgm:cxn modelId="{B52DA2CA-F001-4D96-A34F-B595B896A1EB}" type="presOf" srcId="{DDE4351B-09BF-4B17-9194-62F2DBDB5E05}" destId="{5EC972E4-6095-4A79-9ECF-84A301A98528}" srcOrd="1" destOrd="0" presId="urn:microsoft.com/office/officeart/2008/layout/HorizontalMultiLevelHierarchy"/>
    <dgm:cxn modelId="{38B7F0D0-A9B9-4F85-9789-E34726538325}" type="presOf" srcId="{C3A6BAE9-15DB-4B1B-B0FA-959D47DA26FC}" destId="{15CC1998-8B9E-41C0-B77B-372100B5CC4D}" srcOrd="0" destOrd="0" presId="urn:microsoft.com/office/officeart/2008/layout/HorizontalMultiLevelHierarchy"/>
    <dgm:cxn modelId="{68FB21DE-0814-430B-844B-D0BF17B82B2C}" type="presOf" srcId="{08244F1A-7C71-4B1E-BC94-6E88B8C22519}" destId="{2CDE72C7-BAC0-453B-AEE9-3AC9D0B9774E}" srcOrd="1" destOrd="0" presId="urn:microsoft.com/office/officeart/2008/layout/HorizontalMultiLevelHierarchy"/>
    <dgm:cxn modelId="{0F522FE1-01BE-4656-9832-73392976994D}" srcId="{0ACF2DB3-E89E-4820-955B-FC90A52BF73D}" destId="{B47D5AEE-E738-443C-ACA6-020240D45947}" srcOrd="2" destOrd="0" parTransId="{3E1EE782-1A8A-43C1-AEDD-07F4F07F0488}" sibTransId="{E68F299C-5FF7-4789-AC85-CA9FB2FE4FE1}"/>
    <dgm:cxn modelId="{1218EAF6-6507-4832-9AAF-640DC70F2443}" srcId="{0ACF2DB3-E89E-4820-955B-FC90A52BF73D}" destId="{82373B0F-7914-47F0-BD33-0EA035D04334}" srcOrd="5" destOrd="0" parTransId="{93686742-D9E7-49B4-99A6-C2D6EABC62E0}" sibTransId="{7844A716-E86B-4028-A71C-08EC0065056A}"/>
    <dgm:cxn modelId="{410595FA-AD7D-44E7-A544-DDECF6720E50}" type="presOf" srcId="{80695767-99FD-4587-89EA-8BE13933B323}" destId="{27B9A6F5-E3B8-4782-A20D-E55B08B90C28}" srcOrd="0" destOrd="0" presId="urn:microsoft.com/office/officeart/2008/layout/HorizontalMultiLevelHierarchy"/>
    <dgm:cxn modelId="{4F6483FD-2A9F-40D1-AEEC-EC0173CDAC4B}" type="presOf" srcId="{82373B0F-7914-47F0-BD33-0EA035D04334}" destId="{B286C627-F8A6-4462-A2BB-000D929F6B41}" srcOrd="0" destOrd="0" presId="urn:microsoft.com/office/officeart/2008/layout/HorizontalMultiLevelHierarchy"/>
    <dgm:cxn modelId="{0F4FB587-ED5D-4871-8808-4B0BFEFE1720}" type="presParOf" srcId="{5D816707-193B-4622-8B57-AA0986531D86}" destId="{CAE04EFD-7714-4E7C-BA94-7725BFFAD5B5}" srcOrd="0" destOrd="0" presId="urn:microsoft.com/office/officeart/2008/layout/HorizontalMultiLevelHierarchy"/>
    <dgm:cxn modelId="{98634490-F213-41A1-BC09-71B8692F15CF}" type="presParOf" srcId="{CAE04EFD-7714-4E7C-BA94-7725BFFAD5B5}" destId="{6BFA748D-1DD7-49FE-8AB2-42FD95C90632}" srcOrd="0" destOrd="0" presId="urn:microsoft.com/office/officeart/2008/layout/HorizontalMultiLevelHierarchy"/>
    <dgm:cxn modelId="{884E5609-F6F2-4631-BC1F-C0A0739DEEC3}" type="presParOf" srcId="{CAE04EFD-7714-4E7C-BA94-7725BFFAD5B5}" destId="{4F161BEC-5BAF-4215-8566-B07FEF296622}" srcOrd="1" destOrd="0" presId="urn:microsoft.com/office/officeart/2008/layout/HorizontalMultiLevelHierarchy"/>
    <dgm:cxn modelId="{3CEF68C5-66C2-4B4E-8A81-677557CDDA26}" type="presParOf" srcId="{4F161BEC-5BAF-4215-8566-B07FEF296622}" destId="{C05F1D00-A3E0-491D-8414-47781CCAA40B}" srcOrd="0" destOrd="0" presId="urn:microsoft.com/office/officeart/2008/layout/HorizontalMultiLevelHierarchy"/>
    <dgm:cxn modelId="{1EBDCFA7-6328-4F79-9463-80CF5E1C0AB0}" type="presParOf" srcId="{C05F1D00-A3E0-491D-8414-47781CCAA40B}" destId="{2CDE72C7-BAC0-453B-AEE9-3AC9D0B9774E}" srcOrd="0" destOrd="0" presId="urn:microsoft.com/office/officeart/2008/layout/HorizontalMultiLevelHierarchy"/>
    <dgm:cxn modelId="{C23085F5-7A8A-40A0-A65B-CF0BC7157741}" type="presParOf" srcId="{4F161BEC-5BAF-4215-8566-B07FEF296622}" destId="{47F6F8D8-BD69-434B-BB21-4B3C9D8F86E2}" srcOrd="1" destOrd="0" presId="urn:microsoft.com/office/officeart/2008/layout/HorizontalMultiLevelHierarchy"/>
    <dgm:cxn modelId="{3B5F299B-9248-432E-BDE3-F05F6787CC60}" type="presParOf" srcId="{47F6F8D8-BD69-434B-BB21-4B3C9D8F86E2}" destId="{90D1CAB4-A0F8-42BA-9797-7BB106D75C96}" srcOrd="0" destOrd="0" presId="urn:microsoft.com/office/officeart/2008/layout/HorizontalMultiLevelHierarchy"/>
    <dgm:cxn modelId="{44215D4D-F16E-40DD-BA9E-BA7C135387EF}" type="presParOf" srcId="{47F6F8D8-BD69-434B-BB21-4B3C9D8F86E2}" destId="{512C6954-8434-4FF8-AADC-001BE2E95040}" srcOrd="1" destOrd="0" presId="urn:microsoft.com/office/officeart/2008/layout/HorizontalMultiLevelHierarchy"/>
    <dgm:cxn modelId="{6D1D38A8-615B-483F-803C-8EDEC7382139}" type="presParOf" srcId="{4F161BEC-5BAF-4215-8566-B07FEF296622}" destId="{833E2692-F245-4064-8C9A-39F466244716}" srcOrd="2" destOrd="0" presId="urn:microsoft.com/office/officeart/2008/layout/HorizontalMultiLevelHierarchy"/>
    <dgm:cxn modelId="{5694092F-2BAD-40A9-A75D-47D03D3E7FCA}" type="presParOf" srcId="{833E2692-F245-4064-8C9A-39F466244716}" destId="{4FE629AE-B4AB-4BD7-845D-78EFE8A5CB4B}" srcOrd="0" destOrd="0" presId="urn:microsoft.com/office/officeart/2008/layout/HorizontalMultiLevelHierarchy"/>
    <dgm:cxn modelId="{2CCDC1F6-16FF-4865-83FA-727076B71A0B}" type="presParOf" srcId="{4F161BEC-5BAF-4215-8566-B07FEF296622}" destId="{724EC8CF-60C1-430E-AF02-9F165393A0D4}" srcOrd="3" destOrd="0" presId="urn:microsoft.com/office/officeart/2008/layout/HorizontalMultiLevelHierarchy"/>
    <dgm:cxn modelId="{154B065A-E998-44D6-B1FC-F4B2B9399A5F}" type="presParOf" srcId="{724EC8CF-60C1-430E-AF02-9F165393A0D4}" destId="{50A284ED-7E89-492F-A984-91D8F8356C97}" srcOrd="0" destOrd="0" presId="urn:microsoft.com/office/officeart/2008/layout/HorizontalMultiLevelHierarchy"/>
    <dgm:cxn modelId="{F62CE283-D93D-4CA3-A5FE-532570F40FBB}" type="presParOf" srcId="{724EC8CF-60C1-430E-AF02-9F165393A0D4}" destId="{789CF81D-6551-4B9E-A7AF-4B7009F4A098}" srcOrd="1" destOrd="0" presId="urn:microsoft.com/office/officeart/2008/layout/HorizontalMultiLevelHierarchy"/>
    <dgm:cxn modelId="{465BA1F7-8122-4DAC-B13B-714FD38DB4FA}" type="presParOf" srcId="{4F161BEC-5BAF-4215-8566-B07FEF296622}" destId="{5122EA14-9EF1-42FC-8251-A639A1818719}" srcOrd="4" destOrd="0" presId="urn:microsoft.com/office/officeart/2008/layout/HorizontalMultiLevelHierarchy"/>
    <dgm:cxn modelId="{4328CD7F-6F76-451A-8474-5629E6D3A4CE}" type="presParOf" srcId="{5122EA14-9EF1-42FC-8251-A639A1818719}" destId="{FCE77AAD-7254-41F7-8CE4-2705079D04C3}" srcOrd="0" destOrd="0" presId="urn:microsoft.com/office/officeart/2008/layout/HorizontalMultiLevelHierarchy"/>
    <dgm:cxn modelId="{6C49439B-4C2F-4499-9F11-790F5EAB0B26}" type="presParOf" srcId="{4F161BEC-5BAF-4215-8566-B07FEF296622}" destId="{21A5FA93-DDDC-4E0E-975F-0206117865FF}" srcOrd="5" destOrd="0" presId="urn:microsoft.com/office/officeart/2008/layout/HorizontalMultiLevelHierarchy"/>
    <dgm:cxn modelId="{FFE2B65E-6952-4177-A55F-085FD7D75974}" type="presParOf" srcId="{21A5FA93-DDDC-4E0E-975F-0206117865FF}" destId="{F235DBA9-B112-4D56-A6A2-03F55028C975}" srcOrd="0" destOrd="0" presId="urn:microsoft.com/office/officeart/2008/layout/HorizontalMultiLevelHierarchy"/>
    <dgm:cxn modelId="{66C88315-586F-47CD-8932-970681C83ABB}" type="presParOf" srcId="{21A5FA93-DDDC-4E0E-975F-0206117865FF}" destId="{1C92B5AF-9159-4E1D-B53B-73DEE986FDAD}" srcOrd="1" destOrd="0" presId="urn:microsoft.com/office/officeart/2008/layout/HorizontalMultiLevelHierarchy"/>
    <dgm:cxn modelId="{3F8A3678-EBC2-4768-9260-3C71A211B5C1}" type="presParOf" srcId="{4F161BEC-5BAF-4215-8566-B07FEF296622}" destId="{208F2710-6C80-4153-A149-BB2F253769B6}" srcOrd="6" destOrd="0" presId="urn:microsoft.com/office/officeart/2008/layout/HorizontalMultiLevelHierarchy"/>
    <dgm:cxn modelId="{C286FFBE-3F0B-4728-AA22-C4E5F851E9F4}" type="presParOf" srcId="{208F2710-6C80-4153-A149-BB2F253769B6}" destId="{5EC972E4-6095-4A79-9ECF-84A301A98528}" srcOrd="0" destOrd="0" presId="urn:microsoft.com/office/officeart/2008/layout/HorizontalMultiLevelHierarchy"/>
    <dgm:cxn modelId="{F059BCCB-11E9-4914-86F4-6619541BA50F}" type="presParOf" srcId="{4F161BEC-5BAF-4215-8566-B07FEF296622}" destId="{1EA89BB6-A9A4-49FB-9F73-C02DAA9B01BD}" srcOrd="7" destOrd="0" presId="urn:microsoft.com/office/officeart/2008/layout/HorizontalMultiLevelHierarchy"/>
    <dgm:cxn modelId="{0482AE16-C742-414D-8168-C720B8E66143}" type="presParOf" srcId="{1EA89BB6-A9A4-49FB-9F73-C02DAA9B01BD}" destId="{27B9A6F5-E3B8-4782-A20D-E55B08B90C28}" srcOrd="0" destOrd="0" presId="urn:microsoft.com/office/officeart/2008/layout/HorizontalMultiLevelHierarchy"/>
    <dgm:cxn modelId="{FEF60D93-A92A-472E-BDE0-18554462B2BE}" type="presParOf" srcId="{1EA89BB6-A9A4-49FB-9F73-C02DAA9B01BD}" destId="{A79DC3F8-A7BC-4834-A6D2-999F40FE8A30}" srcOrd="1" destOrd="0" presId="urn:microsoft.com/office/officeart/2008/layout/HorizontalMultiLevelHierarchy"/>
    <dgm:cxn modelId="{472C91A7-A9FF-49EB-BBB0-EBF309C466A1}" type="presParOf" srcId="{4F161BEC-5BAF-4215-8566-B07FEF296622}" destId="{15CC1998-8B9E-41C0-B77B-372100B5CC4D}" srcOrd="8" destOrd="0" presId="urn:microsoft.com/office/officeart/2008/layout/HorizontalMultiLevelHierarchy"/>
    <dgm:cxn modelId="{F89D08E0-E844-4E79-A60E-0C44BD9790E4}" type="presParOf" srcId="{15CC1998-8B9E-41C0-B77B-372100B5CC4D}" destId="{12DE07FE-4119-4EFC-9BB1-EBB3157A5616}" srcOrd="0" destOrd="0" presId="urn:microsoft.com/office/officeart/2008/layout/HorizontalMultiLevelHierarchy"/>
    <dgm:cxn modelId="{3242DF7E-B157-46EF-8A69-B50653257325}" type="presParOf" srcId="{4F161BEC-5BAF-4215-8566-B07FEF296622}" destId="{EA397B8E-F378-44B2-9E63-84EFBC1AFECF}" srcOrd="9" destOrd="0" presId="urn:microsoft.com/office/officeart/2008/layout/HorizontalMultiLevelHierarchy"/>
    <dgm:cxn modelId="{AE87C3AC-6922-403C-A7E5-AEF7682F31AD}" type="presParOf" srcId="{EA397B8E-F378-44B2-9E63-84EFBC1AFECF}" destId="{CA68227A-A15C-4108-AD92-414A486FAAD9}" srcOrd="0" destOrd="0" presId="urn:microsoft.com/office/officeart/2008/layout/HorizontalMultiLevelHierarchy"/>
    <dgm:cxn modelId="{6E3B76F4-0209-450E-B4E0-54F08E71236E}" type="presParOf" srcId="{EA397B8E-F378-44B2-9E63-84EFBC1AFECF}" destId="{93528C8F-7B4E-405E-85BB-9A2763BE1D67}" srcOrd="1" destOrd="0" presId="urn:microsoft.com/office/officeart/2008/layout/HorizontalMultiLevelHierarchy"/>
    <dgm:cxn modelId="{DC632854-944D-4799-ADA7-2CDFBEBCFE1C}" type="presParOf" srcId="{4F161BEC-5BAF-4215-8566-B07FEF296622}" destId="{AE96A7BF-DD2E-4407-B101-60DCBDB21EFD}" srcOrd="10" destOrd="0" presId="urn:microsoft.com/office/officeart/2008/layout/HorizontalMultiLevelHierarchy"/>
    <dgm:cxn modelId="{8372AABC-D5C0-4AC4-8F26-EBE4F7FE5AA8}" type="presParOf" srcId="{AE96A7BF-DD2E-4407-B101-60DCBDB21EFD}" destId="{8C0B0F3A-7C05-4019-A7E1-004658D7CA1F}" srcOrd="0" destOrd="0" presId="urn:microsoft.com/office/officeart/2008/layout/HorizontalMultiLevelHierarchy"/>
    <dgm:cxn modelId="{117FADC6-D064-4AC7-9FA7-304FE20E10ED}" type="presParOf" srcId="{4F161BEC-5BAF-4215-8566-B07FEF296622}" destId="{918B78EE-1E74-4A66-B6F8-28CA9D841BFC}" srcOrd="11" destOrd="0" presId="urn:microsoft.com/office/officeart/2008/layout/HorizontalMultiLevelHierarchy"/>
    <dgm:cxn modelId="{F8DD4CB9-70A2-43ED-B1ED-60EE0D2C581D}" type="presParOf" srcId="{918B78EE-1E74-4A66-B6F8-28CA9D841BFC}" destId="{B286C627-F8A6-4462-A2BB-000D929F6B41}" srcOrd="0" destOrd="0" presId="urn:microsoft.com/office/officeart/2008/layout/HorizontalMultiLevelHierarchy"/>
    <dgm:cxn modelId="{8EDE67B0-653E-411B-8D9C-AC814E3BD8A7}" type="presParOf" srcId="{918B78EE-1E74-4A66-B6F8-28CA9D841BFC}" destId="{4BFB03D6-B54B-4B77-9553-ADA7744C320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C465E4-BB39-47DA-AF3E-979AF4655F26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</dgm:pt>
    <dgm:pt modelId="{12A39962-75F4-4550-8AF6-93729A25233B}">
      <dgm:prSet phldrT="[Text]" custT="1"/>
      <dgm:spPr>
        <a:solidFill>
          <a:schemeClr val="accent6">
            <a:lumMod val="50000"/>
          </a:schemeClr>
        </a:soli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l"/>
          <a:r>
            <a:rPr lang="en-IN" sz="3200" u="none" dirty="0">
              <a:solidFill>
                <a:srgbClr val="FFFF00"/>
              </a:solidFill>
            </a:rPr>
            <a:t>How to? </a:t>
          </a:r>
        </a:p>
        <a:p>
          <a:pPr algn="ctr"/>
          <a:r>
            <a:rPr lang="en-IN" sz="2400" u="none" dirty="0"/>
            <a:t>1. Automatic</a:t>
          </a:r>
        </a:p>
        <a:p>
          <a:pPr algn="l"/>
          <a:r>
            <a:rPr lang="en-IN" sz="2400" u="none" dirty="0"/>
            <a:t>2. Copyright    </a:t>
          </a:r>
        </a:p>
        <a:p>
          <a:pPr algn="l"/>
          <a:r>
            <a:rPr lang="en-IN" sz="2400" u="none"/>
            <a:t>    Office</a:t>
          </a:r>
          <a:endParaRPr lang="en-IN" sz="2400" u="none" dirty="0"/>
        </a:p>
        <a:p>
          <a:pPr algn="ctr"/>
          <a:endParaRPr lang="en-IN" sz="2700" dirty="0"/>
        </a:p>
        <a:p>
          <a:pPr algn="ctr"/>
          <a:endParaRPr lang="en-IN" sz="2700" dirty="0"/>
        </a:p>
      </dgm:t>
    </dgm:pt>
    <dgm:pt modelId="{731C52F9-D9E2-4C18-B658-654BAEEDD2C9}" type="parTrans" cxnId="{5DAFE785-C8DD-4FC1-A30A-F90F684CB379}">
      <dgm:prSet/>
      <dgm:spPr/>
      <dgm:t>
        <a:bodyPr/>
        <a:lstStyle/>
        <a:p>
          <a:endParaRPr lang="en-IN"/>
        </a:p>
      </dgm:t>
    </dgm:pt>
    <dgm:pt modelId="{058BEB1B-45E7-4BCE-BE1A-19CF30AD383F}" type="sibTrans" cxnId="{5DAFE785-C8DD-4FC1-A30A-F90F684CB379}">
      <dgm:prSet/>
      <dgm:spPr/>
      <dgm:t>
        <a:bodyPr/>
        <a:lstStyle/>
        <a:p>
          <a:endParaRPr lang="en-IN"/>
        </a:p>
      </dgm:t>
    </dgm:pt>
    <dgm:pt modelId="{54895ABA-2B9B-4A25-BF1E-DD3FC626096E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>
            <a:lnSpc>
              <a:spcPct val="90000"/>
            </a:lnSpc>
          </a:pPr>
          <a:endParaRPr lang="en-IN" sz="3200" u="sng" dirty="0"/>
        </a:p>
        <a:p>
          <a:pPr algn="l">
            <a:lnSpc>
              <a:spcPct val="90000"/>
            </a:lnSpc>
          </a:pPr>
          <a:endParaRPr lang="en-IN" sz="3200" u="sng" dirty="0"/>
        </a:p>
        <a:p>
          <a:pPr algn="l">
            <a:lnSpc>
              <a:spcPct val="90000"/>
            </a:lnSpc>
          </a:pPr>
          <a:endParaRPr lang="en-IN" sz="3200" u="sng" dirty="0"/>
        </a:p>
        <a:p>
          <a:pPr algn="l">
            <a:lnSpc>
              <a:spcPct val="90000"/>
            </a:lnSpc>
          </a:pPr>
          <a:r>
            <a:rPr lang="en-IN" sz="3200" u="none" dirty="0">
              <a:solidFill>
                <a:srgbClr val="FFFF00"/>
              </a:solidFill>
            </a:rPr>
            <a:t>How long?</a:t>
          </a:r>
        </a:p>
        <a:p>
          <a:pPr algn="l">
            <a:lnSpc>
              <a:spcPct val="90000"/>
            </a:lnSpc>
          </a:pPr>
          <a:r>
            <a:rPr lang="en-IN" sz="2000" dirty="0"/>
            <a:t>Country of </a:t>
          </a:r>
          <a:r>
            <a:rPr lang="en-IN" sz="2400" dirty="0"/>
            <a:t>origin</a:t>
          </a:r>
        </a:p>
        <a:p>
          <a:pPr algn="l">
            <a:lnSpc>
              <a:spcPct val="100000"/>
            </a:lnSpc>
          </a:pPr>
          <a:r>
            <a:rPr lang="en-IN" sz="2400" dirty="0"/>
            <a:t>Life of author +</a:t>
          </a:r>
        </a:p>
        <a:p>
          <a:pPr algn="ctr">
            <a:lnSpc>
              <a:spcPct val="100000"/>
            </a:lnSpc>
          </a:pPr>
          <a:r>
            <a:rPr lang="en-IN" sz="2400" dirty="0"/>
            <a:t>60 years </a:t>
          </a:r>
          <a:r>
            <a:rPr lang="en-IN" sz="2400" u="sng" dirty="0">
              <a:solidFill>
                <a:srgbClr val="92D050"/>
              </a:solidFill>
            </a:rPr>
            <a:t>(India)</a:t>
          </a:r>
        </a:p>
        <a:p>
          <a:pPr algn="ctr">
            <a:lnSpc>
              <a:spcPct val="90000"/>
            </a:lnSpc>
          </a:pPr>
          <a:endParaRPr lang="en-IN" sz="3200" dirty="0"/>
        </a:p>
        <a:p>
          <a:pPr algn="ctr">
            <a:lnSpc>
              <a:spcPct val="90000"/>
            </a:lnSpc>
          </a:pPr>
          <a:endParaRPr lang="en-IN" sz="3200" dirty="0"/>
        </a:p>
        <a:p>
          <a:pPr algn="ctr">
            <a:lnSpc>
              <a:spcPct val="90000"/>
            </a:lnSpc>
          </a:pPr>
          <a:endParaRPr lang="en-IN" sz="3200" dirty="0"/>
        </a:p>
        <a:p>
          <a:pPr algn="ctr">
            <a:lnSpc>
              <a:spcPct val="90000"/>
            </a:lnSpc>
          </a:pPr>
          <a:endParaRPr lang="en-IN" sz="3200" dirty="0"/>
        </a:p>
      </dgm:t>
    </dgm:pt>
    <dgm:pt modelId="{9AD5A036-0AC5-490E-B347-8162B07BA156}" type="parTrans" cxnId="{0A992EF9-3A8D-4635-BAB6-6778D8801A81}">
      <dgm:prSet/>
      <dgm:spPr/>
      <dgm:t>
        <a:bodyPr/>
        <a:lstStyle/>
        <a:p>
          <a:endParaRPr lang="en-IN"/>
        </a:p>
      </dgm:t>
    </dgm:pt>
    <dgm:pt modelId="{44C22C29-5F4F-4DF0-9F0F-CCF2A8005DD8}" type="sibTrans" cxnId="{0A992EF9-3A8D-4635-BAB6-6778D8801A81}">
      <dgm:prSet/>
      <dgm:spPr/>
      <dgm:t>
        <a:bodyPr/>
        <a:lstStyle/>
        <a:p>
          <a:endParaRPr lang="en-IN"/>
        </a:p>
      </dgm:t>
    </dgm:pt>
    <dgm:pt modelId="{D58B01E2-1ECF-49FE-830A-03701444C617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/>
          <a:endParaRPr lang="en-IN" sz="3200" u="sng" dirty="0"/>
        </a:p>
        <a:p>
          <a:pPr algn="ctr"/>
          <a:endParaRPr lang="en-IN" sz="3200" u="sng" dirty="0"/>
        </a:p>
        <a:p>
          <a:pPr algn="ctr"/>
          <a:endParaRPr lang="en-IN" sz="3200" u="sng" dirty="0"/>
        </a:p>
        <a:p>
          <a:pPr algn="ctr"/>
          <a:r>
            <a:rPr lang="en-IN" sz="3200" u="none" dirty="0">
              <a:solidFill>
                <a:srgbClr val="FFFF00"/>
              </a:solidFill>
            </a:rPr>
            <a:t>Who owns</a:t>
          </a:r>
        </a:p>
        <a:p>
          <a:pPr algn="l"/>
          <a:r>
            <a:rPr lang="en-IN" sz="2400" u="none" dirty="0"/>
            <a:t>    1. Author</a:t>
          </a:r>
        </a:p>
        <a:p>
          <a:pPr algn="l"/>
          <a:r>
            <a:rPr lang="en-IN" sz="2400" u="none" dirty="0"/>
            <a:t>    2. Creator</a:t>
          </a:r>
        </a:p>
        <a:p>
          <a:pPr algn="l"/>
          <a:r>
            <a:rPr lang="en-IN" sz="2400" u="none" dirty="0"/>
            <a:t>    3. Composer</a:t>
          </a:r>
        </a:p>
        <a:p>
          <a:pPr algn="l"/>
          <a:r>
            <a:rPr lang="en-IN" sz="2400" u="none" dirty="0"/>
            <a:t>    4. Producer</a:t>
          </a:r>
        </a:p>
        <a:p>
          <a:pPr algn="l"/>
          <a:r>
            <a:rPr lang="en-IN" sz="2400" i="0" u="none" dirty="0">
              <a:solidFill>
                <a:srgbClr val="92D050"/>
              </a:solidFill>
            </a:rPr>
            <a:t>        Employer</a:t>
          </a:r>
        </a:p>
        <a:p>
          <a:pPr algn="ctr"/>
          <a:endParaRPr lang="en-IN" sz="2400" u="none" dirty="0"/>
        </a:p>
        <a:p>
          <a:pPr algn="ctr"/>
          <a:endParaRPr lang="en-IN" sz="3200" u="sng" dirty="0"/>
        </a:p>
        <a:p>
          <a:pPr algn="ctr"/>
          <a:endParaRPr lang="en-IN" sz="3200" u="sng" dirty="0"/>
        </a:p>
        <a:p>
          <a:pPr algn="ctr"/>
          <a:endParaRPr lang="en-IN" sz="3200" u="sng" dirty="0"/>
        </a:p>
      </dgm:t>
    </dgm:pt>
    <dgm:pt modelId="{FF091392-ED63-47A4-B0A0-9F98B3341269}" type="parTrans" cxnId="{FA3FB9C5-5271-4DC8-BDE3-7BD9BC82BDD7}">
      <dgm:prSet/>
      <dgm:spPr/>
      <dgm:t>
        <a:bodyPr/>
        <a:lstStyle/>
        <a:p>
          <a:endParaRPr lang="en-IN"/>
        </a:p>
      </dgm:t>
    </dgm:pt>
    <dgm:pt modelId="{E21E448F-58F8-4BFC-A217-867FC11D89D3}" type="sibTrans" cxnId="{FA3FB9C5-5271-4DC8-BDE3-7BD9BC82BDD7}">
      <dgm:prSet/>
      <dgm:spPr/>
      <dgm:t>
        <a:bodyPr/>
        <a:lstStyle/>
        <a:p>
          <a:endParaRPr lang="en-IN"/>
        </a:p>
      </dgm:t>
    </dgm:pt>
    <dgm:pt modelId="{0AE203E6-25C2-42AD-900C-992D0553AD61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l"/>
          <a:endParaRPr lang="en-IN" sz="3100" u="sng" dirty="0"/>
        </a:p>
        <a:p>
          <a:pPr algn="l"/>
          <a:endParaRPr lang="en-IN" sz="3100" u="sng" dirty="0"/>
        </a:p>
        <a:p>
          <a:pPr algn="l"/>
          <a:endParaRPr lang="en-IN" sz="3100" u="sng" dirty="0"/>
        </a:p>
        <a:p>
          <a:pPr algn="l"/>
          <a:r>
            <a:rPr lang="en-IN" sz="3100" u="none" dirty="0">
              <a:solidFill>
                <a:srgbClr val="FFFF00"/>
              </a:solidFill>
            </a:rPr>
            <a:t>What rights?</a:t>
          </a:r>
        </a:p>
        <a:p>
          <a:pPr algn="l"/>
          <a:r>
            <a:rPr lang="en-IN" sz="2400" u="none" dirty="0"/>
            <a:t>1. Reproduce</a:t>
          </a:r>
        </a:p>
        <a:p>
          <a:pPr algn="l"/>
          <a:r>
            <a:rPr lang="en-IN" sz="2400" u="none" dirty="0"/>
            <a:t>2. Distribute</a:t>
          </a:r>
        </a:p>
        <a:p>
          <a:pPr algn="l"/>
          <a:r>
            <a:rPr lang="en-IN" sz="2400" u="none" dirty="0"/>
            <a:t>3. Rent or lend</a:t>
          </a:r>
        </a:p>
        <a:p>
          <a:pPr algn="l"/>
          <a:r>
            <a:rPr lang="en-IN" sz="2400" u="none" dirty="0"/>
            <a:t>4. Translate</a:t>
          </a:r>
        </a:p>
        <a:p>
          <a:pPr algn="l"/>
          <a:r>
            <a:rPr lang="en-IN" sz="2400" u="none" dirty="0"/>
            <a:t>5. Adapt</a:t>
          </a:r>
        </a:p>
        <a:p>
          <a:pPr algn="l"/>
          <a:r>
            <a:rPr lang="en-IN" sz="2400" u="none" dirty="0"/>
            <a:t>6. Perform</a:t>
          </a:r>
        </a:p>
        <a:p>
          <a:pPr algn="ctr"/>
          <a:endParaRPr lang="en-IN" sz="3200" dirty="0"/>
        </a:p>
        <a:p>
          <a:pPr algn="ctr"/>
          <a:endParaRPr lang="en-IN" sz="3200" dirty="0"/>
        </a:p>
        <a:p>
          <a:pPr algn="ctr"/>
          <a:endParaRPr lang="en-IN" sz="3200" dirty="0"/>
        </a:p>
      </dgm:t>
    </dgm:pt>
    <dgm:pt modelId="{F007442D-7A9B-40CE-8F09-7445DE06D8B4}" type="parTrans" cxnId="{06212169-4FF4-4AB9-BBA0-0EF3C5D9B88E}">
      <dgm:prSet/>
      <dgm:spPr/>
      <dgm:t>
        <a:bodyPr/>
        <a:lstStyle/>
        <a:p>
          <a:endParaRPr lang="en-IN"/>
        </a:p>
      </dgm:t>
    </dgm:pt>
    <dgm:pt modelId="{A921D069-16EB-426C-9026-9555E534E390}" type="sibTrans" cxnId="{06212169-4FF4-4AB9-BBA0-0EF3C5D9B88E}">
      <dgm:prSet/>
      <dgm:spPr/>
      <dgm:t>
        <a:bodyPr/>
        <a:lstStyle/>
        <a:p>
          <a:endParaRPr lang="en-IN"/>
        </a:p>
      </dgm:t>
    </dgm:pt>
    <dgm:pt modelId="{6DCAAEC8-2044-4265-9230-893DE0AD5F84}" type="pres">
      <dgm:prSet presAssocID="{E0C465E4-BB39-47DA-AF3E-979AF4655F26}" presName="Name0" presStyleCnt="0">
        <dgm:presLayoutVars>
          <dgm:dir/>
          <dgm:resizeHandles val="exact"/>
        </dgm:presLayoutVars>
      </dgm:prSet>
      <dgm:spPr/>
    </dgm:pt>
    <dgm:pt modelId="{18B10DEE-3B27-4D70-9AAB-9D7BB4120E8C}" type="pres">
      <dgm:prSet presAssocID="{12A39962-75F4-4550-8AF6-93729A25233B}" presName="node" presStyleLbl="node1" presStyleIdx="0" presStyleCnt="4" custScaleX="111840" custLinFactX="398721" custLinFactNeighborX="400000" custLinFactNeighborY="824">
        <dgm:presLayoutVars>
          <dgm:bulletEnabled val="1"/>
        </dgm:presLayoutVars>
      </dgm:prSet>
      <dgm:spPr/>
    </dgm:pt>
    <dgm:pt modelId="{3D104B36-DF88-423C-B1A3-5CB034F43CDC}" type="pres">
      <dgm:prSet presAssocID="{058BEB1B-45E7-4BCE-BE1A-19CF30AD383F}" presName="sibTrans" presStyleCnt="0"/>
      <dgm:spPr/>
    </dgm:pt>
    <dgm:pt modelId="{B5E0322E-E153-4BC1-822D-B25618EB9418}" type="pres">
      <dgm:prSet presAssocID="{54895ABA-2B9B-4A25-BF1E-DD3FC626096E}" presName="node" presStyleLbl="node1" presStyleIdx="1" presStyleCnt="4" custScaleX="127265" custLinFactX="151749" custLinFactNeighborX="200000">
        <dgm:presLayoutVars>
          <dgm:bulletEnabled val="1"/>
        </dgm:presLayoutVars>
      </dgm:prSet>
      <dgm:spPr/>
    </dgm:pt>
    <dgm:pt modelId="{0538267C-1E37-4C05-A203-943BB0D98517}" type="pres">
      <dgm:prSet presAssocID="{44C22C29-5F4F-4DF0-9F0F-CCF2A8005DD8}" presName="sibTrans" presStyleCnt="0"/>
      <dgm:spPr/>
    </dgm:pt>
    <dgm:pt modelId="{3BE0EDE9-6240-44C3-9406-C4A83ABFCAA0}" type="pres">
      <dgm:prSet presAssocID="{D58B01E2-1ECF-49FE-830A-03701444C617}" presName="node" presStyleLbl="node1" presStyleIdx="2" presStyleCnt="4" custScaleX="146291" custLinFactX="-242475" custLinFactNeighborX="-300000" custLinFactNeighborY="-2747">
        <dgm:presLayoutVars>
          <dgm:bulletEnabled val="1"/>
        </dgm:presLayoutVars>
      </dgm:prSet>
      <dgm:spPr/>
    </dgm:pt>
    <dgm:pt modelId="{DF5322C3-4BF3-434F-BE13-5A01A8359AE2}" type="pres">
      <dgm:prSet presAssocID="{E21E448F-58F8-4BFC-A217-867FC11D89D3}" presName="sibTrans" presStyleCnt="0"/>
      <dgm:spPr/>
    </dgm:pt>
    <dgm:pt modelId="{56908C20-456A-4657-A670-1F4CF77773AA}" type="pres">
      <dgm:prSet presAssocID="{0AE203E6-25C2-42AD-900C-992D0553AD61}" presName="node" presStyleLbl="node1" presStyleIdx="3" presStyleCnt="4" custScaleX="136680" custLinFactX="-242902" custLinFactNeighborX="-300000">
        <dgm:presLayoutVars>
          <dgm:bulletEnabled val="1"/>
        </dgm:presLayoutVars>
      </dgm:prSet>
      <dgm:spPr/>
    </dgm:pt>
  </dgm:ptLst>
  <dgm:cxnLst>
    <dgm:cxn modelId="{62A73714-DC7E-4676-BC91-C78B8CAC54A3}" type="presOf" srcId="{12A39962-75F4-4550-8AF6-93729A25233B}" destId="{18B10DEE-3B27-4D70-9AAB-9D7BB4120E8C}" srcOrd="0" destOrd="0" presId="urn:microsoft.com/office/officeart/2005/8/layout/hList6"/>
    <dgm:cxn modelId="{06212169-4FF4-4AB9-BBA0-0EF3C5D9B88E}" srcId="{E0C465E4-BB39-47DA-AF3E-979AF4655F26}" destId="{0AE203E6-25C2-42AD-900C-992D0553AD61}" srcOrd="3" destOrd="0" parTransId="{F007442D-7A9B-40CE-8F09-7445DE06D8B4}" sibTransId="{A921D069-16EB-426C-9026-9555E534E390}"/>
    <dgm:cxn modelId="{AFF5B774-0412-434A-AFD9-BA260064A624}" type="presOf" srcId="{54895ABA-2B9B-4A25-BF1E-DD3FC626096E}" destId="{B5E0322E-E153-4BC1-822D-B25618EB9418}" srcOrd="0" destOrd="0" presId="urn:microsoft.com/office/officeart/2005/8/layout/hList6"/>
    <dgm:cxn modelId="{0FFFD157-CFD8-493B-8845-C3E31E36C078}" type="presOf" srcId="{D58B01E2-1ECF-49FE-830A-03701444C617}" destId="{3BE0EDE9-6240-44C3-9406-C4A83ABFCAA0}" srcOrd="0" destOrd="0" presId="urn:microsoft.com/office/officeart/2005/8/layout/hList6"/>
    <dgm:cxn modelId="{5DAFE785-C8DD-4FC1-A30A-F90F684CB379}" srcId="{E0C465E4-BB39-47DA-AF3E-979AF4655F26}" destId="{12A39962-75F4-4550-8AF6-93729A25233B}" srcOrd="0" destOrd="0" parTransId="{731C52F9-D9E2-4C18-B658-654BAEEDD2C9}" sibTransId="{058BEB1B-45E7-4BCE-BE1A-19CF30AD383F}"/>
    <dgm:cxn modelId="{B2A025B7-0F85-4F68-B6B9-15B53CF33EFE}" type="presOf" srcId="{0AE203E6-25C2-42AD-900C-992D0553AD61}" destId="{56908C20-456A-4657-A670-1F4CF77773AA}" srcOrd="0" destOrd="0" presId="urn:microsoft.com/office/officeart/2005/8/layout/hList6"/>
    <dgm:cxn modelId="{FA3FB9C5-5271-4DC8-BDE3-7BD9BC82BDD7}" srcId="{E0C465E4-BB39-47DA-AF3E-979AF4655F26}" destId="{D58B01E2-1ECF-49FE-830A-03701444C617}" srcOrd="2" destOrd="0" parTransId="{FF091392-ED63-47A4-B0A0-9F98B3341269}" sibTransId="{E21E448F-58F8-4BFC-A217-867FC11D89D3}"/>
    <dgm:cxn modelId="{B837A7D9-8DA3-4148-AAB7-5DC1271E4094}" type="presOf" srcId="{E0C465E4-BB39-47DA-AF3E-979AF4655F26}" destId="{6DCAAEC8-2044-4265-9230-893DE0AD5F84}" srcOrd="0" destOrd="0" presId="urn:microsoft.com/office/officeart/2005/8/layout/hList6"/>
    <dgm:cxn modelId="{0A992EF9-3A8D-4635-BAB6-6778D8801A81}" srcId="{E0C465E4-BB39-47DA-AF3E-979AF4655F26}" destId="{54895ABA-2B9B-4A25-BF1E-DD3FC626096E}" srcOrd="1" destOrd="0" parTransId="{9AD5A036-0AC5-490E-B347-8162B07BA156}" sibTransId="{44C22C29-5F4F-4DF0-9F0F-CCF2A8005DD8}"/>
    <dgm:cxn modelId="{19782BDD-877F-40A2-8322-03CEB6C95E6F}" type="presParOf" srcId="{6DCAAEC8-2044-4265-9230-893DE0AD5F84}" destId="{18B10DEE-3B27-4D70-9AAB-9D7BB4120E8C}" srcOrd="0" destOrd="0" presId="urn:microsoft.com/office/officeart/2005/8/layout/hList6"/>
    <dgm:cxn modelId="{59372635-69CB-4A74-8A8B-AC2D81CB497E}" type="presParOf" srcId="{6DCAAEC8-2044-4265-9230-893DE0AD5F84}" destId="{3D104B36-DF88-423C-B1A3-5CB034F43CDC}" srcOrd="1" destOrd="0" presId="urn:microsoft.com/office/officeart/2005/8/layout/hList6"/>
    <dgm:cxn modelId="{7230C990-5F53-4ECC-9D47-C92AF5CB74D4}" type="presParOf" srcId="{6DCAAEC8-2044-4265-9230-893DE0AD5F84}" destId="{B5E0322E-E153-4BC1-822D-B25618EB9418}" srcOrd="2" destOrd="0" presId="urn:microsoft.com/office/officeart/2005/8/layout/hList6"/>
    <dgm:cxn modelId="{0C06414A-F96B-4534-B2A2-DBDDB6B9B075}" type="presParOf" srcId="{6DCAAEC8-2044-4265-9230-893DE0AD5F84}" destId="{0538267C-1E37-4C05-A203-943BB0D98517}" srcOrd="3" destOrd="0" presId="urn:microsoft.com/office/officeart/2005/8/layout/hList6"/>
    <dgm:cxn modelId="{54B2C8AD-72EE-4D03-A563-0C449F27137F}" type="presParOf" srcId="{6DCAAEC8-2044-4265-9230-893DE0AD5F84}" destId="{3BE0EDE9-6240-44C3-9406-C4A83ABFCAA0}" srcOrd="4" destOrd="0" presId="urn:microsoft.com/office/officeart/2005/8/layout/hList6"/>
    <dgm:cxn modelId="{52C47A64-5A6C-4DDD-BEDA-D900C37DEB8A}" type="presParOf" srcId="{6DCAAEC8-2044-4265-9230-893DE0AD5F84}" destId="{DF5322C3-4BF3-434F-BE13-5A01A8359AE2}" srcOrd="5" destOrd="0" presId="urn:microsoft.com/office/officeart/2005/8/layout/hList6"/>
    <dgm:cxn modelId="{838696B2-8245-4015-B669-A6E5B682541C}" type="presParOf" srcId="{6DCAAEC8-2044-4265-9230-893DE0AD5F84}" destId="{56908C20-456A-4657-A670-1F4CF77773A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441A31-5007-4BB9-99DE-9823FE30A1D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FA75720-1F65-4415-9E36-A7C6C3F7FD9F}">
      <dgm:prSet phldrT="[Text]"/>
      <dgm:spPr>
        <a:pattFill prst="dotDmnd">
          <a:fgClr>
            <a:schemeClr val="accent1">
              <a:shade val="80000"/>
              <a:hueOff val="0"/>
              <a:satOff val="0"/>
              <a:lumOff val="0"/>
            </a:schemeClr>
          </a:fgClr>
          <a:bgClr>
            <a:schemeClr val="bg1"/>
          </a:bgClr>
        </a:pattFill>
      </dgm:spPr>
      <dgm:t>
        <a:bodyPr/>
        <a:lstStyle/>
        <a:p>
          <a:r>
            <a:rPr lang="en-IN" dirty="0"/>
            <a:t>Exceptions</a:t>
          </a:r>
        </a:p>
      </dgm:t>
    </dgm:pt>
    <dgm:pt modelId="{8D811D81-B088-4110-89AB-69AAA596784B}" type="parTrans" cxnId="{308E447B-FAAF-4A2E-88E9-A79E47C53405}">
      <dgm:prSet/>
      <dgm:spPr/>
      <dgm:t>
        <a:bodyPr/>
        <a:lstStyle/>
        <a:p>
          <a:endParaRPr lang="en-IN"/>
        </a:p>
      </dgm:t>
    </dgm:pt>
    <dgm:pt modelId="{651B4A0B-CC4B-4048-BA3C-1B398EF8FBC0}" type="sibTrans" cxnId="{308E447B-FAAF-4A2E-88E9-A79E47C53405}">
      <dgm:prSet/>
      <dgm:spPr/>
      <dgm:t>
        <a:bodyPr/>
        <a:lstStyle/>
        <a:p>
          <a:endParaRPr lang="en-IN"/>
        </a:p>
      </dgm:t>
    </dgm:pt>
    <dgm:pt modelId="{DF15E5BB-8CE2-4098-BEAB-518D0A3C9490}">
      <dgm:prSet phldrT="[Text]" custT="1"/>
      <dgm:spPr>
        <a:solidFill>
          <a:schemeClr val="accent1">
            <a:lumMod val="50000"/>
          </a:schemeClr>
        </a:solidFill>
      </dgm:spPr>
      <dgm:t>
        <a:bodyPr vert="vert270"/>
        <a:lstStyle/>
        <a:p>
          <a:pPr algn="ctr"/>
          <a:r>
            <a:rPr lang="en-US" sz="2800" b="0" i="0" dirty="0"/>
            <a:t>Research &amp;</a:t>
          </a:r>
        </a:p>
        <a:p>
          <a:pPr algn="ctr"/>
          <a:r>
            <a:rPr lang="en-US" sz="2800" b="0" i="0" dirty="0"/>
            <a:t> private study</a:t>
          </a:r>
          <a:endParaRPr lang="en-IN" sz="2800" dirty="0"/>
        </a:p>
      </dgm:t>
    </dgm:pt>
    <dgm:pt modelId="{48339A62-CA03-42EF-B0F8-B388A210217B}" type="parTrans" cxnId="{240B3357-D312-420C-8CC5-E5B802690CEB}">
      <dgm:prSet/>
      <dgm:spPr/>
      <dgm:t>
        <a:bodyPr/>
        <a:lstStyle/>
        <a:p>
          <a:endParaRPr lang="en-IN"/>
        </a:p>
      </dgm:t>
    </dgm:pt>
    <dgm:pt modelId="{E76A3914-36E7-4A2B-94EE-BB6C0B00D238}" type="sibTrans" cxnId="{240B3357-D312-420C-8CC5-E5B802690CEB}">
      <dgm:prSet/>
      <dgm:spPr/>
      <dgm:t>
        <a:bodyPr/>
        <a:lstStyle/>
        <a:p>
          <a:endParaRPr lang="en-IN"/>
        </a:p>
      </dgm:t>
    </dgm:pt>
    <dgm:pt modelId="{E82202FD-D5F2-4C3E-B86A-F328E64656EA}">
      <dgm:prSet phldrT="[Text]" custT="1"/>
      <dgm:spPr>
        <a:solidFill>
          <a:schemeClr val="accent1">
            <a:lumMod val="50000"/>
          </a:schemeClr>
        </a:solidFill>
      </dgm:spPr>
      <dgm:t>
        <a:bodyPr vert="vert270"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Criticism /  Review</a:t>
          </a:r>
        </a:p>
      </dgm:t>
    </dgm:pt>
    <dgm:pt modelId="{38603B80-4C5B-400F-B9DA-404461508A0C}" type="parTrans" cxnId="{0A059E9A-2E82-402D-B4B4-D365B7778AB6}">
      <dgm:prSet/>
      <dgm:spPr/>
      <dgm:t>
        <a:bodyPr/>
        <a:lstStyle/>
        <a:p>
          <a:endParaRPr lang="en-IN"/>
        </a:p>
      </dgm:t>
    </dgm:pt>
    <dgm:pt modelId="{D015FA88-4629-4314-AE09-00472A77978F}" type="sibTrans" cxnId="{0A059E9A-2E82-402D-B4B4-D365B7778AB6}">
      <dgm:prSet/>
      <dgm:spPr/>
      <dgm:t>
        <a:bodyPr/>
        <a:lstStyle/>
        <a:p>
          <a:endParaRPr lang="en-IN"/>
        </a:p>
      </dgm:t>
    </dgm:pt>
    <dgm:pt modelId="{2D620350-7B6D-4210-9B69-4676ADE85259}">
      <dgm:prSet phldrT="[Text]" custT="1"/>
      <dgm:spPr>
        <a:solidFill>
          <a:schemeClr val="accent1">
            <a:lumMod val="50000"/>
          </a:schemeClr>
        </a:solidFill>
      </dgm:spPr>
      <dgm:t>
        <a:bodyPr vert="vert270"/>
        <a:lstStyle/>
        <a:p>
          <a:r>
            <a:rPr lang="en-IN" sz="2800" b="0" i="0" dirty="0"/>
            <a:t>Current events</a:t>
          </a:r>
          <a:endParaRPr lang="en-IN" sz="2800" dirty="0"/>
        </a:p>
      </dgm:t>
    </dgm:pt>
    <dgm:pt modelId="{FD9E2DDF-6A6B-4D6A-8920-9EC430CF6340}" type="parTrans" cxnId="{34340501-C1AB-4ECC-879F-F940BDF653F2}">
      <dgm:prSet/>
      <dgm:spPr/>
      <dgm:t>
        <a:bodyPr/>
        <a:lstStyle/>
        <a:p>
          <a:endParaRPr lang="en-IN"/>
        </a:p>
      </dgm:t>
    </dgm:pt>
    <dgm:pt modelId="{8ADE8950-0613-43F2-9199-3BFCD54BF954}" type="sibTrans" cxnId="{34340501-C1AB-4ECC-879F-F940BDF653F2}">
      <dgm:prSet/>
      <dgm:spPr/>
      <dgm:t>
        <a:bodyPr/>
        <a:lstStyle/>
        <a:p>
          <a:endParaRPr lang="en-IN"/>
        </a:p>
      </dgm:t>
    </dgm:pt>
    <dgm:pt modelId="{DCC9C6FA-D6E0-4343-89EA-895603EA5CBC}">
      <dgm:prSet phldrT="[Text]" custT="1"/>
      <dgm:spPr>
        <a:solidFill>
          <a:schemeClr val="accent1">
            <a:lumMod val="50000"/>
          </a:schemeClr>
        </a:solidFill>
      </dgm:spPr>
      <dgm:t>
        <a:bodyPr vert="vert27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Judicial proceeding</a:t>
          </a:r>
        </a:p>
      </dgm:t>
    </dgm:pt>
    <dgm:pt modelId="{62821A34-3CA0-4E7A-BBBC-E59E875322E3}" type="parTrans" cxnId="{FB6E60AB-2208-42ED-BDC1-7ECAD0BF29E5}">
      <dgm:prSet/>
      <dgm:spPr/>
      <dgm:t>
        <a:bodyPr/>
        <a:lstStyle/>
        <a:p>
          <a:endParaRPr lang="en-IN"/>
        </a:p>
      </dgm:t>
    </dgm:pt>
    <dgm:pt modelId="{FD1A55DC-8E3C-457F-AC82-B806260B23E8}" type="sibTrans" cxnId="{FB6E60AB-2208-42ED-BDC1-7ECAD0BF29E5}">
      <dgm:prSet/>
      <dgm:spPr/>
      <dgm:t>
        <a:bodyPr/>
        <a:lstStyle/>
        <a:p>
          <a:endParaRPr lang="en-IN"/>
        </a:p>
      </dgm:t>
    </dgm:pt>
    <dgm:pt modelId="{952212A9-79A4-43F6-B2EC-8D8277FC0B8D}">
      <dgm:prSet phldrT="[Text]" custT="1"/>
      <dgm:spPr>
        <a:solidFill>
          <a:schemeClr val="accent1">
            <a:lumMod val="50000"/>
          </a:schemeClr>
        </a:solidFill>
      </dgm:spPr>
      <dgm:t>
        <a:bodyPr vert="vert270"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Amateur club performance</a:t>
          </a:r>
          <a:endParaRPr lang="en-IN" sz="2800" b="0" i="0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gm:t>
    </dgm:pt>
    <dgm:pt modelId="{6C7E3EE2-E539-4D9F-85BA-884A7A44CFF3}" type="parTrans" cxnId="{3603E58F-44AA-4C47-91A5-2A7DCDA930AE}">
      <dgm:prSet/>
      <dgm:spPr/>
      <dgm:t>
        <a:bodyPr/>
        <a:lstStyle/>
        <a:p>
          <a:endParaRPr lang="en-IN"/>
        </a:p>
      </dgm:t>
    </dgm:pt>
    <dgm:pt modelId="{F37EE244-B8AF-41C7-8A89-2CEC4181271E}" type="sibTrans" cxnId="{3603E58F-44AA-4C47-91A5-2A7DCDA930AE}">
      <dgm:prSet/>
      <dgm:spPr/>
      <dgm:t>
        <a:bodyPr/>
        <a:lstStyle/>
        <a:p>
          <a:endParaRPr lang="en-IN"/>
        </a:p>
      </dgm:t>
    </dgm:pt>
    <dgm:pt modelId="{021D7B10-E300-4515-9275-0BB5AB3C841A}">
      <dgm:prSet phldrT="[Text]" custT="1"/>
      <dgm:spPr>
        <a:solidFill>
          <a:schemeClr val="accent1">
            <a:lumMod val="50000"/>
          </a:schemeClr>
        </a:solidFill>
      </dgm:spPr>
      <dgm:t>
        <a:bodyPr vert="vert270"/>
        <a:lstStyle/>
        <a:p>
          <a:r>
            <a:rPr lang="en-US" sz="2800" b="0" i="0" dirty="0"/>
            <a:t>Sound recordings, dramatic/ musical works</a:t>
          </a:r>
        </a:p>
        <a:p>
          <a:r>
            <a:rPr lang="en-US" sz="1600" b="0" i="0" dirty="0">
              <a:solidFill>
                <a:srgbClr val="FFFF00"/>
              </a:solidFill>
            </a:rPr>
            <a:t>(Under certain conditions)</a:t>
          </a:r>
          <a:endParaRPr lang="en-IN" sz="1600" dirty="0">
            <a:solidFill>
              <a:srgbClr val="FFFF00"/>
            </a:solidFill>
          </a:endParaRPr>
        </a:p>
      </dgm:t>
    </dgm:pt>
    <dgm:pt modelId="{BE48172B-A1DA-400A-A75D-E7331AA1CFA5}" type="parTrans" cxnId="{AD2AA9FB-A169-467A-9312-4700474386C1}">
      <dgm:prSet/>
      <dgm:spPr/>
      <dgm:t>
        <a:bodyPr/>
        <a:lstStyle/>
        <a:p>
          <a:endParaRPr lang="en-IN"/>
        </a:p>
      </dgm:t>
    </dgm:pt>
    <dgm:pt modelId="{354DD995-E1C4-4F75-93E3-9EE13A9CEF1E}" type="sibTrans" cxnId="{AD2AA9FB-A169-467A-9312-4700474386C1}">
      <dgm:prSet/>
      <dgm:spPr/>
      <dgm:t>
        <a:bodyPr/>
        <a:lstStyle/>
        <a:p>
          <a:endParaRPr lang="en-IN"/>
        </a:p>
      </dgm:t>
    </dgm:pt>
    <dgm:pt modelId="{C446530B-B25E-4242-B94B-9C9B60DF31DF}" type="pres">
      <dgm:prSet presAssocID="{0C441A31-5007-4BB9-99DE-9823FE30A1D4}" presName="composite" presStyleCnt="0">
        <dgm:presLayoutVars>
          <dgm:chMax val="1"/>
          <dgm:dir/>
          <dgm:resizeHandles val="exact"/>
        </dgm:presLayoutVars>
      </dgm:prSet>
      <dgm:spPr/>
    </dgm:pt>
    <dgm:pt modelId="{038235EE-2A4B-468E-84AB-72AF64121D5E}" type="pres">
      <dgm:prSet presAssocID="{4FA75720-1F65-4415-9E36-A7C6C3F7FD9F}" presName="roof" presStyleLbl="dkBgShp" presStyleIdx="0" presStyleCnt="2" custScaleY="69312" custLinFactNeighborY="-22403"/>
      <dgm:spPr/>
    </dgm:pt>
    <dgm:pt modelId="{7962C3F8-D8E1-4A21-84BF-1CFEC93A9642}" type="pres">
      <dgm:prSet presAssocID="{4FA75720-1F65-4415-9E36-A7C6C3F7FD9F}" presName="pillars" presStyleCnt="0"/>
      <dgm:spPr/>
    </dgm:pt>
    <dgm:pt modelId="{FE6B0EAC-4BBE-422E-A6F9-B9EE673C11B8}" type="pres">
      <dgm:prSet presAssocID="{4FA75720-1F65-4415-9E36-A7C6C3F7FD9F}" presName="pillar1" presStyleLbl="node1" presStyleIdx="0" presStyleCnt="6" custScaleX="61635" custScaleY="127861">
        <dgm:presLayoutVars>
          <dgm:bulletEnabled val="1"/>
        </dgm:presLayoutVars>
      </dgm:prSet>
      <dgm:spPr/>
    </dgm:pt>
    <dgm:pt modelId="{DE89EBFD-D80E-4FD6-846B-AC1CA828B4AB}" type="pres">
      <dgm:prSet presAssocID="{E82202FD-D5F2-4C3E-B86A-F328E64656EA}" presName="pillarX" presStyleLbl="node1" presStyleIdx="1" presStyleCnt="6" custScaleX="63099" custScaleY="127861">
        <dgm:presLayoutVars>
          <dgm:bulletEnabled val="1"/>
        </dgm:presLayoutVars>
      </dgm:prSet>
      <dgm:spPr/>
    </dgm:pt>
    <dgm:pt modelId="{4D719BD1-E79E-4841-AC48-B0D94D54E050}" type="pres">
      <dgm:prSet presAssocID="{2D620350-7B6D-4210-9B69-4676ADE85259}" presName="pillarX" presStyleLbl="node1" presStyleIdx="2" presStyleCnt="6" custScaleX="81364" custScaleY="127861">
        <dgm:presLayoutVars>
          <dgm:bulletEnabled val="1"/>
        </dgm:presLayoutVars>
      </dgm:prSet>
      <dgm:spPr/>
    </dgm:pt>
    <dgm:pt modelId="{0DBF109E-C52E-44CF-B4B5-33C8C8280DEF}" type="pres">
      <dgm:prSet presAssocID="{DCC9C6FA-D6E0-4343-89EA-895603EA5CBC}" presName="pillarX" presStyleLbl="node1" presStyleIdx="3" presStyleCnt="6" custScaleX="85633" custScaleY="127861">
        <dgm:presLayoutVars>
          <dgm:bulletEnabled val="1"/>
        </dgm:presLayoutVars>
      </dgm:prSet>
      <dgm:spPr/>
    </dgm:pt>
    <dgm:pt modelId="{E55EC2CF-73DE-4F17-AE7D-8E4BD05A7D26}" type="pres">
      <dgm:prSet presAssocID="{952212A9-79A4-43F6-B2EC-8D8277FC0B8D}" presName="pillarX" presStyleLbl="node1" presStyleIdx="4" presStyleCnt="6" custScaleX="63032" custScaleY="128568">
        <dgm:presLayoutVars>
          <dgm:bulletEnabled val="1"/>
        </dgm:presLayoutVars>
      </dgm:prSet>
      <dgm:spPr/>
    </dgm:pt>
    <dgm:pt modelId="{4431C582-7F35-4CBF-95E5-40E85FF2ED89}" type="pres">
      <dgm:prSet presAssocID="{021D7B10-E300-4515-9275-0BB5AB3C841A}" presName="pillarX" presStyleLbl="node1" presStyleIdx="5" presStyleCnt="6" custScaleX="96347" custScaleY="128448">
        <dgm:presLayoutVars>
          <dgm:bulletEnabled val="1"/>
        </dgm:presLayoutVars>
      </dgm:prSet>
      <dgm:spPr/>
    </dgm:pt>
    <dgm:pt modelId="{B673C928-E511-48F9-B4FE-5A355FE0A527}" type="pres">
      <dgm:prSet presAssocID="{4FA75720-1F65-4415-9E36-A7C6C3F7FD9F}" presName="base" presStyleLbl="dkBgShp" presStyleIdx="1" presStyleCnt="2" custFlipVert="0" custScaleY="13926" custLinFactNeighborY="54659"/>
      <dgm:spPr/>
    </dgm:pt>
  </dgm:ptLst>
  <dgm:cxnLst>
    <dgm:cxn modelId="{34340501-C1AB-4ECC-879F-F940BDF653F2}" srcId="{4FA75720-1F65-4415-9E36-A7C6C3F7FD9F}" destId="{2D620350-7B6D-4210-9B69-4676ADE85259}" srcOrd="2" destOrd="0" parTransId="{FD9E2DDF-6A6B-4D6A-8920-9EC430CF6340}" sibTransId="{8ADE8950-0613-43F2-9199-3BFCD54BF954}"/>
    <dgm:cxn modelId="{E8490B06-2716-4C43-ADDC-CF520914313D}" type="presOf" srcId="{021D7B10-E300-4515-9275-0BB5AB3C841A}" destId="{4431C582-7F35-4CBF-95E5-40E85FF2ED89}" srcOrd="0" destOrd="0" presId="urn:microsoft.com/office/officeart/2005/8/layout/hList3"/>
    <dgm:cxn modelId="{5A175316-9B4F-40C7-936B-5A0528CB3F9C}" type="presOf" srcId="{4FA75720-1F65-4415-9E36-A7C6C3F7FD9F}" destId="{038235EE-2A4B-468E-84AB-72AF64121D5E}" srcOrd="0" destOrd="0" presId="urn:microsoft.com/office/officeart/2005/8/layout/hList3"/>
    <dgm:cxn modelId="{CAEA0D1B-33F7-47F0-8416-A2BCFEF92D5D}" type="presOf" srcId="{DCC9C6FA-D6E0-4343-89EA-895603EA5CBC}" destId="{0DBF109E-C52E-44CF-B4B5-33C8C8280DEF}" srcOrd="0" destOrd="0" presId="urn:microsoft.com/office/officeart/2005/8/layout/hList3"/>
    <dgm:cxn modelId="{1BA0B41E-884D-417C-9CE2-46E8444F59CA}" type="presOf" srcId="{DF15E5BB-8CE2-4098-BEAB-518D0A3C9490}" destId="{FE6B0EAC-4BBE-422E-A6F9-B9EE673C11B8}" srcOrd="0" destOrd="0" presId="urn:microsoft.com/office/officeart/2005/8/layout/hList3"/>
    <dgm:cxn modelId="{1D06C83B-30A1-46F0-AF2B-4560A6E8180B}" type="presOf" srcId="{E82202FD-D5F2-4C3E-B86A-F328E64656EA}" destId="{DE89EBFD-D80E-4FD6-846B-AC1CA828B4AB}" srcOrd="0" destOrd="0" presId="urn:microsoft.com/office/officeart/2005/8/layout/hList3"/>
    <dgm:cxn modelId="{01B9E373-FE8C-4E79-BA52-4A917B3BF159}" type="presOf" srcId="{2D620350-7B6D-4210-9B69-4676ADE85259}" destId="{4D719BD1-E79E-4841-AC48-B0D94D54E050}" srcOrd="0" destOrd="0" presId="urn:microsoft.com/office/officeart/2005/8/layout/hList3"/>
    <dgm:cxn modelId="{240B3357-D312-420C-8CC5-E5B802690CEB}" srcId="{4FA75720-1F65-4415-9E36-A7C6C3F7FD9F}" destId="{DF15E5BB-8CE2-4098-BEAB-518D0A3C9490}" srcOrd="0" destOrd="0" parTransId="{48339A62-CA03-42EF-B0F8-B388A210217B}" sibTransId="{E76A3914-36E7-4A2B-94EE-BB6C0B00D238}"/>
    <dgm:cxn modelId="{308E447B-FAAF-4A2E-88E9-A79E47C53405}" srcId="{0C441A31-5007-4BB9-99DE-9823FE30A1D4}" destId="{4FA75720-1F65-4415-9E36-A7C6C3F7FD9F}" srcOrd="0" destOrd="0" parTransId="{8D811D81-B088-4110-89AB-69AAA596784B}" sibTransId="{651B4A0B-CC4B-4048-BA3C-1B398EF8FBC0}"/>
    <dgm:cxn modelId="{25041185-C23F-4ABF-98D3-63B008E9CA0D}" type="presOf" srcId="{952212A9-79A4-43F6-B2EC-8D8277FC0B8D}" destId="{E55EC2CF-73DE-4F17-AE7D-8E4BD05A7D26}" srcOrd="0" destOrd="0" presId="urn:microsoft.com/office/officeart/2005/8/layout/hList3"/>
    <dgm:cxn modelId="{A9DBBC8B-6B3A-4682-82DA-CB6915109095}" type="presOf" srcId="{0C441A31-5007-4BB9-99DE-9823FE30A1D4}" destId="{C446530B-B25E-4242-B94B-9C9B60DF31DF}" srcOrd="0" destOrd="0" presId="urn:microsoft.com/office/officeart/2005/8/layout/hList3"/>
    <dgm:cxn modelId="{3603E58F-44AA-4C47-91A5-2A7DCDA930AE}" srcId="{4FA75720-1F65-4415-9E36-A7C6C3F7FD9F}" destId="{952212A9-79A4-43F6-B2EC-8D8277FC0B8D}" srcOrd="4" destOrd="0" parTransId="{6C7E3EE2-E539-4D9F-85BA-884A7A44CFF3}" sibTransId="{F37EE244-B8AF-41C7-8A89-2CEC4181271E}"/>
    <dgm:cxn modelId="{0A059E9A-2E82-402D-B4B4-D365B7778AB6}" srcId="{4FA75720-1F65-4415-9E36-A7C6C3F7FD9F}" destId="{E82202FD-D5F2-4C3E-B86A-F328E64656EA}" srcOrd="1" destOrd="0" parTransId="{38603B80-4C5B-400F-B9DA-404461508A0C}" sibTransId="{D015FA88-4629-4314-AE09-00472A77978F}"/>
    <dgm:cxn modelId="{FB6E60AB-2208-42ED-BDC1-7ECAD0BF29E5}" srcId="{4FA75720-1F65-4415-9E36-A7C6C3F7FD9F}" destId="{DCC9C6FA-D6E0-4343-89EA-895603EA5CBC}" srcOrd="3" destOrd="0" parTransId="{62821A34-3CA0-4E7A-BBBC-E59E875322E3}" sibTransId="{FD1A55DC-8E3C-457F-AC82-B806260B23E8}"/>
    <dgm:cxn modelId="{AD2AA9FB-A169-467A-9312-4700474386C1}" srcId="{4FA75720-1F65-4415-9E36-A7C6C3F7FD9F}" destId="{021D7B10-E300-4515-9275-0BB5AB3C841A}" srcOrd="5" destOrd="0" parTransId="{BE48172B-A1DA-400A-A75D-E7331AA1CFA5}" sibTransId="{354DD995-E1C4-4F75-93E3-9EE13A9CEF1E}"/>
    <dgm:cxn modelId="{9E4EA5BC-EE44-4CAE-8D9C-DE3C4E78F1CA}" type="presParOf" srcId="{C446530B-B25E-4242-B94B-9C9B60DF31DF}" destId="{038235EE-2A4B-468E-84AB-72AF64121D5E}" srcOrd="0" destOrd="0" presId="urn:microsoft.com/office/officeart/2005/8/layout/hList3"/>
    <dgm:cxn modelId="{60206B13-E594-48B7-B946-010601C6C340}" type="presParOf" srcId="{C446530B-B25E-4242-B94B-9C9B60DF31DF}" destId="{7962C3F8-D8E1-4A21-84BF-1CFEC93A9642}" srcOrd="1" destOrd="0" presId="urn:microsoft.com/office/officeart/2005/8/layout/hList3"/>
    <dgm:cxn modelId="{3FD10F25-7C12-4114-B5E3-A97B94B8259D}" type="presParOf" srcId="{7962C3F8-D8E1-4A21-84BF-1CFEC93A9642}" destId="{FE6B0EAC-4BBE-422E-A6F9-B9EE673C11B8}" srcOrd="0" destOrd="0" presId="urn:microsoft.com/office/officeart/2005/8/layout/hList3"/>
    <dgm:cxn modelId="{A1C550F2-7EB0-4C95-A0FB-F38B81C20B8A}" type="presParOf" srcId="{7962C3F8-D8E1-4A21-84BF-1CFEC93A9642}" destId="{DE89EBFD-D80E-4FD6-846B-AC1CA828B4AB}" srcOrd="1" destOrd="0" presId="urn:microsoft.com/office/officeart/2005/8/layout/hList3"/>
    <dgm:cxn modelId="{5EF06C18-5A3B-4B64-AF5D-D08A9ECF6D4F}" type="presParOf" srcId="{7962C3F8-D8E1-4A21-84BF-1CFEC93A9642}" destId="{4D719BD1-E79E-4841-AC48-B0D94D54E050}" srcOrd="2" destOrd="0" presId="urn:microsoft.com/office/officeart/2005/8/layout/hList3"/>
    <dgm:cxn modelId="{8B4AAAB8-CF25-4C47-9566-2D6571405BF3}" type="presParOf" srcId="{7962C3F8-D8E1-4A21-84BF-1CFEC93A9642}" destId="{0DBF109E-C52E-44CF-B4B5-33C8C8280DEF}" srcOrd="3" destOrd="0" presId="urn:microsoft.com/office/officeart/2005/8/layout/hList3"/>
    <dgm:cxn modelId="{DB761B26-3AF9-441F-A72B-C7C6C6FEF28E}" type="presParOf" srcId="{7962C3F8-D8E1-4A21-84BF-1CFEC93A9642}" destId="{E55EC2CF-73DE-4F17-AE7D-8E4BD05A7D26}" srcOrd="4" destOrd="0" presId="urn:microsoft.com/office/officeart/2005/8/layout/hList3"/>
    <dgm:cxn modelId="{2229CCC3-86C8-4718-9F8A-CAA651FA84AD}" type="presParOf" srcId="{7962C3F8-D8E1-4A21-84BF-1CFEC93A9642}" destId="{4431C582-7F35-4CBF-95E5-40E85FF2ED89}" srcOrd="5" destOrd="0" presId="urn:microsoft.com/office/officeart/2005/8/layout/hList3"/>
    <dgm:cxn modelId="{E1A1914F-D03B-45DF-98A1-C0B8F561DC34}" type="presParOf" srcId="{C446530B-B25E-4242-B94B-9C9B60DF31DF}" destId="{B673C928-E511-48F9-B4FE-5A355FE0A52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CE5E4B-D792-43B4-913E-06A4F9BFEB5B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55AB931-41EA-427F-91A5-D47ADAA66766}">
      <dgm:prSet phldrT="[Text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800" b="1" dirty="0">
              <a:solidFill>
                <a:srgbClr val="FFFF00"/>
              </a:solidFill>
            </a:rPr>
            <a:t>Intellectual Property</a:t>
          </a:r>
        </a:p>
        <a:p>
          <a:r>
            <a:rPr lang="en-IN" sz="2800" b="1" dirty="0"/>
            <a:t> </a:t>
          </a:r>
          <a:r>
            <a:rPr lang="en-IN" sz="2800" b="1" dirty="0">
              <a:solidFill>
                <a:srgbClr val="FFFF00"/>
              </a:solidFill>
            </a:rPr>
            <a:t>Right</a:t>
          </a:r>
        </a:p>
      </dgm:t>
    </dgm:pt>
    <dgm:pt modelId="{8411EA7D-28EC-45F8-B239-875EC80518A6}" type="parTrans" cxnId="{84510986-594C-4641-BD38-3591071FAA0B}">
      <dgm:prSet/>
      <dgm:spPr/>
      <dgm:t>
        <a:bodyPr/>
        <a:lstStyle/>
        <a:p>
          <a:endParaRPr lang="en-IN"/>
        </a:p>
      </dgm:t>
    </dgm:pt>
    <dgm:pt modelId="{F542D5A9-C3DC-4B2A-9304-E994F5BC5E23}" type="sibTrans" cxnId="{84510986-594C-4641-BD38-3591071FAA0B}">
      <dgm:prSet/>
      <dgm:spPr/>
      <dgm:t>
        <a:bodyPr/>
        <a:lstStyle/>
        <a:p>
          <a:endParaRPr lang="en-IN"/>
        </a:p>
      </dgm:t>
    </dgm:pt>
    <dgm:pt modelId="{4C9B0E29-45A0-4A9E-B569-F145EA5DD9E8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rgbClr val="00B0F0"/>
              </a:solidFill>
            </a:rPr>
            <a:t>Industrial Property Right</a:t>
          </a:r>
        </a:p>
      </dgm:t>
    </dgm:pt>
    <dgm:pt modelId="{2643806B-651C-420D-BFD8-64FCDF64AEC8}" type="parTrans" cxnId="{DCFBBDB8-5FD9-4C3A-8079-47340C50B303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6FCD4E01-2B59-4346-95C2-50CD73A9F93D}" type="sibTrans" cxnId="{DCFBBDB8-5FD9-4C3A-8079-47340C50B303}">
      <dgm:prSet/>
      <dgm:spPr/>
      <dgm:t>
        <a:bodyPr/>
        <a:lstStyle/>
        <a:p>
          <a:endParaRPr lang="en-IN"/>
        </a:p>
      </dgm:t>
    </dgm:pt>
    <dgm:pt modelId="{BD8FD01E-9923-4A65-8178-33FA2111FF34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chemeClr val="accent1">
                  <a:lumMod val="20000"/>
                  <a:lumOff val="80000"/>
                </a:schemeClr>
              </a:solidFill>
            </a:rPr>
            <a:t>Patents</a:t>
          </a:r>
        </a:p>
      </dgm:t>
    </dgm:pt>
    <dgm:pt modelId="{78785C09-3E4D-4E94-A4B9-1CB88292AEBB}" type="parTrans" cxnId="{1C9AB335-030E-449E-B075-2082124572A6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C9CFA2F9-0D8F-4AFC-9FC9-2B5FA45109A7}" type="sibTrans" cxnId="{1C9AB335-030E-449E-B075-2082124572A6}">
      <dgm:prSet/>
      <dgm:spPr/>
      <dgm:t>
        <a:bodyPr/>
        <a:lstStyle/>
        <a:p>
          <a:endParaRPr lang="en-IN"/>
        </a:p>
      </dgm:t>
    </dgm:pt>
    <dgm:pt modelId="{92AD027D-229A-4FCB-9C39-3FA239DC39DE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chemeClr val="accent1">
                  <a:lumMod val="20000"/>
                  <a:lumOff val="80000"/>
                </a:schemeClr>
              </a:solidFill>
            </a:rPr>
            <a:t>Trademarks</a:t>
          </a:r>
        </a:p>
      </dgm:t>
    </dgm:pt>
    <dgm:pt modelId="{AEF42E5D-9AA6-49B8-9A62-2ED72E3FFE4C}" type="parTrans" cxnId="{E0EFE0C7-4AD8-4ECB-9C00-805ACD066580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55F577EF-8E26-440A-AD19-C7215D45F13C}" type="sibTrans" cxnId="{E0EFE0C7-4AD8-4ECB-9C00-805ACD066580}">
      <dgm:prSet/>
      <dgm:spPr/>
      <dgm:t>
        <a:bodyPr/>
        <a:lstStyle/>
        <a:p>
          <a:endParaRPr lang="en-IN"/>
        </a:p>
      </dgm:t>
    </dgm:pt>
    <dgm:pt modelId="{7B1504FF-BB98-411D-923F-E37CD201C40A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rgbClr val="00B0F0"/>
              </a:solidFill>
            </a:rPr>
            <a:t>Copyright</a:t>
          </a:r>
        </a:p>
      </dgm:t>
    </dgm:pt>
    <dgm:pt modelId="{3D6E7758-28BC-4059-AF65-2ED8EEC69E07}" type="parTrans" cxnId="{32113954-33EB-4C56-931D-45205741B7F2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E209EC36-9027-48B5-8BAE-610EFC0B5A79}" type="sibTrans" cxnId="{32113954-33EB-4C56-931D-45205741B7F2}">
      <dgm:prSet/>
      <dgm:spPr/>
      <dgm:t>
        <a:bodyPr/>
        <a:lstStyle/>
        <a:p>
          <a:endParaRPr lang="en-IN"/>
        </a:p>
      </dgm:t>
    </dgm:pt>
    <dgm:pt modelId="{B50124D7-8AB6-492B-B24A-EFE888A27966}">
      <dgm:prSet phldrT="[Text]" custT="1"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r>
            <a:rPr lang="en-IN" sz="2400" b="1" dirty="0">
              <a:solidFill>
                <a:schemeClr val="accent1">
                  <a:lumMod val="20000"/>
                  <a:lumOff val="80000"/>
                </a:schemeClr>
              </a:solidFill>
            </a:rPr>
            <a:t>Geographical Indicators</a:t>
          </a:r>
        </a:p>
      </dgm:t>
    </dgm:pt>
    <dgm:pt modelId="{4289C1FD-F558-4A3C-B205-BECF7D088F31}" type="parTrans" cxnId="{AB362A8D-67DA-4285-AEE7-CC0A145EB161}">
      <dgm:prSet/>
      <dgm:spPr>
        <a:scene3d>
          <a:camera prst="orthographicFront"/>
          <a:lightRig rig="threePt" dir="t"/>
        </a:scene3d>
        <a:sp3d>
          <a:bevelB w="152400" h="50800" prst="softRound"/>
        </a:sp3d>
      </dgm:spPr>
      <dgm:t>
        <a:bodyPr/>
        <a:lstStyle/>
        <a:p>
          <a:endParaRPr lang="en-IN"/>
        </a:p>
      </dgm:t>
    </dgm:pt>
    <dgm:pt modelId="{1BB18E6E-484A-48C2-BFF1-1EC95E56D81A}" type="sibTrans" cxnId="{AB362A8D-67DA-4285-AEE7-CC0A145EB161}">
      <dgm:prSet/>
      <dgm:spPr/>
      <dgm:t>
        <a:bodyPr/>
        <a:lstStyle/>
        <a:p>
          <a:endParaRPr lang="en-IN"/>
        </a:p>
      </dgm:t>
    </dgm:pt>
    <dgm:pt modelId="{0F576229-B9C1-44C9-930F-B5019719C1DC}" type="pres">
      <dgm:prSet presAssocID="{7FCE5E4B-D792-43B4-913E-06A4F9BFEB5B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72871E-6AB0-4CFF-A949-BC1969239EB8}" type="pres">
      <dgm:prSet presAssocID="{C55AB931-41EA-427F-91A5-D47ADAA66766}" presName="hierRoot1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6D477001-3092-4A12-B888-B9A12C988DCC}" type="pres">
      <dgm:prSet presAssocID="{C55AB931-41EA-427F-91A5-D47ADAA66766}" presName="rootComposite1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53CC3CE-53BE-4D01-A865-D1B59A2ACBEC}" type="pres">
      <dgm:prSet presAssocID="{C55AB931-41EA-427F-91A5-D47ADAA66766}" presName="rootText1" presStyleLbl="alignAcc1" presStyleIdx="0" presStyleCnt="0" custScaleX="195740">
        <dgm:presLayoutVars>
          <dgm:chPref val="3"/>
        </dgm:presLayoutVars>
      </dgm:prSet>
      <dgm:spPr/>
    </dgm:pt>
    <dgm:pt modelId="{A9845C4A-0C63-4E96-8CE5-0F7634FFF6FB}" type="pres">
      <dgm:prSet presAssocID="{C55AB931-41EA-427F-91A5-D47ADAA66766}" presName="topArc1" presStyleLbl="parChTrans1D1" presStyleIdx="0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529B4F7-FF4F-4C1A-BD57-A9DB851635FF}" type="pres">
      <dgm:prSet presAssocID="{C55AB931-41EA-427F-91A5-D47ADAA66766}" presName="bottomArc1" presStyleLbl="parChTrans1D1" presStyleIdx="1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FF4AF189-CAEA-4B92-B860-D0FF18D283AB}" type="pres">
      <dgm:prSet presAssocID="{C55AB931-41EA-427F-91A5-D47ADAA66766}" presName="topConnNode1" presStyleLbl="node1" presStyleIdx="0" presStyleCnt="0"/>
      <dgm:spPr/>
    </dgm:pt>
    <dgm:pt modelId="{D2ADF142-D9BE-4038-BBCB-70E1B10EFA24}" type="pres">
      <dgm:prSet presAssocID="{C55AB931-41EA-427F-91A5-D47ADAA66766}" presName="hierChild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53DD928-D68A-400C-BCAD-06322CA717F0}" type="pres">
      <dgm:prSet presAssocID="{2643806B-651C-420D-BFD8-64FCDF64AEC8}" presName="Name28" presStyleLbl="parChTrans1D2" presStyleIdx="0" presStyleCnt="2"/>
      <dgm:spPr/>
    </dgm:pt>
    <dgm:pt modelId="{0120B154-FB1D-4FA6-A76D-0372F7240072}" type="pres">
      <dgm:prSet presAssocID="{4C9B0E29-45A0-4A9E-B569-F145EA5DD9E8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6118F94-6A27-46EC-AA09-CB411C7B3F16}" type="pres">
      <dgm:prSet presAssocID="{4C9B0E29-45A0-4A9E-B569-F145EA5DD9E8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A3510674-FE9D-47B2-A0FB-EC3E5A8A0AC5}" type="pres">
      <dgm:prSet presAssocID="{4C9B0E29-45A0-4A9E-B569-F145EA5DD9E8}" presName="rootText2" presStyleLbl="alignAcc1" presStyleIdx="0" presStyleCnt="0" custScaleX="135891">
        <dgm:presLayoutVars>
          <dgm:chPref val="3"/>
        </dgm:presLayoutVars>
      </dgm:prSet>
      <dgm:spPr/>
    </dgm:pt>
    <dgm:pt modelId="{F7B7FADF-9A90-4039-8375-359A96AED463}" type="pres">
      <dgm:prSet presAssocID="{4C9B0E29-45A0-4A9E-B569-F145EA5DD9E8}" presName="topArc2" presStyleLbl="parChTrans1D1" presStyleIdx="2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0D4F6B64-DCD9-4221-8659-50638FA74BDA}" type="pres">
      <dgm:prSet presAssocID="{4C9B0E29-45A0-4A9E-B569-F145EA5DD9E8}" presName="bottomArc2" presStyleLbl="parChTrans1D1" presStyleIdx="3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1131DD0F-5E6E-4CCB-99AB-A8447CDCA738}" type="pres">
      <dgm:prSet presAssocID="{4C9B0E29-45A0-4A9E-B569-F145EA5DD9E8}" presName="topConnNode2" presStyleLbl="node2" presStyleIdx="0" presStyleCnt="0"/>
      <dgm:spPr/>
    </dgm:pt>
    <dgm:pt modelId="{BBDB2385-F1AA-4D56-A572-63B82560B9B0}" type="pres">
      <dgm:prSet presAssocID="{4C9B0E29-45A0-4A9E-B569-F145EA5DD9E8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8D169313-7EE1-4AC5-8A68-E607354DBCB1}" type="pres">
      <dgm:prSet presAssocID="{78785C09-3E4D-4E94-A4B9-1CB88292AEBB}" presName="Name28" presStyleLbl="parChTrans1D3" presStyleIdx="0" presStyleCnt="3"/>
      <dgm:spPr/>
    </dgm:pt>
    <dgm:pt modelId="{260E8985-9A7D-4761-97F3-DD5A52FAC55B}" type="pres">
      <dgm:prSet presAssocID="{BD8FD01E-9923-4A65-8178-33FA2111FF34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4B04BA14-7D7D-4559-B780-AD6479A8E8EB}" type="pres">
      <dgm:prSet presAssocID="{BD8FD01E-9923-4A65-8178-33FA2111FF34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D823D1EB-CC39-4245-A305-B6CDD99B85C5}" type="pres">
      <dgm:prSet presAssocID="{BD8FD01E-9923-4A65-8178-33FA2111FF34}" presName="rootText2" presStyleLbl="alignAcc1" presStyleIdx="0" presStyleCnt="0">
        <dgm:presLayoutVars>
          <dgm:chPref val="3"/>
        </dgm:presLayoutVars>
      </dgm:prSet>
      <dgm:spPr/>
    </dgm:pt>
    <dgm:pt modelId="{3A91058E-5A00-4CD5-BE21-573069657F38}" type="pres">
      <dgm:prSet presAssocID="{BD8FD01E-9923-4A65-8178-33FA2111FF34}" presName="topArc2" presStyleLbl="parChTrans1D1" presStyleIdx="4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2C407031-ACFA-4423-B0DC-0FC42661AA0E}" type="pres">
      <dgm:prSet presAssocID="{BD8FD01E-9923-4A65-8178-33FA2111FF34}" presName="bottomArc2" presStyleLbl="parChTrans1D1" presStyleIdx="5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4808783B-7196-427C-ADCA-34D0C207B91E}" type="pres">
      <dgm:prSet presAssocID="{BD8FD01E-9923-4A65-8178-33FA2111FF34}" presName="topConnNode2" presStyleLbl="node3" presStyleIdx="0" presStyleCnt="0"/>
      <dgm:spPr/>
    </dgm:pt>
    <dgm:pt modelId="{587E894A-2B85-449D-8B74-CD033DC614D7}" type="pres">
      <dgm:prSet presAssocID="{BD8FD01E-9923-4A65-8178-33FA2111FF34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5BF9E8BC-2829-4346-B43C-2B82C37864AB}" type="pres">
      <dgm:prSet presAssocID="{BD8FD01E-9923-4A65-8178-33FA2111FF34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66F54E77-17CB-459D-B7FB-9D00D2552300}" type="pres">
      <dgm:prSet presAssocID="{AEF42E5D-9AA6-49B8-9A62-2ED72E3FFE4C}" presName="Name28" presStyleLbl="parChTrans1D3" presStyleIdx="1" presStyleCnt="3"/>
      <dgm:spPr/>
    </dgm:pt>
    <dgm:pt modelId="{F22EC5EE-32E4-4ADD-9F48-5F496B07D100}" type="pres">
      <dgm:prSet presAssocID="{92AD027D-229A-4FCB-9C39-3FA239DC39DE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FE85452A-C361-48CB-8226-869C68876C5A}" type="pres">
      <dgm:prSet presAssocID="{92AD027D-229A-4FCB-9C39-3FA239DC39DE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327017B-03B4-43AB-BCE7-B6EE24BC0868}" type="pres">
      <dgm:prSet presAssocID="{92AD027D-229A-4FCB-9C39-3FA239DC39DE}" presName="rootText2" presStyleLbl="alignAcc1" presStyleIdx="0" presStyleCnt="0">
        <dgm:presLayoutVars>
          <dgm:chPref val="3"/>
        </dgm:presLayoutVars>
      </dgm:prSet>
      <dgm:spPr/>
    </dgm:pt>
    <dgm:pt modelId="{763434D9-A1F7-44D3-857D-1A09E02A758A}" type="pres">
      <dgm:prSet presAssocID="{92AD027D-229A-4FCB-9C39-3FA239DC39DE}" presName="topArc2" presStyleLbl="parChTrans1D1" presStyleIdx="6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A874B630-CBE4-4E36-8B50-6EA801462FEB}" type="pres">
      <dgm:prSet presAssocID="{92AD027D-229A-4FCB-9C39-3FA239DC39DE}" presName="bottomArc2" presStyleLbl="parChTrans1D1" presStyleIdx="7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02F28F6D-2C4D-4931-BF58-E9A3C5BB52FB}" type="pres">
      <dgm:prSet presAssocID="{92AD027D-229A-4FCB-9C39-3FA239DC39DE}" presName="topConnNode2" presStyleLbl="node3" presStyleIdx="0" presStyleCnt="0"/>
      <dgm:spPr/>
    </dgm:pt>
    <dgm:pt modelId="{F29A677F-0DFE-4125-95B6-1548B04C92FD}" type="pres">
      <dgm:prSet presAssocID="{92AD027D-229A-4FCB-9C39-3FA239DC39DE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6AB3B413-0191-4852-B9BF-7712158E4ACB}" type="pres">
      <dgm:prSet presAssocID="{92AD027D-229A-4FCB-9C39-3FA239DC39DE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1195927-23B9-4642-B43F-15C3E1288577}" type="pres">
      <dgm:prSet presAssocID="{4289C1FD-F558-4A3C-B205-BECF7D088F31}" presName="Name28" presStyleLbl="parChTrans1D3" presStyleIdx="2" presStyleCnt="3"/>
      <dgm:spPr/>
    </dgm:pt>
    <dgm:pt modelId="{E4E3D1B1-8834-4012-B771-A92F866F2B36}" type="pres">
      <dgm:prSet presAssocID="{B50124D7-8AB6-492B-B24A-EFE888A27966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07B53A7-8B3D-4A57-8775-3A9C8BE2FA6A}" type="pres">
      <dgm:prSet presAssocID="{B50124D7-8AB6-492B-B24A-EFE888A27966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BEB9EADA-B358-4070-BC3B-A1FE242A08D2}" type="pres">
      <dgm:prSet presAssocID="{B50124D7-8AB6-492B-B24A-EFE888A27966}" presName="rootText2" presStyleLbl="alignAcc1" presStyleIdx="0" presStyleCnt="0" custScaleX="121109">
        <dgm:presLayoutVars>
          <dgm:chPref val="3"/>
        </dgm:presLayoutVars>
      </dgm:prSet>
      <dgm:spPr/>
    </dgm:pt>
    <dgm:pt modelId="{1250D8B4-DB55-4567-93D0-97DA32977B58}" type="pres">
      <dgm:prSet presAssocID="{B50124D7-8AB6-492B-B24A-EFE888A27966}" presName="topArc2" presStyleLbl="parChTrans1D1" presStyleIdx="8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D87938B-1449-40C9-965C-B9470DE7FCAE}" type="pres">
      <dgm:prSet presAssocID="{B50124D7-8AB6-492B-B24A-EFE888A27966}" presName="bottomArc2" presStyleLbl="parChTrans1D1" presStyleIdx="9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8FA844D1-F22E-4FB3-B0E8-514BD7F68A1A}" type="pres">
      <dgm:prSet presAssocID="{B50124D7-8AB6-492B-B24A-EFE888A27966}" presName="topConnNode2" presStyleLbl="node3" presStyleIdx="0" presStyleCnt="0"/>
      <dgm:spPr/>
    </dgm:pt>
    <dgm:pt modelId="{7F2F90E7-7B44-4FC5-97FD-371FD243FF6B}" type="pres">
      <dgm:prSet presAssocID="{B50124D7-8AB6-492B-B24A-EFE888A27966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7EA0E0A5-6AD6-4867-B8BA-37802727A03D}" type="pres">
      <dgm:prSet presAssocID="{B50124D7-8AB6-492B-B24A-EFE888A27966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E97D6A6A-F91F-41F0-9F88-850B1557E383}" type="pres">
      <dgm:prSet presAssocID="{4C9B0E29-45A0-4A9E-B569-F145EA5DD9E8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3ED4770B-4320-4A45-8574-2D72C27F6C6C}" type="pres">
      <dgm:prSet presAssocID="{3D6E7758-28BC-4059-AF65-2ED8EEC69E07}" presName="Name28" presStyleLbl="parChTrans1D2" presStyleIdx="1" presStyleCnt="2"/>
      <dgm:spPr/>
    </dgm:pt>
    <dgm:pt modelId="{97EC2498-A923-47CC-87EF-28B8768216DB}" type="pres">
      <dgm:prSet presAssocID="{7B1504FF-BB98-411D-923F-E37CD201C40A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90AC4D9B-BF28-4326-ABE3-3434C7DA38EC}" type="pres">
      <dgm:prSet presAssocID="{7B1504FF-BB98-411D-923F-E37CD201C40A}" presName="rootComposite2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10EBFD93-A674-4611-880E-EA77B291E7E3}" type="pres">
      <dgm:prSet presAssocID="{7B1504FF-BB98-411D-923F-E37CD201C40A}" presName="rootText2" presStyleLbl="alignAcc1" presStyleIdx="0" presStyleCnt="0">
        <dgm:presLayoutVars>
          <dgm:chPref val="3"/>
        </dgm:presLayoutVars>
      </dgm:prSet>
      <dgm:spPr/>
    </dgm:pt>
    <dgm:pt modelId="{F04E1E3F-9031-441D-A2C5-2827412BA65D}" type="pres">
      <dgm:prSet presAssocID="{7B1504FF-BB98-411D-923F-E37CD201C40A}" presName="topArc2" presStyleLbl="parChTrans1D1" presStyleIdx="10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B2E9EDB0-19C7-49D4-94AB-F586F10CB3F0}" type="pres">
      <dgm:prSet presAssocID="{7B1504FF-BB98-411D-923F-E37CD201C40A}" presName="bottomArc2" presStyleLbl="parChTrans1D1" presStyleIdx="11" presStyleCnt="12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B545FFE1-40E5-48DF-8876-36D45289BEDD}" type="pres">
      <dgm:prSet presAssocID="{7B1504FF-BB98-411D-923F-E37CD201C40A}" presName="topConnNode2" presStyleLbl="node2" presStyleIdx="0" presStyleCnt="0"/>
      <dgm:spPr/>
    </dgm:pt>
    <dgm:pt modelId="{2B43D08F-0E2A-4C13-9D8E-5877E01642C5}" type="pres">
      <dgm:prSet presAssocID="{7B1504FF-BB98-411D-923F-E37CD201C40A}" presName="hierChild4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F881D201-0337-42DE-AF62-FB1ECA4E32CF}" type="pres">
      <dgm:prSet presAssocID="{7B1504FF-BB98-411D-923F-E37CD201C40A}" presName="hierChild5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  <dgm:pt modelId="{9DEDDD94-0EC1-4B43-B51C-FFA876A2CDF2}" type="pres">
      <dgm:prSet presAssocID="{C55AB931-41EA-427F-91A5-D47ADAA66766}" presName="hierChild3" presStyleCnt="0"/>
      <dgm:spPr>
        <a:scene3d>
          <a:camera prst="orthographicFront"/>
          <a:lightRig rig="threePt" dir="t"/>
        </a:scene3d>
        <a:sp3d>
          <a:bevelB w="152400" h="50800" prst="softRound"/>
        </a:sp3d>
      </dgm:spPr>
    </dgm:pt>
  </dgm:ptLst>
  <dgm:cxnLst>
    <dgm:cxn modelId="{C4873402-A71E-44EC-B08F-01757BE7043A}" type="presOf" srcId="{7B1504FF-BB98-411D-923F-E37CD201C40A}" destId="{B545FFE1-40E5-48DF-8876-36D45289BEDD}" srcOrd="1" destOrd="0" presId="urn:microsoft.com/office/officeart/2008/layout/HalfCircleOrganizationChart"/>
    <dgm:cxn modelId="{DC590A03-62AA-4E7D-86C6-0CB6E20E6A5E}" type="presOf" srcId="{4C9B0E29-45A0-4A9E-B569-F145EA5DD9E8}" destId="{1131DD0F-5E6E-4CCB-99AB-A8447CDCA738}" srcOrd="1" destOrd="0" presId="urn:microsoft.com/office/officeart/2008/layout/HalfCircleOrganizationChart"/>
    <dgm:cxn modelId="{2F377206-2214-4A64-BAE2-DFB4C5335014}" type="presOf" srcId="{2643806B-651C-420D-BFD8-64FCDF64AEC8}" destId="{753DD928-D68A-400C-BCAD-06322CA717F0}" srcOrd="0" destOrd="0" presId="urn:microsoft.com/office/officeart/2008/layout/HalfCircleOrganizationChart"/>
    <dgm:cxn modelId="{88CF910D-3EC4-4C00-AB84-56FA207C226C}" type="presOf" srcId="{BD8FD01E-9923-4A65-8178-33FA2111FF34}" destId="{D823D1EB-CC39-4245-A305-B6CDD99B85C5}" srcOrd="0" destOrd="0" presId="urn:microsoft.com/office/officeart/2008/layout/HalfCircleOrganizationChart"/>
    <dgm:cxn modelId="{C76BB533-6B77-447C-B66B-9586B9075F51}" type="presOf" srcId="{78785C09-3E4D-4E94-A4B9-1CB88292AEBB}" destId="{8D169313-7EE1-4AC5-8A68-E607354DBCB1}" srcOrd="0" destOrd="0" presId="urn:microsoft.com/office/officeart/2008/layout/HalfCircleOrganizationChart"/>
    <dgm:cxn modelId="{1C9AB335-030E-449E-B075-2082124572A6}" srcId="{4C9B0E29-45A0-4A9E-B569-F145EA5DD9E8}" destId="{BD8FD01E-9923-4A65-8178-33FA2111FF34}" srcOrd="0" destOrd="0" parTransId="{78785C09-3E4D-4E94-A4B9-1CB88292AEBB}" sibTransId="{C9CFA2F9-0D8F-4AFC-9FC9-2B5FA45109A7}"/>
    <dgm:cxn modelId="{6BA9243A-9870-445C-8B0D-87F7FC82EC73}" type="presOf" srcId="{B50124D7-8AB6-492B-B24A-EFE888A27966}" destId="{8FA844D1-F22E-4FB3-B0E8-514BD7F68A1A}" srcOrd="1" destOrd="0" presId="urn:microsoft.com/office/officeart/2008/layout/HalfCircleOrganizationChart"/>
    <dgm:cxn modelId="{A53FB96D-0A5F-466E-BDAC-EE340183527A}" type="presOf" srcId="{4289C1FD-F558-4A3C-B205-BECF7D088F31}" destId="{71195927-23B9-4642-B43F-15C3E1288577}" srcOrd="0" destOrd="0" presId="urn:microsoft.com/office/officeart/2008/layout/HalfCircleOrganizationChart"/>
    <dgm:cxn modelId="{32113954-33EB-4C56-931D-45205741B7F2}" srcId="{C55AB931-41EA-427F-91A5-D47ADAA66766}" destId="{7B1504FF-BB98-411D-923F-E37CD201C40A}" srcOrd="1" destOrd="0" parTransId="{3D6E7758-28BC-4059-AF65-2ED8EEC69E07}" sibTransId="{E209EC36-9027-48B5-8BAE-610EFC0B5A79}"/>
    <dgm:cxn modelId="{310BDF7B-14D2-4223-985D-F29C07903402}" type="presOf" srcId="{92AD027D-229A-4FCB-9C39-3FA239DC39DE}" destId="{E327017B-03B4-43AB-BCE7-B6EE24BC0868}" srcOrd="0" destOrd="0" presId="urn:microsoft.com/office/officeart/2008/layout/HalfCircleOrganizationChart"/>
    <dgm:cxn modelId="{84510986-594C-4641-BD38-3591071FAA0B}" srcId="{7FCE5E4B-D792-43B4-913E-06A4F9BFEB5B}" destId="{C55AB931-41EA-427F-91A5-D47ADAA66766}" srcOrd="0" destOrd="0" parTransId="{8411EA7D-28EC-45F8-B239-875EC80518A6}" sibTransId="{F542D5A9-C3DC-4B2A-9304-E994F5BC5E23}"/>
    <dgm:cxn modelId="{8A8A5489-39E0-49A9-B4E9-D9B8274737E5}" type="presOf" srcId="{92AD027D-229A-4FCB-9C39-3FA239DC39DE}" destId="{02F28F6D-2C4D-4931-BF58-E9A3C5BB52FB}" srcOrd="1" destOrd="0" presId="urn:microsoft.com/office/officeart/2008/layout/HalfCircleOrganizationChart"/>
    <dgm:cxn modelId="{DC8A168A-7A46-493B-AC29-217B07866C4D}" type="presOf" srcId="{C55AB931-41EA-427F-91A5-D47ADAA66766}" destId="{FF4AF189-CAEA-4B92-B860-D0FF18D283AB}" srcOrd="1" destOrd="0" presId="urn:microsoft.com/office/officeart/2008/layout/HalfCircleOrganizationChart"/>
    <dgm:cxn modelId="{AB362A8D-67DA-4285-AEE7-CC0A145EB161}" srcId="{4C9B0E29-45A0-4A9E-B569-F145EA5DD9E8}" destId="{B50124D7-8AB6-492B-B24A-EFE888A27966}" srcOrd="2" destOrd="0" parTransId="{4289C1FD-F558-4A3C-B205-BECF7D088F31}" sibTransId="{1BB18E6E-484A-48C2-BFF1-1EC95E56D81A}"/>
    <dgm:cxn modelId="{3AA09C9D-E490-4536-9718-20363ACD4E97}" type="presOf" srcId="{C55AB931-41EA-427F-91A5-D47ADAA66766}" destId="{753CC3CE-53BE-4D01-A865-D1B59A2ACBEC}" srcOrd="0" destOrd="0" presId="urn:microsoft.com/office/officeart/2008/layout/HalfCircleOrganizationChart"/>
    <dgm:cxn modelId="{AA7CE2AE-C07C-4B3C-A601-8B42383E5EC4}" type="presOf" srcId="{B50124D7-8AB6-492B-B24A-EFE888A27966}" destId="{BEB9EADA-B358-4070-BC3B-A1FE242A08D2}" srcOrd="0" destOrd="0" presId="urn:microsoft.com/office/officeart/2008/layout/HalfCircleOrganizationChart"/>
    <dgm:cxn modelId="{DCFBBDB8-5FD9-4C3A-8079-47340C50B303}" srcId="{C55AB931-41EA-427F-91A5-D47ADAA66766}" destId="{4C9B0E29-45A0-4A9E-B569-F145EA5DD9E8}" srcOrd="0" destOrd="0" parTransId="{2643806B-651C-420D-BFD8-64FCDF64AEC8}" sibTransId="{6FCD4E01-2B59-4346-95C2-50CD73A9F93D}"/>
    <dgm:cxn modelId="{3B829FC4-0E1B-4FE4-9EC6-F8FA48A3E0CF}" type="presOf" srcId="{7FCE5E4B-D792-43B4-913E-06A4F9BFEB5B}" destId="{0F576229-B9C1-44C9-930F-B5019719C1DC}" srcOrd="0" destOrd="0" presId="urn:microsoft.com/office/officeart/2008/layout/HalfCircleOrganizationChart"/>
    <dgm:cxn modelId="{E0EFE0C7-4AD8-4ECB-9C00-805ACD066580}" srcId="{4C9B0E29-45A0-4A9E-B569-F145EA5DD9E8}" destId="{92AD027D-229A-4FCB-9C39-3FA239DC39DE}" srcOrd="1" destOrd="0" parTransId="{AEF42E5D-9AA6-49B8-9A62-2ED72E3FFE4C}" sibTransId="{55F577EF-8E26-440A-AD19-C7215D45F13C}"/>
    <dgm:cxn modelId="{437CE5CC-A57A-4F40-B4A7-164BC9C3A0E4}" type="presOf" srcId="{7B1504FF-BB98-411D-923F-E37CD201C40A}" destId="{10EBFD93-A674-4611-880E-EA77B291E7E3}" srcOrd="0" destOrd="0" presId="urn:microsoft.com/office/officeart/2008/layout/HalfCircleOrganizationChart"/>
    <dgm:cxn modelId="{AA005CCE-A537-4702-9F23-0564F8AEA86E}" type="presOf" srcId="{AEF42E5D-9AA6-49B8-9A62-2ED72E3FFE4C}" destId="{66F54E77-17CB-459D-B7FB-9D00D2552300}" srcOrd="0" destOrd="0" presId="urn:microsoft.com/office/officeart/2008/layout/HalfCircleOrganizationChart"/>
    <dgm:cxn modelId="{72AAF0CE-6DD9-456B-A449-27BF867A7C33}" type="presOf" srcId="{3D6E7758-28BC-4059-AF65-2ED8EEC69E07}" destId="{3ED4770B-4320-4A45-8574-2D72C27F6C6C}" srcOrd="0" destOrd="0" presId="urn:microsoft.com/office/officeart/2008/layout/HalfCircleOrganizationChart"/>
    <dgm:cxn modelId="{DA592CDA-2CB5-4E0E-BF41-33F2089D2496}" type="presOf" srcId="{4C9B0E29-45A0-4A9E-B569-F145EA5DD9E8}" destId="{A3510674-FE9D-47B2-A0FB-EC3E5A8A0AC5}" srcOrd="0" destOrd="0" presId="urn:microsoft.com/office/officeart/2008/layout/HalfCircleOrganizationChart"/>
    <dgm:cxn modelId="{B3D0C1F2-FDAC-48EB-B2EC-EB1A917F675D}" type="presOf" srcId="{BD8FD01E-9923-4A65-8178-33FA2111FF34}" destId="{4808783B-7196-427C-ADCA-34D0C207B91E}" srcOrd="1" destOrd="0" presId="urn:microsoft.com/office/officeart/2008/layout/HalfCircleOrganizationChart"/>
    <dgm:cxn modelId="{DF0172AD-E78D-455D-88F8-66971EE39AFB}" type="presParOf" srcId="{0F576229-B9C1-44C9-930F-B5019719C1DC}" destId="{CF72871E-6AB0-4CFF-A949-BC1969239EB8}" srcOrd="0" destOrd="0" presId="urn:microsoft.com/office/officeart/2008/layout/HalfCircleOrganizationChart"/>
    <dgm:cxn modelId="{2A8136E6-AE61-4923-9EA6-A8BF9A2DFD80}" type="presParOf" srcId="{CF72871E-6AB0-4CFF-A949-BC1969239EB8}" destId="{6D477001-3092-4A12-B888-B9A12C988DCC}" srcOrd="0" destOrd="0" presId="urn:microsoft.com/office/officeart/2008/layout/HalfCircleOrganizationChart"/>
    <dgm:cxn modelId="{07AA2A61-0E56-42A5-9656-94B3843B0DFA}" type="presParOf" srcId="{6D477001-3092-4A12-B888-B9A12C988DCC}" destId="{753CC3CE-53BE-4D01-A865-D1B59A2ACBEC}" srcOrd="0" destOrd="0" presId="urn:microsoft.com/office/officeart/2008/layout/HalfCircleOrganizationChart"/>
    <dgm:cxn modelId="{D161A0A3-7293-4795-8C6A-FE08D0D2803C}" type="presParOf" srcId="{6D477001-3092-4A12-B888-B9A12C988DCC}" destId="{A9845C4A-0C63-4E96-8CE5-0F7634FFF6FB}" srcOrd="1" destOrd="0" presId="urn:microsoft.com/office/officeart/2008/layout/HalfCircleOrganizationChart"/>
    <dgm:cxn modelId="{E6AF92B5-D3EC-4023-808F-CDDE0CF3B15A}" type="presParOf" srcId="{6D477001-3092-4A12-B888-B9A12C988DCC}" destId="{E529B4F7-FF4F-4C1A-BD57-A9DB851635FF}" srcOrd="2" destOrd="0" presId="urn:microsoft.com/office/officeart/2008/layout/HalfCircleOrganizationChart"/>
    <dgm:cxn modelId="{7929A6C2-1B60-4483-AC98-2CA4B36582CA}" type="presParOf" srcId="{6D477001-3092-4A12-B888-B9A12C988DCC}" destId="{FF4AF189-CAEA-4B92-B860-D0FF18D283AB}" srcOrd="3" destOrd="0" presId="urn:microsoft.com/office/officeart/2008/layout/HalfCircleOrganizationChart"/>
    <dgm:cxn modelId="{DE4E3986-F72B-4368-A67C-3033C8665F49}" type="presParOf" srcId="{CF72871E-6AB0-4CFF-A949-BC1969239EB8}" destId="{D2ADF142-D9BE-4038-BBCB-70E1B10EFA24}" srcOrd="1" destOrd="0" presId="urn:microsoft.com/office/officeart/2008/layout/HalfCircleOrganizationChart"/>
    <dgm:cxn modelId="{43860310-4AFA-4534-907C-F73D02F2A6EE}" type="presParOf" srcId="{D2ADF142-D9BE-4038-BBCB-70E1B10EFA24}" destId="{753DD928-D68A-400C-BCAD-06322CA717F0}" srcOrd="0" destOrd="0" presId="urn:microsoft.com/office/officeart/2008/layout/HalfCircleOrganizationChart"/>
    <dgm:cxn modelId="{3D39007B-9BFF-47AF-A444-7D77995156DE}" type="presParOf" srcId="{D2ADF142-D9BE-4038-BBCB-70E1B10EFA24}" destId="{0120B154-FB1D-4FA6-A76D-0372F7240072}" srcOrd="1" destOrd="0" presId="urn:microsoft.com/office/officeart/2008/layout/HalfCircleOrganizationChart"/>
    <dgm:cxn modelId="{A99C70B5-C59C-4B99-8752-964A270AC1CA}" type="presParOf" srcId="{0120B154-FB1D-4FA6-A76D-0372F7240072}" destId="{76118F94-6A27-46EC-AA09-CB411C7B3F16}" srcOrd="0" destOrd="0" presId="urn:microsoft.com/office/officeart/2008/layout/HalfCircleOrganizationChart"/>
    <dgm:cxn modelId="{D74F86D1-526E-4546-86CC-11671E24B7F2}" type="presParOf" srcId="{76118F94-6A27-46EC-AA09-CB411C7B3F16}" destId="{A3510674-FE9D-47B2-A0FB-EC3E5A8A0AC5}" srcOrd="0" destOrd="0" presId="urn:microsoft.com/office/officeart/2008/layout/HalfCircleOrganizationChart"/>
    <dgm:cxn modelId="{C5316961-F5F5-4AF1-9735-DBD19022F8C8}" type="presParOf" srcId="{76118F94-6A27-46EC-AA09-CB411C7B3F16}" destId="{F7B7FADF-9A90-4039-8375-359A96AED463}" srcOrd="1" destOrd="0" presId="urn:microsoft.com/office/officeart/2008/layout/HalfCircleOrganizationChart"/>
    <dgm:cxn modelId="{167AE57A-2B0F-40BC-BDD1-28B3148E5553}" type="presParOf" srcId="{76118F94-6A27-46EC-AA09-CB411C7B3F16}" destId="{0D4F6B64-DCD9-4221-8659-50638FA74BDA}" srcOrd="2" destOrd="0" presId="urn:microsoft.com/office/officeart/2008/layout/HalfCircleOrganizationChart"/>
    <dgm:cxn modelId="{EFC62E95-E069-411F-A1E9-903CCABBACE8}" type="presParOf" srcId="{76118F94-6A27-46EC-AA09-CB411C7B3F16}" destId="{1131DD0F-5E6E-4CCB-99AB-A8447CDCA738}" srcOrd="3" destOrd="0" presId="urn:microsoft.com/office/officeart/2008/layout/HalfCircleOrganizationChart"/>
    <dgm:cxn modelId="{61E1C4ED-CDA9-44B2-91CE-F19422190E97}" type="presParOf" srcId="{0120B154-FB1D-4FA6-A76D-0372F7240072}" destId="{BBDB2385-F1AA-4D56-A572-63B82560B9B0}" srcOrd="1" destOrd="0" presId="urn:microsoft.com/office/officeart/2008/layout/HalfCircleOrganizationChart"/>
    <dgm:cxn modelId="{B8A7722C-EDD6-4367-A1F5-D3197A812C20}" type="presParOf" srcId="{BBDB2385-F1AA-4D56-A572-63B82560B9B0}" destId="{8D169313-7EE1-4AC5-8A68-E607354DBCB1}" srcOrd="0" destOrd="0" presId="urn:microsoft.com/office/officeart/2008/layout/HalfCircleOrganizationChart"/>
    <dgm:cxn modelId="{392E7F81-1B20-43D4-94D6-E26F647AE7AF}" type="presParOf" srcId="{BBDB2385-F1AA-4D56-A572-63B82560B9B0}" destId="{260E8985-9A7D-4761-97F3-DD5A52FAC55B}" srcOrd="1" destOrd="0" presId="urn:microsoft.com/office/officeart/2008/layout/HalfCircleOrganizationChart"/>
    <dgm:cxn modelId="{67A270E5-4C90-4E0F-B883-AC99DC37F064}" type="presParOf" srcId="{260E8985-9A7D-4761-97F3-DD5A52FAC55B}" destId="{4B04BA14-7D7D-4559-B780-AD6479A8E8EB}" srcOrd="0" destOrd="0" presId="urn:microsoft.com/office/officeart/2008/layout/HalfCircleOrganizationChart"/>
    <dgm:cxn modelId="{DB018C64-0818-4BC3-B37F-0CB03117A67B}" type="presParOf" srcId="{4B04BA14-7D7D-4559-B780-AD6479A8E8EB}" destId="{D823D1EB-CC39-4245-A305-B6CDD99B85C5}" srcOrd="0" destOrd="0" presId="urn:microsoft.com/office/officeart/2008/layout/HalfCircleOrganizationChart"/>
    <dgm:cxn modelId="{7BF93B77-8BCD-4A1E-AF89-F64811DAAEE9}" type="presParOf" srcId="{4B04BA14-7D7D-4559-B780-AD6479A8E8EB}" destId="{3A91058E-5A00-4CD5-BE21-573069657F38}" srcOrd="1" destOrd="0" presId="urn:microsoft.com/office/officeart/2008/layout/HalfCircleOrganizationChart"/>
    <dgm:cxn modelId="{289255FA-779C-49ED-8B4D-2A5021A7A43E}" type="presParOf" srcId="{4B04BA14-7D7D-4559-B780-AD6479A8E8EB}" destId="{2C407031-ACFA-4423-B0DC-0FC42661AA0E}" srcOrd="2" destOrd="0" presId="urn:microsoft.com/office/officeart/2008/layout/HalfCircleOrganizationChart"/>
    <dgm:cxn modelId="{DB3F01D8-FBE6-4752-9F89-6C3B746CD1EE}" type="presParOf" srcId="{4B04BA14-7D7D-4559-B780-AD6479A8E8EB}" destId="{4808783B-7196-427C-ADCA-34D0C207B91E}" srcOrd="3" destOrd="0" presId="urn:microsoft.com/office/officeart/2008/layout/HalfCircleOrganizationChart"/>
    <dgm:cxn modelId="{E5A5F4A5-5AEA-4E5B-B7A4-738FB3B11D88}" type="presParOf" srcId="{260E8985-9A7D-4761-97F3-DD5A52FAC55B}" destId="{587E894A-2B85-449D-8B74-CD033DC614D7}" srcOrd="1" destOrd="0" presId="urn:microsoft.com/office/officeart/2008/layout/HalfCircleOrganizationChart"/>
    <dgm:cxn modelId="{FCF92668-9291-4B11-B154-2D1D3BEA0844}" type="presParOf" srcId="{260E8985-9A7D-4761-97F3-DD5A52FAC55B}" destId="{5BF9E8BC-2829-4346-B43C-2B82C37864AB}" srcOrd="2" destOrd="0" presId="urn:microsoft.com/office/officeart/2008/layout/HalfCircleOrganizationChart"/>
    <dgm:cxn modelId="{3461A701-B7B2-4B4A-B20D-AFFA6C9D49E5}" type="presParOf" srcId="{BBDB2385-F1AA-4D56-A572-63B82560B9B0}" destId="{66F54E77-17CB-459D-B7FB-9D00D2552300}" srcOrd="2" destOrd="0" presId="urn:microsoft.com/office/officeart/2008/layout/HalfCircleOrganizationChart"/>
    <dgm:cxn modelId="{8B20F7BF-A4D9-42E2-9C1F-4AF721DED29D}" type="presParOf" srcId="{BBDB2385-F1AA-4D56-A572-63B82560B9B0}" destId="{F22EC5EE-32E4-4ADD-9F48-5F496B07D100}" srcOrd="3" destOrd="0" presId="urn:microsoft.com/office/officeart/2008/layout/HalfCircleOrganizationChart"/>
    <dgm:cxn modelId="{31BF5385-F617-4A3D-9140-6AD6E04C5075}" type="presParOf" srcId="{F22EC5EE-32E4-4ADD-9F48-5F496B07D100}" destId="{FE85452A-C361-48CB-8226-869C68876C5A}" srcOrd="0" destOrd="0" presId="urn:microsoft.com/office/officeart/2008/layout/HalfCircleOrganizationChart"/>
    <dgm:cxn modelId="{841EF345-1C65-4993-AD81-4482F976654B}" type="presParOf" srcId="{FE85452A-C361-48CB-8226-869C68876C5A}" destId="{E327017B-03B4-43AB-BCE7-B6EE24BC0868}" srcOrd="0" destOrd="0" presId="urn:microsoft.com/office/officeart/2008/layout/HalfCircleOrganizationChart"/>
    <dgm:cxn modelId="{92108D49-43FB-4C5E-9F7A-0C6446369580}" type="presParOf" srcId="{FE85452A-C361-48CB-8226-869C68876C5A}" destId="{763434D9-A1F7-44D3-857D-1A09E02A758A}" srcOrd="1" destOrd="0" presId="urn:microsoft.com/office/officeart/2008/layout/HalfCircleOrganizationChart"/>
    <dgm:cxn modelId="{6539F870-B260-47E0-B9AA-052A8BCE556F}" type="presParOf" srcId="{FE85452A-C361-48CB-8226-869C68876C5A}" destId="{A874B630-CBE4-4E36-8B50-6EA801462FEB}" srcOrd="2" destOrd="0" presId="urn:microsoft.com/office/officeart/2008/layout/HalfCircleOrganizationChart"/>
    <dgm:cxn modelId="{5F0E4BD0-0DEC-4C0E-AACE-D0F54103B022}" type="presParOf" srcId="{FE85452A-C361-48CB-8226-869C68876C5A}" destId="{02F28F6D-2C4D-4931-BF58-E9A3C5BB52FB}" srcOrd="3" destOrd="0" presId="urn:microsoft.com/office/officeart/2008/layout/HalfCircleOrganizationChart"/>
    <dgm:cxn modelId="{D71031B4-2964-48CD-8D4B-EC3E48BBEBEC}" type="presParOf" srcId="{F22EC5EE-32E4-4ADD-9F48-5F496B07D100}" destId="{F29A677F-0DFE-4125-95B6-1548B04C92FD}" srcOrd="1" destOrd="0" presId="urn:microsoft.com/office/officeart/2008/layout/HalfCircleOrganizationChart"/>
    <dgm:cxn modelId="{BCBA85E1-04D6-42FE-BB46-E7EBEEA514F1}" type="presParOf" srcId="{F22EC5EE-32E4-4ADD-9F48-5F496B07D100}" destId="{6AB3B413-0191-4852-B9BF-7712158E4ACB}" srcOrd="2" destOrd="0" presId="urn:microsoft.com/office/officeart/2008/layout/HalfCircleOrganizationChart"/>
    <dgm:cxn modelId="{6B904024-4493-412E-92E8-81CC12672174}" type="presParOf" srcId="{BBDB2385-F1AA-4D56-A572-63B82560B9B0}" destId="{71195927-23B9-4642-B43F-15C3E1288577}" srcOrd="4" destOrd="0" presId="urn:microsoft.com/office/officeart/2008/layout/HalfCircleOrganizationChart"/>
    <dgm:cxn modelId="{F27B786F-04A5-4834-83D7-C469C12EDDBF}" type="presParOf" srcId="{BBDB2385-F1AA-4D56-A572-63B82560B9B0}" destId="{E4E3D1B1-8834-4012-B771-A92F866F2B36}" srcOrd="5" destOrd="0" presId="urn:microsoft.com/office/officeart/2008/layout/HalfCircleOrganizationChart"/>
    <dgm:cxn modelId="{B7665C0A-3918-4D51-A7D2-3CDCD07F491A}" type="presParOf" srcId="{E4E3D1B1-8834-4012-B771-A92F866F2B36}" destId="{E07B53A7-8B3D-4A57-8775-3A9C8BE2FA6A}" srcOrd="0" destOrd="0" presId="urn:microsoft.com/office/officeart/2008/layout/HalfCircleOrganizationChart"/>
    <dgm:cxn modelId="{3B9847E1-F02A-4A7D-A9B5-9ED3C16D3E34}" type="presParOf" srcId="{E07B53A7-8B3D-4A57-8775-3A9C8BE2FA6A}" destId="{BEB9EADA-B358-4070-BC3B-A1FE242A08D2}" srcOrd="0" destOrd="0" presId="urn:microsoft.com/office/officeart/2008/layout/HalfCircleOrganizationChart"/>
    <dgm:cxn modelId="{3D4A7DD5-49E6-4334-B24C-0931A530A87B}" type="presParOf" srcId="{E07B53A7-8B3D-4A57-8775-3A9C8BE2FA6A}" destId="{1250D8B4-DB55-4567-93D0-97DA32977B58}" srcOrd="1" destOrd="0" presId="urn:microsoft.com/office/officeart/2008/layout/HalfCircleOrganizationChart"/>
    <dgm:cxn modelId="{74184EB7-D75C-4E09-A841-350591D67DC0}" type="presParOf" srcId="{E07B53A7-8B3D-4A57-8775-3A9C8BE2FA6A}" destId="{7D87938B-1449-40C9-965C-B9470DE7FCAE}" srcOrd="2" destOrd="0" presId="urn:microsoft.com/office/officeart/2008/layout/HalfCircleOrganizationChart"/>
    <dgm:cxn modelId="{2C1C7C18-7563-450B-B44F-8D9690C08341}" type="presParOf" srcId="{E07B53A7-8B3D-4A57-8775-3A9C8BE2FA6A}" destId="{8FA844D1-F22E-4FB3-B0E8-514BD7F68A1A}" srcOrd="3" destOrd="0" presId="urn:microsoft.com/office/officeart/2008/layout/HalfCircleOrganizationChart"/>
    <dgm:cxn modelId="{75DCD2D5-DBEC-4376-82C4-735B0AFD42D5}" type="presParOf" srcId="{E4E3D1B1-8834-4012-B771-A92F866F2B36}" destId="{7F2F90E7-7B44-4FC5-97FD-371FD243FF6B}" srcOrd="1" destOrd="0" presId="urn:microsoft.com/office/officeart/2008/layout/HalfCircleOrganizationChart"/>
    <dgm:cxn modelId="{2098CEA3-4A6B-4440-BC31-8A67FAB1B14D}" type="presParOf" srcId="{E4E3D1B1-8834-4012-B771-A92F866F2B36}" destId="{7EA0E0A5-6AD6-4867-B8BA-37802727A03D}" srcOrd="2" destOrd="0" presId="urn:microsoft.com/office/officeart/2008/layout/HalfCircleOrganizationChart"/>
    <dgm:cxn modelId="{6D77F799-A0F7-4343-A96C-4458A7EDAD30}" type="presParOf" srcId="{0120B154-FB1D-4FA6-A76D-0372F7240072}" destId="{E97D6A6A-F91F-41F0-9F88-850B1557E383}" srcOrd="2" destOrd="0" presId="urn:microsoft.com/office/officeart/2008/layout/HalfCircleOrganizationChart"/>
    <dgm:cxn modelId="{D5041955-8A7E-49C1-991B-9FC338BD9690}" type="presParOf" srcId="{D2ADF142-D9BE-4038-BBCB-70E1B10EFA24}" destId="{3ED4770B-4320-4A45-8574-2D72C27F6C6C}" srcOrd="2" destOrd="0" presId="urn:microsoft.com/office/officeart/2008/layout/HalfCircleOrganizationChart"/>
    <dgm:cxn modelId="{7F22A792-7D3E-4312-AC52-5D14F480BD8F}" type="presParOf" srcId="{D2ADF142-D9BE-4038-BBCB-70E1B10EFA24}" destId="{97EC2498-A923-47CC-87EF-28B8768216DB}" srcOrd="3" destOrd="0" presId="urn:microsoft.com/office/officeart/2008/layout/HalfCircleOrganizationChart"/>
    <dgm:cxn modelId="{60C53491-4782-4998-8C0F-B914A94946D7}" type="presParOf" srcId="{97EC2498-A923-47CC-87EF-28B8768216DB}" destId="{90AC4D9B-BF28-4326-ABE3-3434C7DA38EC}" srcOrd="0" destOrd="0" presId="urn:microsoft.com/office/officeart/2008/layout/HalfCircleOrganizationChart"/>
    <dgm:cxn modelId="{ABE1C279-14F5-453B-8978-9653AD07DC7B}" type="presParOf" srcId="{90AC4D9B-BF28-4326-ABE3-3434C7DA38EC}" destId="{10EBFD93-A674-4611-880E-EA77B291E7E3}" srcOrd="0" destOrd="0" presId="urn:microsoft.com/office/officeart/2008/layout/HalfCircleOrganizationChart"/>
    <dgm:cxn modelId="{0D6DF853-BF6E-47C1-BD77-6486E1714CF1}" type="presParOf" srcId="{90AC4D9B-BF28-4326-ABE3-3434C7DA38EC}" destId="{F04E1E3F-9031-441D-A2C5-2827412BA65D}" srcOrd="1" destOrd="0" presId="urn:microsoft.com/office/officeart/2008/layout/HalfCircleOrganizationChart"/>
    <dgm:cxn modelId="{5842B835-4B0B-4C68-859C-54BED2A80F05}" type="presParOf" srcId="{90AC4D9B-BF28-4326-ABE3-3434C7DA38EC}" destId="{B2E9EDB0-19C7-49D4-94AB-F586F10CB3F0}" srcOrd="2" destOrd="0" presId="urn:microsoft.com/office/officeart/2008/layout/HalfCircleOrganizationChart"/>
    <dgm:cxn modelId="{DFFDBEB3-20C7-427E-A043-493CC98CC7E7}" type="presParOf" srcId="{90AC4D9B-BF28-4326-ABE3-3434C7DA38EC}" destId="{B545FFE1-40E5-48DF-8876-36D45289BEDD}" srcOrd="3" destOrd="0" presId="urn:microsoft.com/office/officeart/2008/layout/HalfCircleOrganizationChart"/>
    <dgm:cxn modelId="{46377902-2D74-4BDE-9145-87C83E9A585A}" type="presParOf" srcId="{97EC2498-A923-47CC-87EF-28B8768216DB}" destId="{2B43D08F-0E2A-4C13-9D8E-5877E01642C5}" srcOrd="1" destOrd="0" presId="urn:microsoft.com/office/officeart/2008/layout/HalfCircleOrganizationChart"/>
    <dgm:cxn modelId="{6AB02A8E-5262-4F43-AFB5-75DA6149875E}" type="presParOf" srcId="{97EC2498-A923-47CC-87EF-28B8768216DB}" destId="{F881D201-0337-42DE-AF62-FB1ECA4E32CF}" srcOrd="2" destOrd="0" presId="urn:microsoft.com/office/officeart/2008/layout/HalfCircleOrganizationChart"/>
    <dgm:cxn modelId="{284279A7-AB83-4748-ABCC-F6599107371A}" type="presParOf" srcId="{CF72871E-6AB0-4CFF-A949-BC1969239EB8}" destId="{9DEDDD94-0EC1-4B43-B51C-FFA876A2CDF2}" srcOrd="2" destOrd="0" presId="urn:microsoft.com/office/officeart/2008/layout/HalfCircleOrganizationChart"/>
  </dgm:cxnLst>
  <dgm:bg>
    <a:solidFill>
      <a:schemeClr val="accent1">
        <a:lumMod val="50000"/>
      </a:schemeClr>
    </a:solidFill>
    <a:effectLst>
      <a:outerShdw blurRad="50800" dist="50800" dir="5400000" algn="ctr" rotWithShape="0">
        <a:schemeClr val="accent1">
          <a:alpha val="26000"/>
        </a:scheme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3FB48-1C24-4A57-8AFA-285CCF39F7D3}">
      <dsp:nvSpPr>
        <dsp:cNvPr id="0" name=""/>
        <dsp:cNvSpPr/>
      </dsp:nvSpPr>
      <dsp:spPr>
        <a:xfrm>
          <a:off x="4329373" y="-99278"/>
          <a:ext cx="2352092" cy="1011364"/>
        </a:xfrm>
        <a:prstGeom prst="roundRect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Cheating</a:t>
          </a:r>
        </a:p>
      </dsp:txBody>
      <dsp:txXfrm>
        <a:off x="4378744" y="-49907"/>
        <a:ext cx="2253350" cy="912622"/>
      </dsp:txXfrm>
    </dsp:sp>
    <dsp:sp modelId="{6054374F-D1CE-4A16-8F7A-89D45C9F4ACC}">
      <dsp:nvSpPr>
        <dsp:cNvPr id="0" name=""/>
        <dsp:cNvSpPr/>
      </dsp:nvSpPr>
      <dsp:spPr>
        <a:xfrm>
          <a:off x="3393713" y="591845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3295536" y="99920"/>
              </a:moveTo>
              <a:arcTo wR="2583924" hR="2583924" stAng="17159150" swAng="105962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9DF3B-4A50-4581-8ABE-225B0981B09F}">
      <dsp:nvSpPr>
        <dsp:cNvPr id="0" name=""/>
        <dsp:cNvSpPr/>
      </dsp:nvSpPr>
      <dsp:spPr>
        <a:xfrm>
          <a:off x="6677231" y="1029212"/>
          <a:ext cx="2335373" cy="1077498"/>
        </a:xfrm>
        <a:prstGeom prst="roundRect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>
            <a:latin typeface="Century Gothic" panose="020B0502020202020204"/>
            <a:ea typeface="+mn-ea"/>
            <a:cs typeface="+mn-cs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latin typeface="Century Gothic" panose="020B0502020202020204"/>
              <a:ea typeface="+mn-ea"/>
              <a:cs typeface="+mn-cs"/>
            </a:rPr>
            <a:t>Collusion</a:t>
          </a:r>
          <a:endParaRPr lang="en-IN" sz="2200" kern="1200" dirty="0"/>
        </a:p>
      </dsp:txBody>
      <dsp:txXfrm>
        <a:off x="6729830" y="1081811"/>
        <a:ext cx="2230175" cy="972300"/>
      </dsp:txXfrm>
    </dsp:sp>
    <dsp:sp modelId="{A024640D-205D-4945-AA34-BD88E8AE7323}">
      <dsp:nvSpPr>
        <dsp:cNvPr id="0" name=""/>
        <dsp:cNvSpPr/>
      </dsp:nvSpPr>
      <dsp:spPr>
        <a:xfrm>
          <a:off x="3478941" y="1116366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4622001" y="995557"/>
              </a:moveTo>
              <a:arcTo wR="2583924" hR="2583924" stAng="19324145" swAng="86527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39C9B-AE8D-4B00-8193-DBB803163036}">
      <dsp:nvSpPr>
        <dsp:cNvPr id="0" name=""/>
        <dsp:cNvSpPr/>
      </dsp:nvSpPr>
      <dsp:spPr>
        <a:xfrm>
          <a:off x="7254099" y="2675622"/>
          <a:ext cx="2376751" cy="1097655"/>
        </a:xfrm>
        <a:prstGeom prst="roundRect">
          <a:avLst/>
        </a:prstGeom>
        <a:solidFill>
          <a:srgbClr val="7030A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Deception</a:t>
          </a:r>
        </a:p>
      </dsp:txBody>
      <dsp:txXfrm>
        <a:off x="7307682" y="2729205"/>
        <a:ext cx="2269585" cy="990489"/>
      </dsp:txXfrm>
    </dsp:sp>
    <dsp:sp modelId="{66AA93E7-770B-4012-9D74-DC1FB23B4CE4}">
      <dsp:nvSpPr>
        <dsp:cNvPr id="0" name=""/>
        <dsp:cNvSpPr/>
      </dsp:nvSpPr>
      <dsp:spPr>
        <a:xfrm>
          <a:off x="3557956" y="-159402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4782147" y="3942040"/>
              </a:moveTo>
              <a:arcTo wR="2583924" hR="2583924" stAng="1902527" swAng="1443785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725D3-A1F3-494D-98AA-A560CEC84C40}">
      <dsp:nvSpPr>
        <dsp:cNvPr id="0" name=""/>
        <dsp:cNvSpPr/>
      </dsp:nvSpPr>
      <dsp:spPr>
        <a:xfrm>
          <a:off x="5869161" y="4567083"/>
          <a:ext cx="2240470" cy="1142381"/>
        </a:xfrm>
        <a:prstGeom prst="roundRect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Falsification</a:t>
          </a:r>
        </a:p>
      </dsp:txBody>
      <dsp:txXfrm>
        <a:off x="5924927" y="4622849"/>
        <a:ext cx="2128938" cy="1030849"/>
      </dsp:txXfrm>
    </dsp:sp>
    <dsp:sp modelId="{6570A75C-3988-449B-9A89-70051297BDFE}">
      <dsp:nvSpPr>
        <dsp:cNvPr id="0" name=""/>
        <dsp:cNvSpPr/>
      </dsp:nvSpPr>
      <dsp:spPr>
        <a:xfrm>
          <a:off x="2779821" y="457647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3084392" y="5118918"/>
              </a:moveTo>
              <a:arcTo wR="2583924" hR="2583924" stAng="4729923" swAng="65860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78CBB5-70E5-4F61-8D8C-6F6C2CEA4D81}">
      <dsp:nvSpPr>
        <dsp:cNvPr id="0" name=""/>
        <dsp:cNvSpPr/>
      </dsp:nvSpPr>
      <dsp:spPr>
        <a:xfrm>
          <a:off x="2577945" y="4537147"/>
          <a:ext cx="2789383" cy="1202285"/>
        </a:xfrm>
        <a:prstGeom prst="roundRect">
          <a:avLst/>
        </a:prstGeom>
        <a:solidFill>
          <a:srgbClr val="37728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b="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0" kern="1200" dirty="0"/>
            <a:t>Impersonation</a:t>
          </a:r>
          <a:endParaRPr lang="en-IN" sz="2200" kern="1200" dirty="0"/>
        </a:p>
      </dsp:txBody>
      <dsp:txXfrm>
        <a:off x="2636636" y="4595838"/>
        <a:ext cx="2672001" cy="1084903"/>
      </dsp:txXfrm>
    </dsp:sp>
    <dsp:sp modelId="{9B37AB90-1787-40BF-BC8C-D005B6D54861}">
      <dsp:nvSpPr>
        <dsp:cNvPr id="0" name=""/>
        <dsp:cNvSpPr/>
      </dsp:nvSpPr>
      <dsp:spPr>
        <a:xfrm>
          <a:off x="2232808" y="-186055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1127476" y="4718268"/>
              </a:moveTo>
              <a:arcTo wR="2583924" hR="2583924" stAng="7458547" swAng="115022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66257E-8F63-4736-B2D5-4F63CE898C40}">
      <dsp:nvSpPr>
        <dsp:cNvPr id="0" name=""/>
        <dsp:cNvSpPr/>
      </dsp:nvSpPr>
      <dsp:spPr>
        <a:xfrm>
          <a:off x="1416994" y="2725630"/>
          <a:ext cx="2365745" cy="12028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Plagiarism</a:t>
          </a:r>
        </a:p>
      </dsp:txBody>
      <dsp:txXfrm>
        <a:off x="1475714" y="2784350"/>
        <a:ext cx="2248305" cy="1085451"/>
      </dsp:txXfrm>
    </dsp:sp>
    <dsp:sp modelId="{51C85EDD-7B65-49DA-A357-C9A6C33AD2B9}">
      <dsp:nvSpPr>
        <dsp:cNvPr id="0" name=""/>
        <dsp:cNvSpPr/>
      </dsp:nvSpPr>
      <dsp:spPr>
        <a:xfrm>
          <a:off x="2446579" y="997516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148175" y="1721489"/>
              </a:moveTo>
              <a:arcTo wR="2583924" hR="2583924" stAng="11969863" swAng="918753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12EDC-09E6-4978-A7B7-4F40067A7639}">
      <dsp:nvSpPr>
        <dsp:cNvPr id="0" name=""/>
        <dsp:cNvSpPr/>
      </dsp:nvSpPr>
      <dsp:spPr>
        <a:xfrm>
          <a:off x="2021872" y="977225"/>
          <a:ext cx="2317081" cy="1123392"/>
        </a:xfrm>
        <a:prstGeom prst="roundRect">
          <a:avLst/>
        </a:prstGeom>
        <a:solidFill>
          <a:srgbClr val="00206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  <a:softEdge rad="12700"/>
        </a:effectLst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0" kern="1200" dirty="0"/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0" kern="1200" dirty="0"/>
            <a:t>Sabotage</a:t>
          </a:r>
          <a:endParaRPr lang="en-IN" sz="2200" kern="1200" dirty="0"/>
        </a:p>
      </dsp:txBody>
      <dsp:txXfrm>
        <a:off x="2076711" y="1032064"/>
        <a:ext cx="2207403" cy="1013714"/>
      </dsp:txXfrm>
    </dsp:sp>
    <dsp:sp modelId="{7D1FFBB5-A378-4776-996F-7FFE2A98D919}">
      <dsp:nvSpPr>
        <dsp:cNvPr id="0" name=""/>
        <dsp:cNvSpPr/>
      </dsp:nvSpPr>
      <dsp:spPr>
        <a:xfrm>
          <a:off x="2394874" y="606608"/>
          <a:ext cx="5167848" cy="5167848"/>
        </a:xfrm>
        <a:custGeom>
          <a:avLst/>
          <a:gdLst/>
          <a:ahLst/>
          <a:cxnLst/>
          <a:rect l="0" t="0" r="0" b="0"/>
          <a:pathLst>
            <a:path>
              <a:moveTo>
                <a:pt x="1256892" y="366797"/>
              </a:moveTo>
              <a:arcTo wR="2583924" hR="2583924" stAng="14345876" swAng="970869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FDB8-7AC3-41D1-B86D-90444D8F80C9}">
      <dsp:nvSpPr>
        <dsp:cNvPr id="0" name=""/>
        <dsp:cNvSpPr/>
      </dsp:nvSpPr>
      <dsp:spPr>
        <a:xfrm rot="10800000">
          <a:off x="1535397" y="2203"/>
          <a:ext cx="6186242" cy="856160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543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b="0" kern="1200" dirty="0"/>
            <a:t>Acknowledge</a:t>
          </a:r>
        </a:p>
      </dsp:txBody>
      <dsp:txXfrm rot="10800000">
        <a:off x="1749437" y="2203"/>
        <a:ext cx="5972202" cy="856160"/>
      </dsp:txXfrm>
    </dsp:sp>
    <dsp:sp modelId="{4A54CF1B-8F79-42F8-93D9-5EB071975DA9}">
      <dsp:nvSpPr>
        <dsp:cNvPr id="0" name=""/>
        <dsp:cNvSpPr/>
      </dsp:nvSpPr>
      <dsp:spPr>
        <a:xfrm>
          <a:off x="703277" y="7691"/>
          <a:ext cx="856160" cy="8561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8FC48-4BA5-45B0-A08E-16B8CFA54DDF}">
      <dsp:nvSpPr>
        <dsp:cNvPr id="0" name=""/>
        <dsp:cNvSpPr/>
      </dsp:nvSpPr>
      <dsp:spPr>
        <a:xfrm rot="10800000">
          <a:off x="1712687" y="1113934"/>
          <a:ext cx="5949854" cy="856160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543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b="0" kern="1200" dirty="0"/>
            <a:t>Non-commercial</a:t>
          </a:r>
        </a:p>
      </dsp:txBody>
      <dsp:txXfrm rot="10800000">
        <a:off x="1926727" y="1113934"/>
        <a:ext cx="5735814" cy="856160"/>
      </dsp:txXfrm>
    </dsp:sp>
    <dsp:sp modelId="{D687AE1E-CB2D-4422-BC58-F6F4DF0D5348}">
      <dsp:nvSpPr>
        <dsp:cNvPr id="0" name=""/>
        <dsp:cNvSpPr/>
      </dsp:nvSpPr>
      <dsp:spPr>
        <a:xfrm>
          <a:off x="864883" y="3322402"/>
          <a:ext cx="856160" cy="8561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75F7B-8055-4954-A356-381066989B12}">
      <dsp:nvSpPr>
        <dsp:cNvPr id="0" name=""/>
        <dsp:cNvSpPr/>
      </dsp:nvSpPr>
      <dsp:spPr>
        <a:xfrm rot="10800000">
          <a:off x="1712687" y="2225666"/>
          <a:ext cx="5949854" cy="856160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543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b="0" kern="1200" dirty="0"/>
            <a:t>No derivatives</a:t>
          </a:r>
        </a:p>
      </dsp:txBody>
      <dsp:txXfrm rot="10800000">
        <a:off x="1926727" y="2225666"/>
        <a:ext cx="5735814" cy="856160"/>
      </dsp:txXfrm>
    </dsp:sp>
    <dsp:sp modelId="{5CE4FFED-FFEA-4E1A-BF5F-3BCF520A9FCB}">
      <dsp:nvSpPr>
        <dsp:cNvPr id="0" name=""/>
        <dsp:cNvSpPr/>
      </dsp:nvSpPr>
      <dsp:spPr>
        <a:xfrm>
          <a:off x="828761" y="1141689"/>
          <a:ext cx="856160" cy="8561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19EE4-8222-4E1B-A4C5-25E7631B564B}">
      <dsp:nvSpPr>
        <dsp:cNvPr id="0" name=""/>
        <dsp:cNvSpPr/>
      </dsp:nvSpPr>
      <dsp:spPr>
        <a:xfrm rot="10800000">
          <a:off x="1712687" y="3337397"/>
          <a:ext cx="5949854" cy="856160"/>
        </a:xfrm>
        <a:prstGeom prst="homePlate">
          <a:avLst/>
        </a:prstGeom>
        <a:solidFill>
          <a:schemeClr val="bg1">
            <a:lumMod val="95000"/>
            <a:lumOff val="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543" tIns="148590" rIns="277368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kern="1200" dirty="0"/>
            <a:t>Share alike</a:t>
          </a:r>
        </a:p>
      </dsp:txBody>
      <dsp:txXfrm rot="10800000">
        <a:off x="1926727" y="3337397"/>
        <a:ext cx="5735814" cy="856160"/>
      </dsp:txXfrm>
    </dsp:sp>
    <dsp:sp modelId="{89F52D6B-F157-4B6D-9A09-4551721D5D9C}">
      <dsp:nvSpPr>
        <dsp:cNvPr id="0" name=""/>
        <dsp:cNvSpPr/>
      </dsp:nvSpPr>
      <dsp:spPr>
        <a:xfrm>
          <a:off x="813051" y="2154953"/>
          <a:ext cx="856160" cy="85616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E18C1-01B1-493B-B679-FE4B419C3396}">
      <dsp:nvSpPr>
        <dsp:cNvPr id="0" name=""/>
        <dsp:cNvSpPr/>
      </dsp:nvSpPr>
      <dsp:spPr>
        <a:xfrm>
          <a:off x="1916" y="2059283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2CB1B7-4929-4415-80D2-066029BB8BF3}">
      <dsp:nvSpPr>
        <dsp:cNvPr id="0" name=""/>
        <dsp:cNvSpPr/>
      </dsp:nvSpPr>
      <dsp:spPr>
        <a:xfrm>
          <a:off x="574131" y="2029717"/>
          <a:ext cx="1812012" cy="1301551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1905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Web-based</a:t>
          </a:r>
        </a:p>
      </dsp:txBody>
      <dsp:txXfrm>
        <a:off x="612252" y="2067838"/>
        <a:ext cx="1735770" cy="1225309"/>
      </dsp:txXfrm>
    </dsp:sp>
    <dsp:sp modelId="{A6EA205B-CD31-463A-B56D-1048D60FF83A}">
      <dsp:nvSpPr>
        <dsp:cNvPr id="0" name=""/>
        <dsp:cNvSpPr/>
      </dsp:nvSpPr>
      <dsp:spPr>
        <a:xfrm>
          <a:off x="2452901" y="2059283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6BD118-D3BA-4C0C-B119-5E2AE53FA2E6}">
      <dsp:nvSpPr>
        <dsp:cNvPr id="0" name=""/>
        <dsp:cNvSpPr/>
      </dsp:nvSpPr>
      <dsp:spPr>
        <a:xfrm>
          <a:off x="3025115" y="2043198"/>
          <a:ext cx="1812012" cy="1274590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Fee-based/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Free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900" kern="1200" dirty="0"/>
        </a:p>
      </dsp:txBody>
      <dsp:txXfrm>
        <a:off x="3062446" y="2080529"/>
        <a:ext cx="1737350" cy="1199928"/>
      </dsp:txXfrm>
    </dsp:sp>
    <dsp:sp modelId="{0DFA3D35-19F3-4A3E-9AB4-2E73C1AF85F9}">
      <dsp:nvSpPr>
        <dsp:cNvPr id="0" name=""/>
        <dsp:cNvSpPr/>
      </dsp:nvSpPr>
      <dsp:spPr>
        <a:xfrm>
          <a:off x="4903886" y="2065095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99E366-7C06-4135-80EF-D693AC81DB49}">
      <dsp:nvSpPr>
        <dsp:cNvPr id="0" name=""/>
        <dsp:cNvSpPr/>
      </dsp:nvSpPr>
      <dsp:spPr>
        <a:xfrm>
          <a:off x="5476100" y="2076720"/>
          <a:ext cx="1812012" cy="1219170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Cross checking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900" kern="1200" dirty="0"/>
        </a:p>
      </dsp:txBody>
      <dsp:txXfrm>
        <a:off x="5511808" y="2112428"/>
        <a:ext cx="1740596" cy="1147754"/>
      </dsp:txXfrm>
    </dsp:sp>
    <dsp:sp modelId="{8FE31FE7-2447-4FCE-B86D-4BC3C1F9876C}">
      <dsp:nvSpPr>
        <dsp:cNvPr id="0" name=""/>
        <dsp:cNvSpPr/>
      </dsp:nvSpPr>
      <dsp:spPr>
        <a:xfrm>
          <a:off x="7354871" y="2059283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69C88-AF6E-4586-8539-1F4D58ACBC0E}">
      <dsp:nvSpPr>
        <dsp:cNvPr id="0" name=""/>
        <dsp:cNvSpPr/>
      </dsp:nvSpPr>
      <dsp:spPr>
        <a:xfrm>
          <a:off x="7927085" y="2050474"/>
          <a:ext cx="1812012" cy="1260037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Similarity Report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 dirty="0"/>
        </a:p>
      </dsp:txBody>
      <dsp:txXfrm>
        <a:off x="7963990" y="2087379"/>
        <a:ext cx="1738202" cy="1186227"/>
      </dsp:txXfrm>
    </dsp:sp>
    <dsp:sp modelId="{7306DFF5-C287-4B73-9C28-37BE452FB0F3}">
      <dsp:nvSpPr>
        <dsp:cNvPr id="0" name=""/>
        <dsp:cNvSpPr/>
      </dsp:nvSpPr>
      <dsp:spPr>
        <a:xfrm>
          <a:off x="9805855" y="2065095"/>
          <a:ext cx="2145803" cy="828280"/>
        </a:xfrm>
        <a:prstGeom prst="chevron">
          <a:avLst>
            <a:gd name="adj" fmla="val 40000"/>
          </a:avLst>
        </a:prstGeom>
        <a:solidFill>
          <a:schemeClr val="tx1">
            <a:lumMod val="65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B38E1-E8C1-4E37-93D3-C260F9F4D2F7}">
      <dsp:nvSpPr>
        <dsp:cNvPr id="0" name=""/>
        <dsp:cNvSpPr/>
      </dsp:nvSpPr>
      <dsp:spPr>
        <a:xfrm>
          <a:off x="10378070" y="2076720"/>
          <a:ext cx="1812012" cy="1219170"/>
        </a:xfrm>
        <a:prstGeom prst="roundRect">
          <a:avLst>
            <a:gd name="adj" fmla="val 10000"/>
          </a:avLst>
        </a:prstGeom>
        <a:solidFill>
          <a:schemeClr val="bg1">
            <a:lumMod val="85000"/>
            <a:lumOff val="15000"/>
            <a:alpha val="90000"/>
          </a:schemeClr>
        </a:solidFill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</a:rPr>
            <a:t>Coverage</a:t>
          </a:r>
        </a:p>
      </dsp:txBody>
      <dsp:txXfrm>
        <a:off x="10413778" y="2112428"/>
        <a:ext cx="1740596" cy="114775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15C88-720C-4C76-962A-C653B0BFE354}">
      <dsp:nvSpPr>
        <dsp:cNvPr id="0" name=""/>
        <dsp:cNvSpPr/>
      </dsp:nvSpPr>
      <dsp:spPr>
        <a:xfrm>
          <a:off x="0" y="0"/>
          <a:ext cx="8947150" cy="12587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800" kern="1200" dirty="0"/>
            <a:t>TURNITIN </a:t>
          </a:r>
          <a:r>
            <a:rPr lang="en-IN" sz="5800" kern="1200" dirty="0" err="1"/>
            <a:t>iParadigm</a:t>
          </a:r>
          <a:endParaRPr lang="en-IN" sz="5800" kern="1200" dirty="0"/>
        </a:p>
      </dsp:txBody>
      <dsp:txXfrm>
        <a:off x="0" y="0"/>
        <a:ext cx="8947150" cy="1258728"/>
      </dsp:txXfrm>
    </dsp:sp>
    <dsp:sp modelId="{0786D919-926B-4A64-A535-F631E551284E}">
      <dsp:nvSpPr>
        <dsp:cNvPr id="0" name=""/>
        <dsp:cNvSpPr/>
      </dsp:nvSpPr>
      <dsp:spPr>
        <a:xfrm>
          <a:off x="499" y="1258728"/>
          <a:ext cx="1707974" cy="2643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Fee</a:t>
          </a:r>
        </a:p>
      </dsp:txBody>
      <dsp:txXfrm>
        <a:off x="499" y="1258728"/>
        <a:ext cx="1707974" cy="2643330"/>
      </dsp:txXfrm>
    </dsp:sp>
    <dsp:sp modelId="{D1F01AE5-2EA2-4418-98B6-644669D54AB7}">
      <dsp:nvSpPr>
        <dsp:cNvPr id="0" name=""/>
        <dsp:cNvSpPr/>
      </dsp:nvSpPr>
      <dsp:spPr>
        <a:xfrm>
          <a:off x="1708474" y="1258728"/>
          <a:ext cx="2170454" cy="2643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Username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&amp;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 err="1"/>
            <a:t>Psswd</a:t>
          </a:r>
          <a:endParaRPr lang="en-IN" sz="3100" kern="1200" dirty="0"/>
        </a:p>
      </dsp:txBody>
      <dsp:txXfrm>
        <a:off x="1708474" y="1258728"/>
        <a:ext cx="2170454" cy="2643330"/>
      </dsp:txXfrm>
    </dsp:sp>
    <dsp:sp modelId="{5679794C-9581-42B7-8980-4DB3027C6E08}">
      <dsp:nvSpPr>
        <dsp:cNvPr id="0" name=""/>
        <dsp:cNvSpPr/>
      </dsp:nvSpPr>
      <dsp:spPr>
        <a:xfrm>
          <a:off x="3878928" y="1258728"/>
          <a:ext cx="5067721" cy="2643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Instruction support Tool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100" kern="1200" dirty="0"/>
        </a:p>
      </dsp:txBody>
      <dsp:txXfrm>
        <a:off x="3878928" y="1258728"/>
        <a:ext cx="5067721" cy="2643330"/>
      </dsp:txXfrm>
    </dsp:sp>
    <dsp:sp modelId="{32437BD2-CB0C-4D96-A55E-2CABA245A1D2}">
      <dsp:nvSpPr>
        <dsp:cNvPr id="0" name=""/>
        <dsp:cNvSpPr/>
      </dsp:nvSpPr>
      <dsp:spPr>
        <a:xfrm>
          <a:off x="0" y="3902058"/>
          <a:ext cx="8947150" cy="29370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D9DB0-00BF-4588-9C13-669F47A54981}">
      <dsp:nvSpPr>
        <dsp:cNvPr id="0" name=""/>
        <dsp:cNvSpPr/>
      </dsp:nvSpPr>
      <dsp:spPr>
        <a:xfrm>
          <a:off x="13195" y="0"/>
          <a:ext cx="11818587" cy="2378273"/>
        </a:xfrm>
        <a:prstGeom prst="roundRect">
          <a:avLst>
            <a:gd name="adj" fmla="val 10000"/>
          </a:avLst>
        </a:prstGeom>
        <a:solidFill>
          <a:schemeClr val="bg1">
            <a:lumMod val="75000"/>
            <a:lumOff val="25000"/>
          </a:schemeClr>
        </a:solidFill>
        <a:ln w="19050" cap="rnd" cmpd="sng" algn="ctr">
          <a:noFill/>
          <a:prstDash val="solid"/>
        </a:ln>
        <a:effectLst>
          <a:glow rad="228600">
            <a:schemeClr val="accent5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  <a:reflection blurRad="6350" stA="50000" endA="300" endPos="55500" dist="101600" dir="5400000" sy="-100000" algn="bl" rotWithShape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>
              <a:solidFill>
                <a:schemeClr val="bg2">
                  <a:lumMod val="60000"/>
                  <a:lumOff val="40000"/>
                </a:schemeClr>
              </a:solidFill>
            </a:rPr>
            <a:t>TURNITIN </a:t>
          </a:r>
          <a:r>
            <a:rPr lang="en-IN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iParadigm</a:t>
          </a:r>
          <a:endParaRPr lang="en-IN" sz="20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82852" y="69657"/>
        <a:ext cx="11679273" cy="2238959"/>
      </dsp:txXfrm>
    </dsp:sp>
    <dsp:sp modelId="{69725984-FE82-473F-A514-33266EE7B10E}">
      <dsp:nvSpPr>
        <dsp:cNvPr id="0" name=""/>
        <dsp:cNvSpPr/>
      </dsp:nvSpPr>
      <dsp:spPr>
        <a:xfrm>
          <a:off x="266271" y="2615397"/>
          <a:ext cx="3932911" cy="1266287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Instructional</a:t>
          </a:r>
          <a:r>
            <a:rPr lang="en-IN" sz="4000" kern="1200" dirty="0"/>
            <a:t> </a:t>
          </a:r>
          <a:r>
            <a:rPr lang="en-IN" sz="3200" kern="1200" dirty="0"/>
            <a:t>Tool</a:t>
          </a:r>
        </a:p>
      </dsp:txBody>
      <dsp:txXfrm>
        <a:off x="303359" y="2652485"/>
        <a:ext cx="3858735" cy="1192111"/>
      </dsp:txXfrm>
    </dsp:sp>
    <dsp:sp modelId="{DE98DE43-BE17-4856-84D4-12BD59C3DABD}">
      <dsp:nvSpPr>
        <dsp:cNvPr id="0" name=""/>
        <dsp:cNvSpPr/>
      </dsp:nvSpPr>
      <dsp:spPr>
        <a:xfrm>
          <a:off x="188257" y="4014518"/>
          <a:ext cx="4053469" cy="2378273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rnd" cmpd="sng" algn="ctr">
          <a:noFill/>
          <a:prstDash val="solid"/>
        </a:ln>
        <a:effectLst>
          <a:innerShdw blurRad="63500" dist="50800" dir="108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Username &amp;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Password</a:t>
          </a:r>
        </a:p>
      </dsp:txBody>
      <dsp:txXfrm>
        <a:off x="257914" y="4084175"/>
        <a:ext cx="3914155" cy="2238959"/>
      </dsp:txXfrm>
    </dsp:sp>
    <dsp:sp modelId="{1280B684-3E18-49B6-928B-AD0930DACB30}">
      <dsp:nvSpPr>
        <dsp:cNvPr id="0" name=""/>
        <dsp:cNvSpPr/>
      </dsp:nvSpPr>
      <dsp:spPr>
        <a:xfrm>
          <a:off x="4384450" y="4117474"/>
          <a:ext cx="3145978" cy="1039234"/>
        </a:xfrm>
        <a:prstGeom prst="roundRect">
          <a:avLst>
            <a:gd name="adj" fmla="val 10000"/>
          </a:avLst>
        </a:prstGeom>
        <a:solidFill>
          <a:schemeClr val="bg1">
            <a:lumMod val="75000"/>
            <a:lumOff val="25000"/>
          </a:schemeClr>
        </a:solidFill>
        <a:ln w="19050" cap="rnd" cmpd="sng" algn="ctr">
          <a:noFill/>
          <a:prstDash val="solid"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E-mail</a:t>
          </a:r>
        </a:p>
      </dsp:txBody>
      <dsp:txXfrm>
        <a:off x="4414888" y="4147912"/>
        <a:ext cx="3085102" cy="978358"/>
      </dsp:txXfrm>
    </dsp:sp>
    <dsp:sp modelId="{91DF16E0-B36A-4EF0-96D4-33B934CE50E1}">
      <dsp:nvSpPr>
        <dsp:cNvPr id="0" name=""/>
        <dsp:cNvSpPr/>
      </dsp:nvSpPr>
      <dsp:spPr>
        <a:xfrm>
          <a:off x="7574409" y="2736533"/>
          <a:ext cx="4085329" cy="1350906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Subscription</a:t>
          </a:r>
        </a:p>
      </dsp:txBody>
      <dsp:txXfrm>
        <a:off x="7613976" y="2776100"/>
        <a:ext cx="4006195" cy="1271772"/>
      </dsp:txXfrm>
    </dsp:sp>
    <dsp:sp modelId="{EC934A0C-3DDC-413D-9EAF-9D0B6E392F2C}">
      <dsp:nvSpPr>
        <dsp:cNvPr id="0" name=""/>
        <dsp:cNvSpPr/>
      </dsp:nvSpPr>
      <dsp:spPr>
        <a:xfrm>
          <a:off x="7631340" y="4278128"/>
          <a:ext cx="3995707" cy="2233507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Student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Instructor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400" kern="1200" dirty="0"/>
            <a:t>Administrator </a:t>
          </a:r>
        </a:p>
      </dsp:txBody>
      <dsp:txXfrm>
        <a:off x="7696757" y="4343545"/>
        <a:ext cx="3864873" cy="21026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503D6-9336-4931-8D8F-15B76B088438}">
      <dsp:nvSpPr>
        <dsp:cNvPr id="0" name=""/>
        <dsp:cNvSpPr/>
      </dsp:nvSpPr>
      <dsp:spPr>
        <a:xfrm>
          <a:off x="4755960" y="2390705"/>
          <a:ext cx="2489970" cy="1443762"/>
        </a:xfrm>
        <a:prstGeom prst="ellipse">
          <a:avLst/>
        </a:prstGeom>
        <a:solidFill>
          <a:schemeClr val="tx1">
            <a:lumMod val="50000"/>
          </a:schemeClr>
        </a:solidFill>
        <a:ln w="19050" cap="rnd" cmpd="sng" algn="ctr">
          <a:noFill/>
          <a:prstDash val="solid"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rgbClr val="FFFF00"/>
              </a:solidFill>
            </a:rPr>
            <a:t>Academic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rgbClr val="FFFF00"/>
              </a:solidFill>
            </a:rPr>
            <a:t>Integrity</a:t>
          </a:r>
        </a:p>
      </dsp:txBody>
      <dsp:txXfrm>
        <a:off x="5120608" y="2602139"/>
        <a:ext cx="1760674" cy="1020894"/>
      </dsp:txXfrm>
    </dsp:sp>
    <dsp:sp modelId="{C03DC204-DFE7-401F-B4C8-467879CC5BE2}">
      <dsp:nvSpPr>
        <dsp:cNvPr id="0" name=""/>
        <dsp:cNvSpPr/>
      </dsp:nvSpPr>
      <dsp:spPr>
        <a:xfrm rot="16200000">
          <a:off x="5801478" y="1747703"/>
          <a:ext cx="398933" cy="55588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300" kern="1200"/>
        </a:p>
      </dsp:txBody>
      <dsp:txXfrm>
        <a:off x="5861318" y="1918719"/>
        <a:ext cx="279253" cy="333529"/>
      </dsp:txXfrm>
    </dsp:sp>
    <dsp:sp modelId="{0EADBFD6-BC52-43F1-8502-C60F1E33CC11}">
      <dsp:nvSpPr>
        <dsp:cNvPr id="0" name=""/>
        <dsp:cNvSpPr/>
      </dsp:nvSpPr>
      <dsp:spPr>
        <a:xfrm>
          <a:off x="4943471" y="3056"/>
          <a:ext cx="2114947" cy="1634944"/>
        </a:xfrm>
        <a:prstGeom prst="ellipse">
          <a:avLst/>
        </a:prstGeom>
        <a:solidFill>
          <a:schemeClr val="tx1">
            <a:lumMod val="75000"/>
          </a:schemeClr>
        </a:solidFill>
        <a:ln w="19050" cap="rnd" cmpd="sng" algn="ctr">
          <a:noFill/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FFFF00"/>
              </a:solidFill>
            </a:rPr>
            <a:t>Honesty</a:t>
          </a:r>
        </a:p>
      </dsp:txBody>
      <dsp:txXfrm>
        <a:off x="5253198" y="242488"/>
        <a:ext cx="1495493" cy="1156080"/>
      </dsp:txXfrm>
    </dsp:sp>
    <dsp:sp modelId="{FFB19615-8134-4317-98B2-6E193D48DB3E}">
      <dsp:nvSpPr>
        <dsp:cNvPr id="0" name=""/>
        <dsp:cNvSpPr/>
      </dsp:nvSpPr>
      <dsp:spPr>
        <a:xfrm rot="19890270">
          <a:off x="7007086" y="2201649"/>
          <a:ext cx="319823" cy="55588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300" kern="1200"/>
        </a:p>
      </dsp:txBody>
      <dsp:txXfrm>
        <a:off x="7012898" y="2335713"/>
        <a:ext cx="223876" cy="333529"/>
      </dsp:txXfrm>
    </dsp:sp>
    <dsp:sp modelId="{A86025A8-3EEC-47D7-B512-D13BDFC04D7A}">
      <dsp:nvSpPr>
        <dsp:cNvPr id="0" name=""/>
        <dsp:cNvSpPr/>
      </dsp:nvSpPr>
      <dsp:spPr>
        <a:xfrm>
          <a:off x="7259933" y="1052102"/>
          <a:ext cx="2061566" cy="1634944"/>
        </a:xfrm>
        <a:prstGeom prst="ellipse">
          <a:avLst/>
        </a:prstGeom>
        <a:solidFill>
          <a:schemeClr val="tx1">
            <a:lumMod val="75000"/>
          </a:schemeClr>
        </a:solidFill>
        <a:ln w="19050" cap="rnd" cmpd="sng" algn="ctr">
          <a:noFill/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2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Trust</a:t>
          </a:r>
        </a:p>
      </dsp:txBody>
      <dsp:txXfrm>
        <a:off x="7561842" y="1291534"/>
        <a:ext cx="1457748" cy="1156080"/>
      </dsp:txXfrm>
    </dsp:sp>
    <dsp:sp modelId="{0F16A4E8-B839-450C-ADFA-EA87E2427A22}">
      <dsp:nvSpPr>
        <dsp:cNvPr id="0" name=""/>
        <dsp:cNvSpPr/>
      </dsp:nvSpPr>
      <dsp:spPr>
        <a:xfrm rot="1587240">
          <a:off x="7044714" y="3431127"/>
          <a:ext cx="309994" cy="55588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300" kern="1200"/>
        </a:p>
      </dsp:txBody>
      <dsp:txXfrm>
        <a:off x="7049583" y="3521589"/>
        <a:ext cx="216996" cy="333529"/>
      </dsp:txXfrm>
    </dsp:sp>
    <dsp:sp modelId="{B9583DAE-E4D9-484F-99D2-D87E8BD436FD}">
      <dsp:nvSpPr>
        <dsp:cNvPr id="0" name=""/>
        <dsp:cNvSpPr/>
      </dsp:nvSpPr>
      <dsp:spPr>
        <a:xfrm>
          <a:off x="7280235" y="3482713"/>
          <a:ext cx="2214924" cy="1634944"/>
        </a:xfrm>
        <a:prstGeom prst="ellipse">
          <a:avLst/>
        </a:prstGeom>
        <a:solidFill>
          <a:schemeClr val="tx1">
            <a:lumMod val="75000"/>
          </a:schemeClr>
        </a:solidFill>
        <a:ln w="19050" cap="rnd" cmpd="sng" algn="ctr">
          <a:noFill/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Fairness</a:t>
          </a:r>
        </a:p>
      </dsp:txBody>
      <dsp:txXfrm>
        <a:off x="7604603" y="3722145"/>
        <a:ext cx="1566188" cy="1156080"/>
      </dsp:txXfrm>
    </dsp:sp>
    <dsp:sp modelId="{7A80AF73-76EC-4DFB-B1C0-CE1A85181047}">
      <dsp:nvSpPr>
        <dsp:cNvPr id="0" name=""/>
        <dsp:cNvSpPr/>
      </dsp:nvSpPr>
      <dsp:spPr>
        <a:xfrm rot="5442354">
          <a:off x="5799762" y="3900647"/>
          <a:ext cx="376098" cy="55588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300" kern="1200"/>
        </a:p>
      </dsp:txBody>
      <dsp:txXfrm rot="10800000">
        <a:off x="5856872" y="3955413"/>
        <a:ext cx="263269" cy="333529"/>
      </dsp:txXfrm>
    </dsp:sp>
    <dsp:sp modelId="{167DF698-15A9-46EE-91D3-0D052E505A7B}">
      <dsp:nvSpPr>
        <dsp:cNvPr id="0" name=""/>
        <dsp:cNvSpPr/>
      </dsp:nvSpPr>
      <dsp:spPr>
        <a:xfrm>
          <a:off x="4889702" y="4543979"/>
          <a:ext cx="2167069" cy="1634944"/>
        </a:xfrm>
        <a:prstGeom prst="ellipse">
          <a:avLst/>
        </a:prstGeom>
        <a:solidFill>
          <a:schemeClr val="tx1">
            <a:lumMod val="75000"/>
          </a:schemeClr>
        </a:solidFill>
        <a:ln w="19050" cap="rnd" cmpd="sng" algn="ctr">
          <a:noFill/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Respect</a:t>
          </a:r>
        </a:p>
      </dsp:txBody>
      <dsp:txXfrm>
        <a:off x="5207062" y="4783411"/>
        <a:ext cx="1532349" cy="1156080"/>
      </dsp:txXfrm>
    </dsp:sp>
    <dsp:sp modelId="{1FB12306-4E45-4079-8D87-77B430D35A32}">
      <dsp:nvSpPr>
        <dsp:cNvPr id="0" name=""/>
        <dsp:cNvSpPr/>
      </dsp:nvSpPr>
      <dsp:spPr>
        <a:xfrm rot="9164916">
          <a:off x="4760266" y="3412917"/>
          <a:ext cx="235925" cy="55588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300" kern="1200"/>
        </a:p>
      </dsp:txBody>
      <dsp:txXfrm rot="10800000">
        <a:off x="4827115" y="3507889"/>
        <a:ext cx="165148" cy="333529"/>
      </dsp:txXfrm>
    </dsp:sp>
    <dsp:sp modelId="{8F64A707-4B6C-43FB-B93F-370F89948767}">
      <dsp:nvSpPr>
        <dsp:cNvPr id="0" name=""/>
        <dsp:cNvSpPr/>
      </dsp:nvSpPr>
      <dsp:spPr>
        <a:xfrm>
          <a:off x="2280705" y="3510430"/>
          <a:ext cx="2721397" cy="1634944"/>
        </a:xfrm>
        <a:prstGeom prst="ellipse">
          <a:avLst/>
        </a:prstGeom>
        <a:solidFill>
          <a:schemeClr val="tx1">
            <a:lumMod val="75000"/>
          </a:schemeClr>
        </a:solidFill>
        <a:ln w="19050" cap="rnd" cmpd="sng" algn="ctr">
          <a:noFill/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5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Responsibility</a:t>
          </a:r>
        </a:p>
      </dsp:txBody>
      <dsp:txXfrm>
        <a:off x="2679244" y="3749862"/>
        <a:ext cx="1924319" cy="1156080"/>
      </dsp:txXfrm>
    </dsp:sp>
    <dsp:sp modelId="{9667396A-F5EA-44D8-A463-1CEE69F6AA9A}">
      <dsp:nvSpPr>
        <dsp:cNvPr id="0" name=""/>
        <dsp:cNvSpPr/>
      </dsp:nvSpPr>
      <dsp:spPr>
        <a:xfrm rot="12354624">
          <a:off x="4679696" y="2260148"/>
          <a:ext cx="277329" cy="55588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95000"/>
            <a:lumOff val="5000"/>
          </a:schemeClr>
        </a:soli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300" kern="1200"/>
        </a:p>
      </dsp:txBody>
      <dsp:txXfrm rot="10800000">
        <a:off x="4758713" y="2389502"/>
        <a:ext cx="194130" cy="333529"/>
      </dsp:txXfrm>
    </dsp:sp>
    <dsp:sp modelId="{9EF9801B-8528-40BF-B9B6-CA9C4B33FDE4}">
      <dsp:nvSpPr>
        <dsp:cNvPr id="0" name=""/>
        <dsp:cNvSpPr/>
      </dsp:nvSpPr>
      <dsp:spPr>
        <a:xfrm>
          <a:off x="2518924" y="1149091"/>
          <a:ext cx="2245939" cy="1634944"/>
        </a:xfrm>
        <a:prstGeom prst="ellipse">
          <a:avLst/>
        </a:prstGeom>
        <a:solidFill>
          <a:schemeClr val="tx1">
            <a:lumMod val="75000"/>
          </a:schemeClr>
        </a:solidFill>
        <a:ln w="19050" cap="rnd" cmpd="sng" algn="ctr">
          <a:noFill/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6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FFFF00"/>
              </a:solidFill>
              <a:latin typeface="Century Gothic" panose="020B0502020202020204"/>
              <a:ea typeface="+mn-ea"/>
              <a:cs typeface="+mn-cs"/>
            </a:rPr>
            <a:t>Courage</a:t>
          </a:r>
        </a:p>
      </dsp:txBody>
      <dsp:txXfrm>
        <a:off x="2847834" y="1388523"/>
        <a:ext cx="1588119" cy="1156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0302D-665B-47D5-A879-8887682385D9}">
      <dsp:nvSpPr>
        <dsp:cNvPr id="0" name=""/>
        <dsp:cNvSpPr/>
      </dsp:nvSpPr>
      <dsp:spPr>
        <a:xfrm>
          <a:off x="4581832" y="2371721"/>
          <a:ext cx="2880850" cy="1804840"/>
        </a:xfrm>
        <a:prstGeom prst="ellipse">
          <a:avLst/>
        </a:prstGeom>
        <a:solidFill>
          <a:srgbClr val="4F3E09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 prst="angle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Academic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Integrity</a:t>
          </a:r>
        </a:p>
      </dsp:txBody>
      <dsp:txXfrm>
        <a:off x="5003723" y="2636034"/>
        <a:ext cx="2037068" cy="1276214"/>
      </dsp:txXfrm>
    </dsp:sp>
    <dsp:sp modelId="{9E05F677-3D92-439C-96B9-81A8E26D5CA4}">
      <dsp:nvSpPr>
        <dsp:cNvPr id="0" name=""/>
        <dsp:cNvSpPr/>
      </dsp:nvSpPr>
      <dsp:spPr>
        <a:xfrm rot="16200000">
          <a:off x="5751511" y="2087488"/>
          <a:ext cx="541492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541492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6008720" y="2087437"/>
        <a:ext cx="27074" cy="27074"/>
      </dsp:txXfrm>
    </dsp:sp>
    <dsp:sp modelId="{EA5F3890-FEE3-41CE-A627-1D18B306C4DC}">
      <dsp:nvSpPr>
        <dsp:cNvPr id="0" name=""/>
        <dsp:cNvSpPr/>
      </dsp:nvSpPr>
      <dsp:spPr>
        <a:xfrm>
          <a:off x="5119837" y="25387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kern="1200" dirty="0"/>
            <a:t>Honesty</a:t>
          </a:r>
        </a:p>
      </dsp:txBody>
      <dsp:txXfrm>
        <a:off x="5384150" y="289700"/>
        <a:ext cx="1276214" cy="1276214"/>
      </dsp:txXfrm>
    </dsp:sp>
    <dsp:sp modelId="{8623159B-0E95-4EF9-A196-BBA2ED3941BD}">
      <dsp:nvSpPr>
        <dsp:cNvPr id="0" name=""/>
        <dsp:cNvSpPr/>
      </dsp:nvSpPr>
      <dsp:spPr>
        <a:xfrm rot="19587870">
          <a:off x="6958834" y="2429266"/>
          <a:ext cx="635651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635651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7260768" y="2426861"/>
        <a:ext cx="31782" cy="31782"/>
      </dsp:txXfrm>
    </dsp:sp>
    <dsp:sp modelId="{26F4D5FD-FA1A-4E4A-B6A2-F105392AD199}">
      <dsp:nvSpPr>
        <dsp:cNvPr id="0" name=""/>
        <dsp:cNvSpPr/>
      </dsp:nvSpPr>
      <dsp:spPr>
        <a:xfrm>
          <a:off x="7391368" y="866202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kern="1200" dirty="0"/>
            <a:t>Trust</a:t>
          </a:r>
        </a:p>
      </dsp:txBody>
      <dsp:txXfrm>
        <a:off x="7655681" y="1130515"/>
        <a:ext cx="1276214" cy="1276214"/>
      </dsp:txXfrm>
    </dsp:sp>
    <dsp:sp modelId="{97F9D782-AB86-448B-9A95-A33D0B866552}">
      <dsp:nvSpPr>
        <dsp:cNvPr id="0" name=""/>
        <dsp:cNvSpPr/>
      </dsp:nvSpPr>
      <dsp:spPr>
        <a:xfrm rot="1773486">
          <a:off x="7053554" y="4004963"/>
          <a:ext cx="562314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562314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7320653" y="4004391"/>
        <a:ext cx="28115" cy="28115"/>
      </dsp:txXfrm>
    </dsp:sp>
    <dsp:sp modelId="{9329EF88-10E6-422B-BFDC-D6CD504800CF}">
      <dsp:nvSpPr>
        <dsp:cNvPr id="0" name=""/>
        <dsp:cNvSpPr/>
      </dsp:nvSpPr>
      <dsp:spPr>
        <a:xfrm>
          <a:off x="7461832" y="3699895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kern="1200" dirty="0"/>
            <a:t>Fairness</a:t>
          </a:r>
        </a:p>
      </dsp:txBody>
      <dsp:txXfrm>
        <a:off x="7726145" y="3964208"/>
        <a:ext cx="1276214" cy="1276214"/>
      </dsp:txXfrm>
    </dsp:sp>
    <dsp:sp modelId="{C98FA18F-B4DC-408A-90EF-CC22CA3A3936}">
      <dsp:nvSpPr>
        <dsp:cNvPr id="0" name=""/>
        <dsp:cNvSpPr/>
      </dsp:nvSpPr>
      <dsp:spPr>
        <a:xfrm rot="5400000">
          <a:off x="5751511" y="4433821"/>
          <a:ext cx="541492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541492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6008720" y="4433770"/>
        <a:ext cx="27074" cy="27074"/>
      </dsp:txXfrm>
    </dsp:sp>
    <dsp:sp modelId="{16D9B0EF-3517-4F5D-AD7B-CAA74B590748}">
      <dsp:nvSpPr>
        <dsp:cNvPr id="0" name=""/>
        <dsp:cNvSpPr/>
      </dsp:nvSpPr>
      <dsp:spPr>
        <a:xfrm>
          <a:off x="5119837" y="4718054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kern="1200" dirty="0"/>
            <a:t>Respect</a:t>
          </a:r>
        </a:p>
      </dsp:txBody>
      <dsp:txXfrm>
        <a:off x="5384150" y="4982367"/>
        <a:ext cx="1276214" cy="1276214"/>
      </dsp:txXfrm>
    </dsp:sp>
    <dsp:sp modelId="{8947C501-EF3D-4A75-B149-7DCAEE37B27D}">
      <dsp:nvSpPr>
        <dsp:cNvPr id="0" name=""/>
        <dsp:cNvSpPr/>
      </dsp:nvSpPr>
      <dsp:spPr>
        <a:xfrm rot="8918226">
          <a:off x="4481202" y="4032726"/>
          <a:ext cx="548711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548711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 rot="10800000">
        <a:off x="4741840" y="4032495"/>
        <a:ext cx="27435" cy="27435"/>
      </dsp:txXfrm>
    </dsp:sp>
    <dsp:sp modelId="{9903C165-0306-4B92-A995-D5B212001AED}">
      <dsp:nvSpPr>
        <dsp:cNvPr id="0" name=""/>
        <dsp:cNvSpPr/>
      </dsp:nvSpPr>
      <dsp:spPr>
        <a:xfrm>
          <a:off x="2848302" y="3756253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kern="1200" dirty="0"/>
            <a:t>Responsibility</a:t>
          </a:r>
        </a:p>
      </dsp:txBody>
      <dsp:txXfrm>
        <a:off x="3112615" y="4020566"/>
        <a:ext cx="1276214" cy="1276214"/>
      </dsp:txXfrm>
    </dsp:sp>
    <dsp:sp modelId="{CA124120-F28C-44D0-8913-DC59A0FAC4D6}">
      <dsp:nvSpPr>
        <dsp:cNvPr id="0" name=""/>
        <dsp:cNvSpPr/>
      </dsp:nvSpPr>
      <dsp:spPr>
        <a:xfrm rot="12547026">
          <a:off x="4494595" y="2543890"/>
          <a:ext cx="481589" cy="26972"/>
        </a:xfrm>
        <a:custGeom>
          <a:avLst/>
          <a:gdLst/>
          <a:ahLst/>
          <a:cxnLst/>
          <a:rect l="0" t="0" r="0" b="0"/>
          <a:pathLst>
            <a:path>
              <a:moveTo>
                <a:pt x="0" y="13486"/>
              </a:moveTo>
              <a:lnTo>
                <a:pt x="481589" y="134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 rot="10800000">
        <a:off x="4723350" y="2545337"/>
        <a:ext cx="24079" cy="24079"/>
      </dsp:txXfrm>
    </dsp:sp>
    <dsp:sp modelId="{3CC57B94-C5B5-4F61-AF73-166247E16825}">
      <dsp:nvSpPr>
        <dsp:cNvPr id="0" name=""/>
        <dsp:cNvSpPr/>
      </dsp:nvSpPr>
      <dsp:spPr>
        <a:xfrm>
          <a:off x="2834226" y="1098672"/>
          <a:ext cx="1804840" cy="1804840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kern="1200" dirty="0"/>
            <a:t>Courage</a:t>
          </a:r>
        </a:p>
      </dsp:txBody>
      <dsp:txXfrm>
        <a:off x="3098539" y="1362985"/>
        <a:ext cx="1276214" cy="12762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0E4E0-5F64-43B6-9C71-96AF2961353B}">
      <dsp:nvSpPr>
        <dsp:cNvPr id="0" name=""/>
        <dsp:cNvSpPr/>
      </dsp:nvSpPr>
      <dsp:spPr>
        <a:xfrm>
          <a:off x="0" y="241970"/>
          <a:ext cx="9279552" cy="3711820"/>
        </a:xfrm>
        <a:prstGeom prst="leftRightRibbon">
          <a:avLst/>
        </a:prstGeom>
        <a:solidFill>
          <a:schemeClr val="accent4">
            <a:lumMod val="75000"/>
          </a:schemeClr>
        </a:solidFill>
        <a:ln w="38100" cap="rnd" cmpd="sng" algn="ctr">
          <a:noFill/>
          <a:prstDash val="solid"/>
        </a:ln>
        <a:effectLst>
          <a:glow rad="101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E68C4-A5AC-4B89-852F-375EC5A3E96F}">
      <dsp:nvSpPr>
        <dsp:cNvPr id="0" name=""/>
        <dsp:cNvSpPr/>
      </dsp:nvSpPr>
      <dsp:spPr>
        <a:xfrm>
          <a:off x="1113546" y="891539"/>
          <a:ext cx="3062252" cy="1818792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1572" rIns="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>
              <a:solidFill>
                <a:srgbClr val="FFFF00"/>
              </a:solidFill>
            </a:rPr>
            <a:t>Unintentional</a:t>
          </a:r>
        </a:p>
      </dsp:txBody>
      <dsp:txXfrm>
        <a:off x="1113546" y="891539"/>
        <a:ext cx="3062252" cy="1818792"/>
      </dsp:txXfrm>
    </dsp:sp>
    <dsp:sp modelId="{D379CD5F-01E6-4DBB-A8F5-29CDEE3AE83C}">
      <dsp:nvSpPr>
        <dsp:cNvPr id="0" name=""/>
        <dsp:cNvSpPr/>
      </dsp:nvSpPr>
      <dsp:spPr>
        <a:xfrm>
          <a:off x="4639776" y="1485430"/>
          <a:ext cx="3619025" cy="1818792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1572" rIns="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>
              <a:solidFill>
                <a:srgbClr val="FFFF00"/>
              </a:solidFill>
            </a:rPr>
            <a:t>Intentional</a:t>
          </a:r>
        </a:p>
      </dsp:txBody>
      <dsp:txXfrm>
        <a:off x="4639776" y="1485430"/>
        <a:ext cx="3619025" cy="18187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548EE-BFE4-422F-B006-795FFB8A23C7}">
      <dsp:nvSpPr>
        <dsp:cNvPr id="0" name=""/>
        <dsp:cNvSpPr/>
      </dsp:nvSpPr>
      <dsp:spPr>
        <a:xfrm>
          <a:off x="760201" y="3147"/>
          <a:ext cx="5033300" cy="2937867"/>
        </a:xfrm>
        <a:prstGeom prst="ellipse">
          <a:avLst/>
        </a:prstGeom>
        <a:gradFill rotWithShape="0">
          <a:gsLst>
            <a:gs pos="0">
              <a:srgbClr val="00206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Poor language skills</a:t>
          </a:r>
        </a:p>
      </dsp:txBody>
      <dsp:txXfrm>
        <a:off x="1497311" y="433388"/>
        <a:ext cx="3559080" cy="2077385"/>
      </dsp:txXfrm>
    </dsp:sp>
    <dsp:sp modelId="{E20BD215-D356-4174-9B80-B46F6B4CAFFA}">
      <dsp:nvSpPr>
        <dsp:cNvPr id="0" name=""/>
        <dsp:cNvSpPr/>
      </dsp:nvSpPr>
      <dsp:spPr>
        <a:xfrm>
          <a:off x="3253780" y="3179569"/>
          <a:ext cx="46143" cy="46143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259896" y="3197214"/>
        <a:ext cx="33911" cy="10853"/>
      </dsp:txXfrm>
    </dsp:sp>
    <dsp:sp modelId="{9E65E3B3-9BA5-410D-8B45-45F624DD1F4D}">
      <dsp:nvSpPr>
        <dsp:cNvPr id="0" name=""/>
        <dsp:cNvSpPr/>
      </dsp:nvSpPr>
      <dsp:spPr>
        <a:xfrm>
          <a:off x="483410" y="3464267"/>
          <a:ext cx="5586883" cy="2937867"/>
        </a:xfrm>
        <a:prstGeom prst="ellipse">
          <a:avLst/>
        </a:prstGeom>
        <a:gradFill rotWithShape="0">
          <a:gsLst>
            <a:gs pos="0">
              <a:srgbClr val="00B05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Lack of subject knowledge</a:t>
          </a:r>
        </a:p>
      </dsp:txBody>
      <dsp:txXfrm>
        <a:off x="1301590" y="3894508"/>
        <a:ext cx="3950523" cy="2077385"/>
      </dsp:txXfrm>
    </dsp:sp>
    <dsp:sp modelId="{A08DFBD0-A075-4119-B0E8-EF75B40AB2F1}">
      <dsp:nvSpPr>
        <dsp:cNvPr id="0" name=""/>
        <dsp:cNvSpPr/>
      </dsp:nvSpPr>
      <dsp:spPr>
        <a:xfrm rot="748112">
          <a:off x="4695495" y="2754137"/>
          <a:ext cx="1724460" cy="56292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400" kern="1200" dirty="0"/>
        </a:p>
      </dsp:txBody>
      <dsp:txXfrm>
        <a:off x="4697487" y="2848491"/>
        <a:ext cx="1555583" cy="337754"/>
      </dsp:txXfrm>
    </dsp:sp>
    <dsp:sp modelId="{743B1582-3C04-4B2C-8ADC-0793219CE6F8}">
      <dsp:nvSpPr>
        <dsp:cNvPr id="0" name=""/>
        <dsp:cNvSpPr/>
      </dsp:nvSpPr>
      <dsp:spPr>
        <a:xfrm>
          <a:off x="7833013" y="1426905"/>
          <a:ext cx="3875575" cy="3176950"/>
        </a:xfrm>
        <a:prstGeom prst="ellipse">
          <a:avLst/>
        </a:prstGeom>
        <a:gradFill rotWithShape="0">
          <a:gsLst>
            <a:gs pos="7074">
              <a:srgbClr val="0A0101"/>
            </a:gs>
            <a:gs pos="86732">
              <a:srgbClr val="7A0E0D"/>
            </a:gs>
            <a:gs pos="77886">
              <a:srgbClr val="6E0C0C"/>
            </a:gs>
            <a:gs pos="65500">
              <a:srgbClr val="5C0A0A"/>
            </a:gs>
            <a:gs pos="26000">
              <a:schemeClr val="bg1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200" kern="1200" dirty="0"/>
            <a:t>Plagiarism</a:t>
          </a:r>
        </a:p>
      </dsp:txBody>
      <dsp:txXfrm>
        <a:off x="8400578" y="1892159"/>
        <a:ext cx="2740445" cy="22464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6A7BF-DD2E-4407-B101-60DCBDB21EFD}">
      <dsp:nvSpPr>
        <dsp:cNvPr id="0" name=""/>
        <dsp:cNvSpPr/>
      </dsp:nvSpPr>
      <dsp:spPr>
        <a:xfrm>
          <a:off x="4001668" y="3429000"/>
          <a:ext cx="768802" cy="2845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4401" y="0"/>
              </a:lnTo>
              <a:lnTo>
                <a:pt x="384401" y="2845581"/>
              </a:lnTo>
              <a:lnTo>
                <a:pt x="768802" y="284558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000" kern="1200"/>
        </a:p>
      </dsp:txBody>
      <dsp:txXfrm>
        <a:off x="4312379" y="4778100"/>
        <a:ext cx="147380" cy="147380"/>
      </dsp:txXfrm>
    </dsp:sp>
    <dsp:sp modelId="{15CC1998-8B9E-41C0-B77B-372100B5CC4D}">
      <dsp:nvSpPr>
        <dsp:cNvPr id="0" name=""/>
        <dsp:cNvSpPr/>
      </dsp:nvSpPr>
      <dsp:spPr>
        <a:xfrm>
          <a:off x="4001668" y="3429000"/>
          <a:ext cx="768802" cy="1708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4401" y="0"/>
              </a:lnTo>
              <a:lnTo>
                <a:pt x="384401" y="1708879"/>
              </a:lnTo>
              <a:lnTo>
                <a:pt x="768802" y="170887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00" kern="1200"/>
        </a:p>
      </dsp:txBody>
      <dsp:txXfrm>
        <a:off x="4339223" y="4236593"/>
        <a:ext cx="93692" cy="93692"/>
      </dsp:txXfrm>
    </dsp:sp>
    <dsp:sp modelId="{208F2710-6C80-4153-A149-BB2F253769B6}">
      <dsp:nvSpPr>
        <dsp:cNvPr id="0" name=""/>
        <dsp:cNvSpPr/>
      </dsp:nvSpPr>
      <dsp:spPr>
        <a:xfrm>
          <a:off x="4001668" y="3429000"/>
          <a:ext cx="768802" cy="432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4401" y="0"/>
              </a:lnTo>
              <a:lnTo>
                <a:pt x="384401" y="432492"/>
              </a:lnTo>
              <a:lnTo>
                <a:pt x="768802" y="43249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364017" y="3623193"/>
        <a:ext cx="44105" cy="44105"/>
      </dsp:txXfrm>
    </dsp:sp>
    <dsp:sp modelId="{5122EA14-9EF1-42FC-8251-A639A1818719}">
      <dsp:nvSpPr>
        <dsp:cNvPr id="0" name=""/>
        <dsp:cNvSpPr/>
      </dsp:nvSpPr>
      <dsp:spPr>
        <a:xfrm>
          <a:off x="4001668" y="2626867"/>
          <a:ext cx="768802" cy="802132"/>
        </a:xfrm>
        <a:custGeom>
          <a:avLst/>
          <a:gdLst/>
          <a:ahLst/>
          <a:cxnLst/>
          <a:rect l="0" t="0" r="0" b="0"/>
          <a:pathLst>
            <a:path>
              <a:moveTo>
                <a:pt x="0" y="802132"/>
              </a:moveTo>
              <a:lnTo>
                <a:pt x="384401" y="802132"/>
              </a:lnTo>
              <a:lnTo>
                <a:pt x="384401" y="0"/>
              </a:lnTo>
              <a:lnTo>
                <a:pt x="76880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4358292" y="3000157"/>
        <a:ext cx="55553" cy="55553"/>
      </dsp:txXfrm>
    </dsp:sp>
    <dsp:sp modelId="{833E2692-F245-4064-8C9A-39F466244716}">
      <dsp:nvSpPr>
        <dsp:cNvPr id="0" name=""/>
        <dsp:cNvSpPr/>
      </dsp:nvSpPr>
      <dsp:spPr>
        <a:xfrm>
          <a:off x="4001668" y="1443562"/>
          <a:ext cx="768802" cy="1985437"/>
        </a:xfrm>
        <a:custGeom>
          <a:avLst/>
          <a:gdLst/>
          <a:ahLst/>
          <a:cxnLst/>
          <a:rect l="0" t="0" r="0" b="0"/>
          <a:pathLst>
            <a:path>
              <a:moveTo>
                <a:pt x="0" y="1985437"/>
              </a:moveTo>
              <a:lnTo>
                <a:pt x="384401" y="1985437"/>
              </a:lnTo>
              <a:lnTo>
                <a:pt x="384401" y="0"/>
              </a:lnTo>
              <a:lnTo>
                <a:pt x="76880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700" kern="1200"/>
        </a:p>
      </dsp:txBody>
      <dsp:txXfrm>
        <a:off x="4332842" y="2383054"/>
        <a:ext cx="106454" cy="106454"/>
      </dsp:txXfrm>
    </dsp:sp>
    <dsp:sp modelId="{C05F1D00-A3E0-491D-8414-47781CCAA40B}">
      <dsp:nvSpPr>
        <dsp:cNvPr id="0" name=""/>
        <dsp:cNvSpPr/>
      </dsp:nvSpPr>
      <dsp:spPr>
        <a:xfrm>
          <a:off x="4001668" y="444647"/>
          <a:ext cx="768802" cy="2984352"/>
        </a:xfrm>
        <a:custGeom>
          <a:avLst/>
          <a:gdLst/>
          <a:ahLst/>
          <a:cxnLst/>
          <a:rect l="0" t="0" r="0" b="0"/>
          <a:pathLst>
            <a:path>
              <a:moveTo>
                <a:pt x="0" y="2984352"/>
              </a:moveTo>
              <a:lnTo>
                <a:pt x="384401" y="2984352"/>
              </a:lnTo>
              <a:lnTo>
                <a:pt x="384401" y="0"/>
              </a:lnTo>
              <a:lnTo>
                <a:pt x="76880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000" kern="1200"/>
        </a:p>
      </dsp:txBody>
      <dsp:txXfrm>
        <a:off x="4309024" y="1859778"/>
        <a:ext cx="154089" cy="154089"/>
      </dsp:txXfrm>
    </dsp:sp>
    <dsp:sp modelId="{6BFA748D-1DD7-49FE-8AB2-42FD95C90632}">
      <dsp:nvSpPr>
        <dsp:cNvPr id="0" name=""/>
        <dsp:cNvSpPr/>
      </dsp:nvSpPr>
      <dsp:spPr>
        <a:xfrm rot="16200000">
          <a:off x="-222710" y="2288711"/>
          <a:ext cx="6168181" cy="2280576"/>
        </a:xfrm>
        <a:prstGeom prst="rect">
          <a:avLst/>
        </a:prstGeom>
        <a:solidFill>
          <a:schemeClr val="bg1">
            <a:lumMod val="85000"/>
            <a:lumOff val="1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Copyrightable</a:t>
          </a:r>
          <a:endParaRPr lang="en-IN" sz="4000" kern="1200" dirty="0"/>
        </a:p>
      </dsp:txBody>
      <dsp:txXfrm>
        <a:off x="-222710" y="2288711"/>
        <a:ext cx="6168181" cy="2280576"/>
      </dsp:txXfrm>
    </dsp:sp>
    <dsp:sp modelId="{90D1CAB4-A0F8-42BA-9797-7BB106D75C96}">
      <dsp:nvSpPr>
        <dsp:cNvPr id="0" name=""/>
        <dsp:cNvSpPr/>
      </dsp:nvSpPr>
      <dsp:spPr>
        <a:xfrm>
          <a:off x="4770470" y="82302"/>
          <a:ext cx="5558170" cy="724689"/>
        </a:xfrm>
        <a:prstGeom prst="rect">
          <a:avLst/>
        </a:prstGeom>
        <a:solidFill>
          <a:schemeClr val="accent3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/>
            <a:t>1) Literary Work</a:t>
          </a:r>
        </a:p>
      </dsp:txBody>
      <dsp:txXfrm>
        <a:off x="4770470" y="82302"/>
        <a:ext cx="5558170" cy="724689"/>
      </dsp:txXfrm>
    </dsp:sp>
    <dsp:sp modelId="{50A284ED-7E89-492F-A984-91D8F8356C97}">
      <dsp:nvSpPr>
        <dsp:cNvPr id="0" name=""/>
        <dsp:cNvSpPr/>
      </dsp:nvSpPr>
      <dsp:spPr>
        <a:xfrm>
          <a:off x="4770470" y="1018354"/>
          <a:ext cx="5600608" cy="850417"/>
        </a:xfrm>
        <a:prstGeom prst="rec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/>
            <a:t>2) Artistic Work</a:t>
          </a:r>
        </a:p>
      </dsp:txBody>
      <dsp:txXfrm>
        <a:off x="4770470" y="1018354"/>
        <a:ext cx="5600608" cy="850417"/>
      </dsp:txXfrm>
    </dsp:sp>
    <dsp:sp modelId="{F235DBA9-B112-4D56-A6A2-03F55028C975}">
      <dsp:nvSpPr>
        <dsp:cNvPr id="0" name=""/>
        <dsp:cNvSpPr/>
      </dsp:nvSpPr>
      <dsp:spPr>
        <a:xfrm>
          <a:off x="4770470" y="2161759"/>
          <a:ext cx="5629323" cy="930215"/>
        </a:xfrm>
        <a:prstGeom prst="rect">
          <a:avLst/>
        </a:prstGeom>
        <a:solidFill>
          <a:schemeClr val="accent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3) Cinematograph Film</a:t>
          </a:r>
        </a:p>
      </dsp:txBody>
      <dsp:txXfrm>
        <a:off x="4770470" y="2161759"/>
        <a:ext cx="5629323" cy="930215"/>
      </dsp:txXfrm>
    </dsp:sp>
    <dsp:sp modelId="{27B9A6F5-E3B8-4782-A20D-E55B08B90C28}">
      <dsp:nvSpPr>
        <dsp:cNvPr id="0" name=""/>
        <dsp:cNvSpPr/>
      </dsp:nvSpPr>
      <dsp:spPr>
        <a:xfrm>
          <a:off x="4770470" y="3384963"/>
          <a:ext cx="5664880" cy="95305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4) Dramatic Work</a:t>
          </a:r>
        </a:p>
      </dsp:txBody>
      <dsp:txXfrm>
        <a:off x="4770470" y="3384963"/>
        <a:ext cx="5664880" cy="953056"/>
      </dsp:txXfrm>
    </dsp:sp>
    <dsp:sp modelId="{CA68227A-A15C-4108-AD92-414A486FAAD9}">
      <dsp:nvSpPr>
        <dsp:cNvPr id="0" name=""/>
        <dsp:cNvSpPr/>
      </dsp:nvSpPr>
      <dsp:spPr>
        <a:xfrm>
          <a:off x="4770470" y="4631009"/>
          <a:ext cx="5700437" cy="1013740"/>
        </a:xfrm>
        <a:prstGeom prst="rect">
          <a:avLst/>
        </a:prstGeom>
        <a:solidFill>
          <a:schemeClr val="accent4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5) Music Work</a:t>
          </a:r>
        </a:p>
      </dsp:txBody>
      <dsp:txXfrm>
        <a:off x="4770470" y="4631009"/>
        <a:ext cx="5700437" cy="1013740"/>
      </dsp:txXfrm>
    </dsp:sp>
    <dsp:sp modelId="{B286C627-F8A6-4462-A2BB-000D929F6B41}">
      <dsp:nvSpPr>
        <dsp:cNvPr id="0" name=""/>
        <dsp:cNvSpPr/>
      </dsp:nvSpPr>
      <dsp:spPr>
        <a:xfrm>
          <a:off x="4770470" y="5814788"/>
          <a:ext cx="5700437" cy="9195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6) Sound Recording</a:t>
          </a:r>
        </a:p>
      </dsp:txBody>
      <dsp:txXfrm>
        <a:off x="4770470" y="5814788"/>
        <a:ext cx="5700437" cy="9195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10DEE-3B27-4D70-9AAB-9D7BB4120E8C}">
      <dsp:nvSpPr>
        <dsp:cNvPr id="0" name=""/>
        <dsp:cNvSpPr/>
      </dsp:nvSpPr>
      <dsp:spPr>
        <a:xfrm rot="16200000">
          <a:off x="7936425" y="1421193"/>
          <a:ext cx="5283200" cy="2440813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u="none" kern="1200" dirty="0">
              <a:solidFill>
                <a:srgbClr val="FFFF00"/>
              </a:solidFill>
            </a:rPr>
            <a:t>How to?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1. Automatic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2. Copyright   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/>
            <a:t>    Office</a:t>
          </a:r>
          <a:endParaRPr lang="en-IN" sz="2400" u="none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7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700" kern="1200" dirty="0"/>
        </a:p>
      </dsp:txBody>
      <dsp:txXfrm rot="5400000">
        <a:off x="9357618" y="1056640"/>
        <a:ext cx="2440813" cy="3169920"/>
      </dsp:txXfrm>
    </dsp:sp>
    <dsp:sp modelId="{B5E0322E-E153-4BC1-822D-B25618EB9418}">
      <dsp:nvSpPr>
        <dsp:cNvPr id="0" name=""/>
        <dsp:cNvSpPr/>
      </dsp:nvSpPr>
      <dsp:spPr>
        <a:xfrm rot="16200000">
          <a:off x="4991921" y="1252874"/>
          <a:ext cx="5283200" cy="2777451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u="none" kern="1200" dirty="0">
              <a:solidFill>
                <a:srgbClr val="FFFF00"/>
              </a:solidFill>
            </a:rPr>
            <a:t>How long?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Country of </a:t>
          </a:r>
          <a:r>
            <a:rPr lang="en-IN" sz="2400" kern="1200" dirty="0"/>
            <a:t>origin</a:t>
          </a:r>
        </a:p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Life of author +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60 years </a:t>
          </a:r>
          <a:r>
            <a:rPr lang="en-IN" sz="2400" u="sng" kern="1200" dirty="0">
              <a:solidFill>
                <a:srgbClr val="92D050"/>
              </a:solidFill>
            </a:rPr>
            <a:t>(India)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</dsp:txBody>
      <dsp:txXfrm rot="5400000">
        <a:off x="6244795" y="1056640"/>
        <a:ext cx="2777451" cy="3169920"/>
      </dsp:txXfrm>
    </dsp:sp>
    <dsp:sp modelId="{3BE0EDE9-6240-44C3-9406-C4A83ABFCAA0}">
      <dsp:nvSpPr>
        <dsp:cNvPr id="0" name=""/>
        <dsp:cNvSpPr/>
      </dsp:nvSpPr>
      <dsp:spPr>
        <a:xfrm rot="16200000">
          <a:off x="-1045261" y="1045261"/>
          <a:ext cx="5283200" cy="3192677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u="none" kern="1200" dirty="0">
              <a:solidFill>
                <a:srgbClr val="FFFF00"/>
              </a:solidFill>
            </a:rPr>
            <a:t>Who owns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    1. Author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    2. Creator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    3. Composer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    4. Producer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i="0" u="none" kern="1200" dirty="0">
              <a:solidFill>
                <a:srgbClr val="92D050"/>
              </a:solidFill>
            </a:rPr>
            <a:t>        Employer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400" u="none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u="sng" kern="1200" dirty="0"/>
        </a:p>
      </dsp:txBody>
      <dsp:txXfrm rot="5400000">
        <a:off x="1" y="1056639"/>
        <a:ext cx="3192677" cy="3169920"/>
      </dsp:txXfrm>
    </dsp:sp>
    <dsp:sp modelId="{56908C20-456A-4657-A670-1F4CF77773AA}">
      <dsp:nvSpPr>
        <dsp:cNvPr id="0" name=""/>
        <dsp:cNvSpPr/>
      </dsp:nvSpPr>
      <dsp:spPr>
        <a:xfrm rot="16200000">
          <a:off x="1960818" y="1150137"/>
          <a:ext cx="5283200" cy="2982925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685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100" u="sng" kern="1200" dirty="0"/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100" u="sng" kern="1200" dirty="0"/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100" u="sng" kern="1200" dirty="0"/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u="none" kern="1200" dirty="0">
              <a:solidFill>
                <a:srgbClr val="FFFF00"/>
              </a:solidFill>
            </a:rPr>
            <a:t>What rights?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1. Reproduce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2. Distribute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3. Rent or lend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4. Translate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5. Adapt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u="none" kern="1200" dirty="0"/>
            <a:t>6. Perform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200" kern="1200" dirty="0"/>
        </a:p>
      </dsp:txBody>
      <dsp:txXfrm rot="5400000">
        <a:off x="3110955" y="1056640"/>
        <a:ext cx="2982925" cy="31699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235EE-2A4B-468E-84AB-72AF64121D5E}">
      <dsp:nvSpPr>
        <dsp:cNvPr id="0" name=""/>
        <dsp:cNvSpPr/>
      </dsp:nvSpPr>
      <dsp:spPr>
        <a:xfrm>
          <a:off x="0" y="0"/>
          <a:ext cx="12192000" cy="1481858"/>
        </a:xfrm>
        <a:prstGeom prst="rect">
          <a:avLst/>
        </a:prstGeom>
        <a:pattFill prst="dotDmnd">
          <a:fgClr>
            <a:schemeClr val="accent1">
              <a:shade val="80000"/>
              <a:hueOff val="0"/>
              <a:satOff val="0"/>
              <a:lumOff val="0"/>
            </a:schemeClr>
          </a:fgClr>
          <a:bgClr>
            <a:schemeClr val="bg1"/>
          </a:bgClr>
        </a:patt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/>
            <a:t>Exceptions</a:t>
          </a:r>
        </a:p>
      </dsp:txBody>
      <dsp:txXfrm>
        <a:off x="0" y="0"/>
        <a:ext cx="12192000" cy="1481858"/>
      </dsp:txXfrm>
    </dsp:sp>
    <dsp:sp modelId="{FE6B0EAC-4BBE-422E-A6F9-B9EE673C11B8}">
      <dsp:nvSpPr>
        <dsp:cNvPr id="0" name=""/>
        <dsp:cNvSpPr/>
      </dsp:nvSpPr>
      <dsp:spPr>
        <a:xfrm>
          <a:off x="6596" y="1277265"/>
          <a:ext cx="1663986" cy="5740580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Research &amp;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 private study</a:t>
          </a:r>
          <a:endParaRPr lang="en-IN" sz="2800" kern="1200" dirty="0"/>
        </a:p>
      </dsp:txBody>
      <dsp:txXfrm>
        <a:off x="6596" y="1277265"/>
        <a:ext cx="1663986" cy="5740580"/>
      </dsp:txXfrm>
    </dsp:sp>
    <dsp:sp modelId="{DE89EBFD-D80E-4FD6-846B-AC1CA828B4AB}">
      <dsp:nvSpPr>
        <dsp:cNvPr id="0" name=""/>
        <dsp:cNvSpPr/>
      </dsp:nvSpPr>
      <dsp:spPr>
        <a:xfrm>
          <a:off x="1670582" y="1277265"/>
          <a:ext cx="1703510" cy="5740580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Criticism /  Review</a:t>
          </a:r>
        </a:p>
      </dsp:txBody>
      <dsp:txXfrm>
        <a:off x="1670582" y="1277265"/>
        <a:ext cx="1703510" cy="5740580"/>
      </dsp:txXfrm>
    </dsp:sp>
    <dsp:sp modelId="{4D719BD1-E79E-4841-AC48-B0D94D54E050}">
      <dsp:nvSpPr>
        <dsp:cNvPr id="0" name=""/>
        <dsp:cNvSpPr/>
      </dsp:nvSpPr>
      <dsp:spPr>
        <a:xfrm>
          <a:off x="3374092" y="1277265"/>
          <a:ext cx="2196618" cy="5740580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/>
            <a:t>Current events</a:t>
          </a:r>
          <a:endParaRPr lang="en-IN" sz="2800" kern="1200" dirty="0"/>
        </a:p>
      </dsp:txBody>
      <dsp:txXfrm>
        <a:off x="3374092" y="1277265"/>
        <a:ext cx="2196618" cy="5740580"/>
      </dsp:txXfrm>
    </dsp:sp>
    <dsp:sp modelId="{0DBF109E-C52E-44CF-B4B5-33C8C8280DEF}">
      <dsp:nvSpPr>
        <dsp:cNvPr id="0" name=""/>
        <dsp:cNvSpPr/>
      </dsp:nvSpPr>
      <dsp:spPr>
        <a:xfrm>
          <a:off x="5570711" y="1277265"/>
          <a:ext cx="2311870" cy="5740580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Judicial proceeding</a:t>
          </a:r>
        </a:p>
      </dsp:txBody>
      <dsp:txXfrm>
        <a:off x="5570711" y="1277265"/>
        <a:ext cx="2311870" cy="5740580"/>
      </dsp:txXfrm>
    </dsp:sp>
    <dsp:sp modelId="{E55EC2CF-73DE-4F17-AE7D-8E4BD05A7D26}">
      <dsp:nvSpPr>
        <dsp:cNvPr id="0" name=""/>
        <dsp:cNvSpPr/>
      </dsp:nvSpPr>
      <dsp:spPr>
        <a:xfrm>
          <a:off x="7882581" y="1261394"/>
          <a:ext cx="1701701" cy="5772322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Amateur club performance</a:t>
          </a:r>
          <a:endParaRPr lang="en-IN" sz="2800" b="0" i="0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7882581" y="1261394"/>
        <a:ext cx="1701701" cy="5772322"/>
      </dsp:txXfrm>
    </dsp:sp>
    <dsp:sp modelId="{4431C582-7F35-4CBF-95E5-40E85FF2ED89}">
      <dsp:nvSpPr>
        <dsp:cNvPr id="0" name=""/>
        <dsp:cNvSpPr/>
      </dsp:nvSpPr>
      <dsp:spPr>
        <a:xfrm>
          <a:off x="9584282" y="1264088"/>
          <a:ext cx="2601120" cy="5766934"/>
        </a:xfrm>
        <a:prstGeom prst="rect">
          <a:avLst/>
        </a:prstGeom>
        <a:solidFill>
          <a:schemeClr val="accent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Sound recordings, dramatic/ musical works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rgbClr val="FFFF00"/>
              </a:solidFill>
            </a:rPr>
            <a:t>(Under certain conditions)</a:t>
          </a:r>
          <a:endParaRPr lang="en-IN" sz="1600" kern="1200" dirty="0">
            <a:solidFill>
              <a:srgbClr val="FFFF00"/>
            </a:solidFill>
          </a:endParaRPr>
        </a:p>
      </dsp:txBody>
      <dsp:txXfrm>
        <a:off x="9584282" y="1264088"/>
        <a:ext cx="2601120" cy="5766934"/>
      </dsp:txXfrm>
    </dsp:sp>
    <dsp:sp modelId="{B673C928-E511-48F9-B4FE-5A355FE0A527}">
      <dsp:nvSpPr>
        <dsp:cNvPr id="0" name=""/>
        <dsp:cNvSpPr/>
      </dsp:nvSpPr>
      <dsp:spPr>
        <a:xfrm>
          <a:off x="0" y="6879769"/>
          <a:ext cx="12192000" cy="6947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4770B-4320-4A45-8574-2D72C27F6C6C}">
      <dsp:nvSpPr>
        <dsp:cNvPr id="0" name=""/>
        <dsp:cNvSpPr/>
      </dsp:nvSpPr>
      <dsp:spPr>
        <a:xfrm>
          <a:off x="6095999" y="1030374"/>
          <a:ext cx="1608217" cy="430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261"/>
              </a:lnTo>
              <a:lnTo>
                <a:pt x="1608217" y="215261"/>
              </a:lnTo>
              <a:lnTo>
                <a:pt x="1608217" y="43052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95927-23B9-4642-B43F-15C3E1288577}">
      <dsp:nvSpPr>
        <dsp:cNvPr id="0" name=""/>
        <dsp:cNvSpPr/>
      </dsp:nvSpPr>
      <dsp:spPr>
        <a:xfrm>
          <a:off x="4855685" y="2485950"/>
          <a:ext cx="1187574" cy="3526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6184"/>
              </a:lnTo>
              <a:lnTo>
                <a:pt x="1187574" y="3526184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4E77-17CB-459D-B7FB-9D00D2552300}">
      <dsp:nvSpPr>
        <dsp:cNvPr id="0" name=""/>
        <dsp:cNvSpPr/>
      </dsp:nvSpPr>
      <dsp:spPr>
        <a:xfrm>
          <a:off x="4855685" y="2485950"/>
          <a:ext cx="1053420" cy="2070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0608"/>
              </a:lnTo>
              <a:lnTo>
                <a:pt x="1053420" y="2070608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69313-7EE1-4AC5-8A68-E607354DBCB1}">
      <dsp:nvSpPr>
        <dsp:cNvPr id="0" name=""/>
        <dsp:cNvSpPr/>
      </dsp:nvSpPr>
      <dsp:spPr>
        <a:xfrm>
          <a:off x="4855685" y="2485950"/>
          <a:ext cx="1053420" cy="615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032"/>
              </a:lnTo>
              <a:lnTo>
                <a:pt x="1053420" y="6150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DD928-D68A-400C-BCAD-06322CA717F0}">
      <dsp:nvSpPr>
        <dsp:cNvPr id="0" name=""/>
        <dsp:cNvSpPr/>
      </dsp:nvSpPr>
      <dsp:spPr>
        <a:xfrm>
          <a:off x="4855685" y="1030374"/>
          <a:ext cx="1240314" cy="430522"/>
        </a:xfrm>
        <a:custGeom>
          <a:avLst/>
          <a:gdLst/>
          <a:ahLst/>
          <a:cxnLst/>
          <a:rect l="0" t="0" r="0" b="0"/>
          <a:pathLst>
            <a:path>
              <a:moveTo>
                <a:pt x="1240314" y="0"/>
              </a:moveTo>
              <a:lnTo>
                <a:pt x="1240314" y="215261"/>
              </a:lnTo>
              <a:lnTo>
                <a:pt x="0" y="215261"/>
              </a:lnTo>
              <a:lnTo>
                <a:pt x="0" y="43052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45C4A-0C63-4E96-8CE5-0F7634FFF6FB}">
      <dsp:nvSpPr>
        <dsp:cNvPr id="0" name=""/>
        <dsp:cNvSpPr/>
      </dsp:nvSpPr>
      <dsp:spPr>
        <a:xfrm>
          <a:off x="5092779" y="5320"/>
          <a:ext cx="2006440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9B4F7-FF4F-4C1A-BD57-A9DB851635FF}">
      <dsp:nvSpPr>
        <dsp:cNvPr id="0" name=""/>
        <dsp:cNvSpPr/>
      </dsp:nvSpPr>
      <dsp:spPr>
        <a:xfrm>
          <a:off x="5092779" y="5320"/>
          <a:ext cx="2006440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CC3CE-53BE-4D01-A865-D1B59A2ACBEC}">
      <dsp:nvSpPr>
        <dsp:cNvPr id="0" name=""/>
        <dsp:cNvSpPr/>
      </dsp:nvSpPr>
      <dsp:spPr>
        <a:xfrm>
          <a:off x="4089559" y="189830"/>
          <a:ext cx="4012880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>
              <a:solidFill>
                <a:srgbClr val="FFFF00"/>
              </a:solidFill>
            </a:rPr>
            <a:t>Intellectual Property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/>
            <a:t> </a:t>
          </a:r>
          <a:r>
            <a:rPr lang="en-IN" sz="2800" b="1" kern="1200" dirty="0">
              <a:solidFill>
                <a:srgbClr val="FFFF00"/>
              </a:solidFill>
            </a:rPr>
            <a:t>Right</a:t>
          </a:r>
        </a:p>
      </dsp:txBody>
      <dsp:txXfrm>
        <a:off x="4089559" y="189830"/>
        <a:ext cx="4012880" cy="656034"/>
      </dsp:txXfrm>
    </dsp:sp>
    <dsp:sp modelId="{F7B7FADF-9A90-4039-8375-359A96AED463}">
      <dsp:nvSpPr>
        <dsp:cNvPr id="0" name=""/>
        <dsp:cNvSpPr/>
      </dsp:nvSpPr>
      <dsp:spPr>
        <a:xfrm>
          <a:off x="4159207" y="1460896"/>
          <a:ext cx="1392955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F6B64-DCD9-4221-8659-50638FA74BDA}">
      <dsp:nvSpPr>
        <dsp:cNvPr id="0" name=""/>
        <dsp:cNvSpPr/>
      </dsp:nvSpPr>
      <dsp:spPr>
        <a:xfrm>
          <a:off x="4159207" y="1460896"/>
          <a:ext cx="1392955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10674-FE9D-47B2-A0FB-EC3E5A8A0AC5}">
      <dsp:nvSpPr>
        <dsp:cNvPr id="0" name=""/>
        <dsp:cNvSpPr/>
      </dsp:nvSpPr>
      <dsp:spPr>
        <a:xfrm>
          <a:off x="3462729" y="1645406"/>
          <a:ext cx="2785911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rgbClr val="00B0F0"/>
              </a:solidFill>
            </a:rPr>
            <a:t>Industrial Property Right</a:t>
          </a:r>
        </a:p>
      </dsp:txBody>
      <dsp:txXfrm>
        <a:off x="3462729" y="1645406"/>
        <a:ext cx="2785911" cy="656034"/>
      </dsp:txXfrm>
    </dsp:sp>
    <dsp:sp modelId="{3A91058E-5A00-4CD5-BE21-573069657F38}">
      <dsp:nvSpPr>
        <dsp:cNvPr id="0" name=""/>
        <dsp:cNvSpPr/>
      </dsp:nvSpPr>
      <dsp:spPr>
        <a:xfrm>
          <a:off x="5786098" y="2916473"/>
          <a:ext cx="1025053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07031-ACFA-4423-B0DC-0FC42661AA0E}">
      <dsp:nvSpPr>
        <dsp:cNvPr id="0" name=""/>
        <dsp:cNvSpPr/>
      </dsp:nvSpPr>
      <dsp:spPr>
        <a:xfrm>
          <a:off x="5786098" y="2916473"/>
          <a:ext cx="1025053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3D1EB-CC39-4245-A305-B6CDD99B85C5}">
      <dsp:nvSpPr>
        <dsp:cNvPr id="0" name=""/>
        <dsp:cNvSpPr/>
      </dsp:nvSpPr>
      <dsp:spPr>
        <a:xfrm>
          <a:off x="5273571" y="3100982"/>
          <a:ext cx="2050107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chemeClr val="accent1">
                  <a:lumMod val="20000"/>
                  <a:lumOff val="80000"/>
                </a:schemeClr>
              </a:solidFill>
            </a:rPr>
            <a:t>Patents</a:t>
          </a:r>
        </a:p>
      </dsp:txBody>
      <dsp:txXfrm>
        <a:off x="5273571" y="3100982"/>
        <a:ext cx="2050107" cy="656034"/>
      </dsp:txXfrm>
    </dsp:sp>
    <dsp:sp modelId="{763434D9-A1F7-44D3-857D-1A09E02A758A}">
      <dsp:nvSpPr>
        <dsp:cNvPr id="0" name=""/>
        <dsp:cNvSpPr/>
      </dsp:nvSpPr>
      <dsp:spPr>
        <a:xfrm>
          <a:off x="5786098" y="4372049"/>
          <a:ext cx="1025053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74B630-CBE4-4E36-8B50-6EA801462FEB}">
      <dsp:nvSpPr>
        <dsp:cNvPr id="0" name=""/>
        <dsp:cNvSpPr/>
      </dsp:nvSpPr>
      <dsp:spPr>
        <a:xfrm>
          <a:off x="5786098" y="4372049"/>
          <a:ext cx="1025053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7017B-03B4-43AB-BCE7-B6EE24BC0868}">
      <dsp:nvSpPr>
        <dsp:cNvPr id="0" name=""/>
        <dsp:cNvSpPr/>
      </dsp:nvSpPr>
      <dsp:spPr>
        <a:xfrm>
          <a:off x="5273571" y="4556559"/>
          <a:ext cx="2050107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chemeClr val="accent1">
                  <a:lumMod val="20000"/>
                  <a:lumOff val="80000"/>
                </a:schemeClr>
              </a:solidFill>
            </a:rPr>
            <a:t>Trademarks</a:t>
          </a:r>
        </a:p>
      </dsp:txBody>
      <dsp:txXfrm>
        <a:off x="5273571" y="4556559"/>
        <a:ext cx="2050107" cy="656034"/>
      </dsp:txXfrm>
    </dsp:sp>
    <dsp:sp modelId="{1250D8B4-DB55-4567-93D0-97DA32977B58}">
      <dsp:nvSpPr>
        <dsp:cNvPr id="0" name=""/>
        <dsp:cNvSpPr/>
      </dsp:nvSpPr>
      <dsp:spPr>
        <a:xfrm>
          <a:off x="5894287" y="5827625"/>
          <a:ext cx="1241432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87938B-1449-40C9-965C-B9470DE7FCAE}">
      <dsp:nvSpPr>
        <dsp:cNvPr id="0" name=""/>
        <dsp:cNvSpPr/>
      </dsp:nvSpPr>
      <dsp:spPr>
        <a:xfrm>
          <a:off x="5894287" y="5827625"/>
          <a:ext cx="1241432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B9EADA-B358-4070-BC3B-A1FE242A08D2}">
      <dsp:nvSpPr>
        <dsp:cNvPr id="0" name=""/>
        <dsp:cNvSpPr/>
      </dsp:nvSpPr>
      <dsp:spPr>
        <a:xfrm>
          <a:off x="5273571" y="6012135"/>
          <a:ext cx="2482864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chemeClr val="accent1">
                  <a:lumMod val="20000"/>
                  <a:lumOff val="80000"/>
                </a:schemeClr>
              </a:solidFill>
            </a:rPr>
            <a:t>Geographical Indicators</a:t>
          </a:r>
        </a:p>
      </dsp:txBody>
      <dsp:txXfrm>
        <a:off x="5273571" y="6012135"/>
        <a:ext cx="2482864" cy="656034"/>
      </dsp:txXfrm>
    </dsp:sp>
    <dsp:sp modelId="{F04E1E3F-9031-441D-A2C5-2827412BA65D}">
      <dsp:nvSpPr>
        <dsp:cNvPr id="0" name=""/>
        <dsp:cNvSpPr/>
      </dsp:nvSpPr>
      <dsp:spPr>
        <a:xfrm>
          <a:off x="7191690" y="1460896"/>
          <a:ext cx="1025053" cy="1025053"/>
        </a:xfrm>
        <a:prstGeom prst="arc">
          <a:avLst>
            <a:gd name="adj1" fmla="val 13200000"/>
            <a:gd name="adj2" fmla="val 192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E9EDB0-19C7-49D4-94AB-F586F10CB3F0}">
      <dsp:nvSpPr>
        <dsp:cNvPr id="0" name=""/>
        <dsp:cNvSpPr/>
      </dsp:nvSpPr>
      <dsp:spPr>
        <a:xfrm>
          <a:off x="7191690" y="1460896"/>
          <a:ext cx="1025053" cy="1025053"/>
        </a:xfrm>
        <a:prstGeom prst="arc">
          <a:avLst>
            <a:gd name="adj1" fmla="val 2400000"/>
            <a:gd name="adj2" fmla="val 840000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BFD93-A674-4611-880E-EA77B291E7E3}">
      <dsp:nvSpPr>
        <dsp:cNvPr id="0" name=""/>
        <dsp:cNvSpPr/>
      </dsp:nvSpPr>
      <dsp:spPr>
        <a:xfrm>
          <a:off x="6679163" y="1645406"/>
          <a:ext cx="2050107" cy="65603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srgbClr val="00B0F0"/>
              </a:solidFill>
            </a:rPr>
            <a:t>Copyright</a:t>
          </a:r>
        </a:p>
      </dsp:txBody>
      <dsp:txXfrm>
        <a:off x="6679163" y="1645406"/>
        <a:ext cx="2050107" cy="65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92865-2857-46AC-903A-865AC8F64D41}" type="datetimeFigureOut">
              <a:rPr lang="en-IN" smtClean="0"/>
              <a:t>31-03-2020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FC4A8-C800-43C1-B34C-2C6104940D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359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In your opinion, what are the academic integrity values and qualities that are to be followed or practised by a student doing higher education?
https://www.polleverywhere.com/free_text_polls/dDlBLdzjStcPofnHqS0bq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6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D4633-F7FE-4FAC-B8FC-02DE6417A6A0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048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Severe form of Academic Dishonesty
https://www.polleverywhere.com/surveys/GLT4dIZMBAJtKGKOZfmgh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9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2A587-1AAF-48B0-8AED-E84E34749A73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938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Which amomg the following is
https://www.polleverywhere.com/multiple_choice_polls/iQMHwpYTlAwbZ53LyH3Jj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10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30EB7-75F9-4D97-B719-0D560D3B4983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2026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Forms of Plagiarism
https://www.polleverywhere.com/surveys/Ccysdr2vW7dUBhb3mSAZw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FC4A8-C800-43C1-B34C-2C6104940DB4}" type="slidenum">
              <a:rPr lang="en-IN" smtClean="0"/>
              <a:t>11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F20E3-7CA2-4611-9A72-5B318E8D59A2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5628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yadvo.in/blog/the-legal-battle-against-online-piracy-in-india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2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0108&amp;picture=chinese-classroom&amp;__cf_chl_jschl_tk__=081803575fcf8a04cf8b96238a847fcc1a41ba57-1585242835-0-AaK_6A_o773KGoUKfWdcnKp_r6TZ4UcckLCP0fBkV0B__O8NzsUTWCaHTrh4GFoITnSqTCsKrhCXZ7k3tcZjwrnLmTeA5VaMEI2NYkTZkn3v-2RTYQ0SYIcn9uBT2FifWzHYMV2v0L-Kcj1QtqWfCSd-vM5_ovaowY-djdRQTUyuSohTZGxaMreHiPRr54NNOXfIrwSOzxVB0mi4Cseswe_oVK0fyDYRkUmPegu2iwppBzCp6c-wh12C9AzShiOCcFAXSl8_R2pbplCTlZNOtCUu-itTsOQoBKmZPYbUWhn5a4bvgFOE4J1dJcp2pISEpr4-I2HT88Pd6FSiu8a-Fzx5z5K1Re6AVu78WHr7o3361SnyzvK_mfA-9z-3R4SiIyedzm4UG1B1a5xH7VfQorU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5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6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7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Academic%20Integrity-.pptx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choose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ublicdomainpictures.net/en/view-image.php?image=20108&amp;picture=chinese-classroom&amp;__cf_chl_jschl_tk__=081803575fcf8a04cf8b96238a847fcc1a41ba57-1585242835-0-AaK_6A_o773KGoUKfWdcnKp_r6TZ4UcckLCP0fBkV0B__O8NzsUTWCaHTrh4GFoITnSqTCsKrhCXZ7k3tcZjwrnLmTeA5VaMEI2NYkTZkn3v-2RTYQ0SYIcn9uBT2FifWzHYMV2v0L-Kcj1QtqWfCSd-vM5_ovaowY-djdRQTUyuSohTZGxaMreHiPRr54NNOXfIrwSOzxVB0mi4Cseswe_oVK0fyDYRkUmPegu2iwppBzCp6c-wh12C9AzShiOCcFAXSl8_R2pbplCTlZNOtCUu-itTsOQoBKmZPYbUWhn5a4bvgFOE4J1dJcp2pISEpr4-I2HT88Pd6FSiu8a-Fzx5z5K1Re6AVu78WHr7o3361SnyzvK_mfA-9z-3R4SiIyedzm4UG1B1a5xH7VfQorU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18BF22-5ADF-465C-A79E-4414BD1E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794"/>
            <a:ext cx="12192000" cy="69567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D66C97-DA80-43AD-A7CE-EB2D4B309676}"/>
              </a:ext>
            </a:extLst>
          </p:cNvPr>
          <p:cNvSpPr/>
          <p:nvPr/>
        </p:nvSpPr>
        <p:spPr>
          <a:xfrm>
            <a:off x="4668981" y="1175910"/>
            <a:ext cx="75230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Academic Integrity </a:t>
            </a:r>
          </a:p>
          <a:p>
            <a:pPr algn="ctr"/>
            <a:r>
              <a:rPr lang="en-IN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&amp;</a:t>
            </a:r>
            <a:br>
              <a:rPr lang="en-IN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IN" sz="6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Plagiarism</a:t>
            </a:r>
          </a:p>
        </p:txBody>
      </p:sp>
    </p:spTree>
    <p:extLst>
      <p:ext uri="{BB962C8B-B14F-4D97-AF65-F5344CB8AC3E}">
        <p14:creationId xmlns:p14="http://schemas.microsoft.com/office/powerpoint/2010/main" val="240196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041E6-D49A-44D2-B950-3414819A7AC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94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61DEC3-3A26-4318-8556-09769B88067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3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94CE-4243-446C-A109-42647FCB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Types of Plagiarism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1A1A66A-F317-4F2A-88B2-7B9A905941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472651"/>
              </p:ext>
            </p:extLst>
          </p:nvPr>
        </p:nvGraphicFramePr>
        <p:xfrm>
          <a:off x="1103313" y="2052638"/>
          <a:ext cx="9279552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3805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D98C27-A080-4008-B2AE-3AC0652D0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383131"/>
              </p:ext>
            </p:extLst>
          </p:nvPr>
        </p:nvGraphicFramePr>
        <p:xfrm>
          <a:off x="0" y="452718"/>
          <a:ext cx="12192000" cy="6405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E5FCDF25-0F77-4369-946C-DA9B6820D9B8}"/>
              </a:ext>
            </a:extLst>
          </p:cNvPr>
          <p:cNvSpPr/>
          <p:nvPr/>
        </p:nvSpPr>
        <p:spPr>
          <a:xfrm rot="20687330">
            <a:off x="6253559" y="4707210"/>
            <a:ext cx="1908864" cy="595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5192D12-183B-464B-89D9-CF351E4BF74A}"/>
              </a:ext>
            </a:extLst>
          </p:cNvPr>
          <p:cNvSpPr/>
          <p:nvPr/>
        </p:nvSpPr>
        <p:spPr>
          <a:xfrm rot="1117944">
            <a:off x="6028587" y="2050115"/>
            <a:ext cx="1908864" cy="595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0146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E55E-07EB-4254-8172-C849BCA9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eoplayback (25)">
            <a:hlinkClick r:id="" action="ppaction://media"/>
            <a:extLst>
              <a:ext uri="{FF2B5EF4-FFF2-40B4-BE49-F238E27FC236}">
                <a16:creationId xmlns:a16="http://schemas.microsoft.com/office/drawing/2014/main" id="{16A6F8C2-B2D3-4D85-AEE8-1C68EBE47A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29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995C5-6ED6-4A97-ACC1-10D42664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790" y="284030"/>
            <a:ext cx="10435771" cy="1400530"/>
          </a:xfrm>
        </p:spPr>
        <p:txBody>
          <a:bodyPr/>
          <a:lstStyle/>
          <a:p>
            <a:pPr algn="ctr"/>
            <a:r>
              <a:rPr lang="en-IN" b="1" dirty="0"/>
              <a:t>Copyright</a:t>
            </a:r>
            <a:endParaRPr lang="en-IN" sz="6600" b="1" dirty="0">
              <a:solidFill>
                <a:srgbClr val="FFFF00"/>
              </a:solidFill>
            </a:endParaRPr>
          </a:p>
        </p:txBody>
      </p:sp>
      <p:sp>
        <p:nvSpPr>
          <p:cNvPr id="4" name="Rectangle: Top Corners Snipped 3">
            <a:extLst>
              <a:ext uri="{FF2B5EF4-FFF2-40B4-BE49-F238E27FC236}">
                <a16:creationId xmlns:a16="http://schemas.microsoft.com/office/drawing/2014/main" id="{EEA6637B-E68F-4CBC-86A4-21194B4EAC16}"/>
              </a:ext>
            </a:extLst>
          </p:cNvPr>
          <p:cNvSpPr/>
          <p:nvPr/>
        </p:nvSpPr>
        <p:spPr>
          <a:xfrm>
            <a:off x="1611087" y="1874166"/>
            <a:ext cx="9007178" cy="3999539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/>
          </a:p>
          <a:p>
            <a:pPr lvl="0" algn="ctr"/>
            <a:r>
              <a:rPr lang="en-US" sz="3200" dirty="0"/>
              <a:t>Right to Copy &amp; Prevent Copying </a:t>
            </a:r>
          </a:p>
          <a:p>
            <a:pPr lvl="0" algn="ctr"/>
            <a:endParaRPr lang="en-US" sz="3200" dirty="0"/>
          </a:p>
          <a:p>
            <a:pPr algn="ctr"/>
            <a:r>
              <a:rPr lang="en-IN" sz="6600" b="1" dirty="0">
                <a:solidFill>
                  <a:srgbClr val="FFFF00"/>
                </a:solidFill>
              </a:rPr>
              <a:t> </a:t>
            </a:r>
            <a:endParaRPr lang="en-US" sz="6600" dirty="0"/>
          </a:p>
          <a:p>
            <a:pPr lvl="0" algn="ctr"/>
            <a:endParaRPr lang="en-IN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01B0EF-D23A-41AB-8657-790B35E52DB6}"/>
              </a:ext>
            </a:extLst>
          </p:cNvPr>
          <p:cNvSpPr/>
          <p:nvPr/>
        </p:nvSpPr>
        <p:spPr>
          <a:xfrm>
            <a:off x="3663784" y="4314727"/>
            <a:ext cx="5111646" cy="1111711"/>
          </a:xfrm>
          <a:prstGeom prst="round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rgbClr val="FFFF00"/>
              </a:solidFill>
            </a:endParaRPr>
          </a:p>
          <a:p>
            <a:pPr algn="ctr"/>
            <a:r>
              <a:rPr lang="en-IN" sz="3600" b="1" dirty="0">
                <a:solidFill>
                  <a:srgbClr val="FFFF00"/>
                </a:solidFill>
              </a:rPr>
              <a:t>© </a:t>
            </a:r>
            <a:r>
              <a:rPr lang="en-IN" sz="3200" b="1" dirty="0">
                <a:solidFill>
                  <a:srgbClr val="FFFF00"/>
                </a:solidFill>
              </a:rPr>
              <a:t>Copyright 2020</a:t>
            </a:r>
          </a:p>
          <a:p>
            <a:pPr algn="ctr" defTabSz="458788">
              <a:tabLst>
                <a:tab pos="2786063" algn="l"/>
              </a:tabLst>
            </a:pPr>
            <a:r>
              <a:rPr lang="en-IN" b="1" dirty="0">
                <a:solidFill>
                  <a:schemeClr val="tx1"/>
                </a:solidFill>
              </a:rPr>
              <a:t>All Rights Reserved</a:t>
            </a:r>
          </a:p>
          <a:p>
            <a:pPr algn="ctr" defTabSz="458788">
              <a:tabLst>
                <a:tab pos="2786063" algn="l"/>
              </a:tabLst>
            </a:pPr>
            <a:endParaRPr lang="en-IN" sz="3200" b="1" dirty="0">
              <a:solidFill>
                <a:schemeClr val="tx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555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84EE3F-BCE9-4051-B32B-82818C4A88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1619"/>
              </p:ext>
            </p:extLst>
          </p:nvPr>
        </p:nvGraphicFramePr>
        <p:xfrm>
          <a:off x="-346364" y="-27709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8819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8B84-03AA-49E2-AF7D-06BB5B7B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0A0D3-3566-4340-B83B-833C4C2CA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You purchased a book. Do you also own the copyright?</a:t>
            </a:r>
          </a:p>
        </p:txBody>
      </p:sp>
    </p:spTree>
    <p:extLst>
      <p:ext uri="{BB962C8B-B14F-4D97-AF65-F5344CB8AC3E}">
        <p14:creationId xmlns:p14="http://schemas.microsoft.com/office/powerpoint/2010/main" val="314008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46DB2F-4EAD-4921-903E-8D1C7C3690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5376690"/>
              </p:ext>
            </p:extLst>
          </p:nvPr>
        </p:nvGraphicFramePr>
        <p:xfrm>
          <a:off x="188685" y="1335314"/>
          <a:ext cx="11887201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9362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611E-0233-4DEB-993C-C965305C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Copyright Infringement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68E1C-4F1A-4F2F-8049-EE36D1598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40874"/>
            <a:ext cx="8946541" cy="4807526"/>
          </a:xfrm>
        </p:spPr>
        <p:txBody>
          <a:bodyPr/>
          <a:lstStyle/>
          <a:p>
            <a:r>
              <a:rPr lang="en-IN" dirty="0"/>
              <a:t>Violation of copyright rules</a:t>
            </a:r>
          </a:p>
          <a:p>
            <a:r>
              <a:rPr lang="en-US" dirty="0"/>
              <a:t>Use of any copyrighted work without the permission </a:t>
            </a:r>
          </a:p>
          <a:p>
            <a:r>
              <a:rPr lang="en-US" dirty="0"/>
              <a:t>Copies of copyrighted work are made for sale/hire without permission or authority, like in the case of </a:t>
            </a:r>
            <a:r>
              <a:rPr lang="en-US" dirty="0">
                <a:hlinkClick r:id="rId2"/>
              </a:rPr>
              <a:t>online piracy</a:t>
            </a:r>
            <a:endParaRPr lang="en-US" dirty="0"/>
          </a:p>
          <a:p>
            <a:r>
              <a:rPr lang="en-US" dirty="0"/>
              <a:t>A copyrighted work is performed in a public place</a:t>
            </a:r>
          </a:p>
          <a:p>
            <a:r>
              <a:rPr lang="en-US" dirty="0"/>
              <a:t>Infringing copies are distributed for the purpose of trade and personal gains</a:t>
            </a:r>
          </a:p>
          <a:p>
            <a:r>
              <a:rPr lang="en-US" dirty="0"/>
              <a:t>Public exhibition of infringing copies by way of trade prejudicial to the owner</a:t>
            </a:r>
          </a:p>
          <a:p>
            <a:r>
              <a:rPr lang="en-US" dirty="0"/>
              <a:t>Infringing copies are imported from another country into India</a:t>
            </a:r>
          </a:p>
          <a:p>
            <a:r>
              <a:rPr lang="en-US" dirty="0">
                <a:solidFill>
                  <a:srgbClr val="FFFF00"/>
                </a:solidFill>
              </a:rPr>
              <a:t>imprisonment for not less than 6 months and up to 3 years, or fine of at least Rs. 50,000 to Rs. 2 lakhs. 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5405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CA8C9-54BB-49DF-AA59-46F2EC47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DE6F69-E1E9-4DFD-9354-B18A5B15F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7818" y="0"/>
            <a:ext cx="12399818" cy="750452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278C89-1F80-4C85-9365-CB8572D70FEC}"/>
              </a:ext>
            </a:extLst>
          </p:cNvPr>
          <p:cNvSpPr/>
          <p:nvPr/>
        </p:nvSpPr>
        <p:spPr>
          <a:xfrm>
            <a:off x="2141166" y="73630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3200" b="1" dirty="0">
                <a:solidFill>
                  <a:srgbClr val="FFC000"/>
                </a:solidFill>
              </a:rPr>
              <a:t>Academic Integrity </a:t>
            </a:r>
          </a:p>
          <a:p>
            <a:pPr algn="ctr"/>
            <a:r>
              <a:rPr lang="en-IN" sz="3200" b="1" dirty="0">
                <a:solidFill>
                  <a:srgbClr val="FFC000"/>
                </a:solidFill>
              </a:rPr>
              <a:t>&amp;</a:t>
            </a:r>
            <a:br>
              <a:rPr lang="en-IN" sz="3200" b="1" dirty="0">
                <a:solidFill>
                  <a:srgbClr val="FFC000"/>
                </a:solidFill>
              </a:rPr>
            </a:br>
            <a:r>
              <a:rPr lang="en-IN" sz="3200" b="1" dirty="0">
                <a:solidFill>
                  <a:srgbClr val="FFC000"/>
                </a:solidFill>
              </a:rPr>
              <a:t>Plagiarism</a:t>
            </a:r>
          </a:p>
        </p:txBody>
      </p:sp>
    </p:spTree>
    <p:extLst>
      <p:ext uri="{BB962C8B-B14F-4D97-AF65-F5344CB8AC3E}">
        <p14:creationId xmlns:p14="http://schemas.microsoft.com/office/powerpoint/2010/main" val="238147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5ADBE-E3B8-4E44-AB28-D779217C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Copyright Infringement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11520-A5E7-4E64-AE54-6021C980F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Selling pirated books</a:t>
            </a:r>
          </a:p>
          <a:p>
            <a:r>
              <a:rPr lang="en-US" dirty="0"/>
              <a:t>Selling art work</a:t>
            </a:r>
          </a:p>
          <a:p>
            <a:r>
              <a:rPr lang="en-US" dirty="0"/>
              <a:t>Performing a play in public</a:t>
            </a:r>
          </a:p>
          <a:p>
            <a:r>
              <a:rPr lang="en-US" dirty="0"/>
              <a:t>Online piracy</a:t>
            </a:r>
          </a:p>
          <a:p>
            <a:r>
              <a:rPr lang="en-US" dirty="0"/>
              <a:t>Making copies of copyrighted works for sale or hire or letting them for hire.</a:t>
            </a:r>
          </a:p>
          <a:p>
            <a:r>
              <a:rPr lang="en-US" dirty="0"/>
              <a:t>Permitting performance of copyright infringed works at any place for the performance of works.</a:t>
            </a:r>
          </a:p>
          <a:p>
            <a:r>
              <a:rPr lang="en-US" dirty="0"/>
              <a:t>Distributing copyright infringing works.</a:t>
            </a:r>
          </a:p>
          <a:p>
            <a:r>
              <a:rPr lang="en-US" dirty="0"/>
              <a:t>Public exhibition of copyright-infringing works.</a:t>
            </a:r>
          </a:p>
          <a:p>
            <a:r>
              <a:rPr lang="en-US" dirty="0"/>
              <a:t>Importing copyright infringing works into India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7858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FEC1-EA1B-484A-9F57-990F6660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6397"/>
          </a:xfrm>
        </p:spPr>
        <p:txBody>
          <a:bodyPr/>
          <a:lstStyle/>
          <a:p>
            <a:r>
              <a:rPr lang="en-IN" dirty="0"/>
              <a:t>Remedies for Infringement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9B54D-8B20-4BB2-A4C9-56873985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49116"/>
            <a:ext cx="8946541" cy="5508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u="sng" dirty="0"/>
              <a:t>Civil Remedies </a:t>
            </a:r>
          </a:p>
          <a:p>
            <a:r>
              <a:rPr lang="en-IN" dirty="0"/>
              <a:t>Permanent Injunction </a:t>
            </a:r>
          </a:p>
          <a:p>
            <a:r>
              <a:rPr lang="en-IN" dirty="0"/>
              <a:t>Rendition of accounts   </a:t>
            </a:r>
            <a:r>
              <a:rPr lang="en-US" dirty="0"/>
              <a:t>of profits ( monetary remedy measured by the profits made by the defendant illegally )</a:t>
            </a:r>
            <a:endParaRPr lang="en-IN" dirty="0"/>
          </a:p>
          <a:p>
            <a:r>
              <a:rPr lang="en-IN" dirty="0"/>
              <a:t>Damages for conversion (Compensation) </a:t>
            </a:r>
          </a:p>
          <a:p>
            <a:r>
              <a:rPr lang="en-US" dirty="0"/>
              <a:t>Delivery and destruction of infringing copies </a:t>
            </a:r>
          </a:p>
          <a:p>
            <a:r>
              <a:rPr lang="en-IN" dirty="0"/>
              <a:t>Litigation costs</a:t>
            </a:r>
            <a:endParaRPr lang="en-US" dirty="0"/>
          </a:p>
          <a:p>
            <a:pPr marL="0" indent="0">
              <a:buNone/>
            </a:pPr>
            <a:r>
              <a:rPr lang="en-US" b="1" u="sng" dirty="0"/>
              <a:t>Criminal Remedies </a:t>
            </a:r>
          </a:p>
          <a:p>
            <a:r>
              <a:rPr lang="en-US" dirty="0"/>
              <a:t>Imprisonment ( Minimum six months &amp; maximum 3 years)</a:t>
            </a:r>
          </a:p>
          <a:p>
            <a:r>
              <a:rPr lang="en-US" dirty="0"/>
              <a:t>Fine ( Minimum Rs. 50,000 &amp; Maximum Rs. 2 lakhs)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</a:rPr>
              <a:t>Filing of cases: 3 years from the date of infringement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8125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5C3ACB3-F026-4936-BA63-BAB1B10E3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922956"/>
              </p:ext>
            </p:extLst>
          </p:nvPr>
        </p:nvGraphicFramePr>
        <p:xfrm>
          <a:off x="0" y="0"/>
          <a:ext cx="12192000" cy="712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0532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2F41-E235-4549-BE0D-EBD586C0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2AAEBB-0F5A-4B76-978D-E94F991F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001"/>
            <a:ext cx="12192000" cy="7263567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0CBEF2-3A7F-4B56-AE7F-F47E456FD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8A0E735B-C299-4418-B966-EDBEBD47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111" y="5448299"/>
            <a:ext cx="241888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07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D86451-BBF6-45FE-9AD5-CD8CAF85B5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8451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3848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09F5-4B09-4A59-AA87-40A025E81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Rectangle: Top Corners Snipped 3">
            <a:extLst>
              <a:ext uri="{FF2B5EF4-FFF2-40B4-BE49-F238E27FC236}">
                <a16:creationId xmlns:a16="http://schemas.microsoft.com/office/drawing/2014/main" id="{B11BCB56-3E71-49B5-9F20-11C552DAFCA5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600" b="1" dirty="0"/>
              <a:t>				Creative Commons Licences</a:t>
            </a:r>
          </a:p>
          <a:p>
            <a:pPr lvl="0" algn="ctr"/>
            <a:endParaRPr lang="en-US" sz="3200" dirty="0"/>
          </a:p>
          <a:p>
            <a:r>
              <a:rPr lang="en-IN" sz="3200" dirty="0"/>
              <a:t>				         </a:t>
            </a:r>
          </a:p>
          <a:p>
            <a:r>
              <a:rPr lang="en-IN" sz="3200" dirty="0">
                <a:solidFill>
                  <a:srgbClr val="FFFF00"/>
                </a:solidFill>
              </a:rPr>
              <a:t>							Some Rights Reserved </a:t>
            </a:r>
          </a:p>
          <a:p>
            <a:pPr lvl="0" algn="ctr"/>
            <a:endParaRPr lang="en-US" sz="3200" dirty="0"/>
          </a:p>
          <a:p>
            <a:pPr algn="ctr"/>
            <a:r>
              <a:rPr lang="en-IN" sz="6600" b="1" dirty="0">
                <a:solidFill>
                  <a:srgbClr val="FFFF00"/>
                </a:solidFill>
              </a:rPr>
              <a:t> </a:t>
            </a:r>
            <a:endParaRPr lang="en-US" sz="6600" dirty="0"/>
          </a:p>
          <a:p>
            <a:pPr lvl="0" algn="ctr"/>
            <a:endParaRPr lang="en-IN" sz="3200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630D5B1-5E84-46C5-AC58-48DF01AC32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43149" y="3057160"/>
            <a:ext cx="865642" cy="86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10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771A76-446C-4534-B9A0-583CC177E9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40288"/>
              </p:ext>
            </p:extLst>
          </p:nvPr>
        </p:nvGraphicFramePr>
        <p:xfrm>
          <a:off x="874897" y="1526493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CC6D6E81-64EA-4F20-9BE7-73129A7A2282}"/>
              </a:ext>
            </a:extLst>
          </p:cNvPr>
          <p:cNvSpPr/>
          <p:nvPr/>
        </p:nvSpPr>
        <p:spPr>
          <a:xfrm>
            <a:off x="8566284" y="2565680"/>
            <a:ext cx="1042942" cy="937016"/>
          </a:xfrm>
          <a:prstGeom prst="ellipse">
            <a:avLst/>
          </a:prstGeom>
          <a:pattFill prst="pct5">
            <a:fgClr>
              <a:schemeClr val="accent1">
                <a:tint val="50000"/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IN" sz="2800" dirty="0">
                <a:solidFill>
                  <a:srgbClr val="FFFF00"/>
                </a:solidFill>
              </a:rPr>
              <a:t>NC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00CBCD-620F-4F9D-965F-12AEC8E35FD0}"/>
              </a:ext>
            </a:extLst>
          </p:cNvPr>
          <p:cNvSpPr/>
          <p:nvPr/>
        </p:nvSpPr>
        <p:spPr>
          <a:xfrm>
            <a:off x="8566815" y="4825435"/>
            <a:ext cx="1060634" cy="937017"/>
          </a:xfrm>
          <a:prstGeom prst="ellipse">
            <a:avLst/>
          </a:prstGeom>
          <a:pattFill prst="pct5">
            <a:fgClr>
              <a:schemeClr val="accent1">
                <a:tint val="50000"/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IN" dirty="0"/>
              <a:t> </a:t>
            </a:r>
            <a:r>
              <a:rPr lang="en-IN" sz="2800" dirty="0">
                <a:solidFill>
                  <a:srgbClr val="FFFF00"/>
                </a:solidFill>
              </a:rPr>
              <a:t>SA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31214A-0BD8-4536-B38A-94F0C62056C1}"/>
              </a:ext>
            </a:extLst>
          </p:cNvPr>
          <p:cNvSpPr/>
          <p:nvPr/>
        </p:nvSpPr>
        <p:spPr>
          <a:xfrm>
            <a:off x="8548592" y="3675459"/>
            <a:ext cx="1060634" cy="937016"/>
          </a:xfrm>
          <a:prstGeom prst="ellipse">
            <a:avLst/>
          </a:prstGeom>
          <a:pattFill prst="pct5">
            <a:fgClr>
              <a:schemeClr val="accent1">
                <a:tint val="50000"/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IN" sz="2800" dirty="0">
                <a:solidFill>
                  <a:srgbClr val="FFFF00"/>
                </a:solidFill>
              </a:rPr>
              <a:t>ND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8A4E07-497D-4AD0-8439-384FB73C714A}"/>
              </a:ext>
            </a:extLst>
          </p:cNvPr>
          <p:cNvSpPr/>
          <p:nvPr/>
        </p:nvSpPr>
        <p:spPr>
          <a:xfrm>
            <a:off x="8598009" y="1486296"/>
            <a:ext cx="979492" cy="937016"/>
          </a:xfrm>
          <a:prstGeom prst="ellipse">
            <a:avLst/>
          </a:prstGeom>
          <a:pattFill prst="pct5">
            <a:fgClr>
              <a:schemeClr val="accent1">
                <a:tint val="50000"/>
                <a:hueOff val="0"/>
                <a:satOff val="0"/>
                <a:lumOff val="0"/>
              </a:schemeClr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IN" dirty="0"/>
              <a:t> </a:t>
            </a:r>
            <a:r>
              <a:rPr lang="en-IN" sz="2800" dirty="0">
                <a:solidFill>
                  <a:srgbClr val="FFFF00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060440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EFC718-E76A-483D-AD67-E4BCA05F4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84" y="1084419"/>
            <a:ext cx="11392524" cy="3985974"/>
          </a:xfr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958822"/>
              </p:ext>
            </p:extLst>
          </p:nvPr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8DD5D194-60CB-4C69-AD6C-DA01DF19AF56}"/>
              </a:ext>
            </a:extLst>
          </p:cNvPr>
          <p:cNvSpPr/>
          <p:nvPr/>
        </p:nvSpPr>
        <p:spPr>
          <a:xfrm>
            <a:off x="524656" y="5329003"/>
            <a:ext cx="11197652" cy="1206708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Distribute, Adapt, Remix , Commercial &amp; Non-commercial  		</a:t>
            </a:r>
            <a:r>
              <a:rPr lang="en-IN" sz="2400" b="1" dirty="0">
                <a:solidFill>
                  <a:srgbClr val="FFFF00"/>
                </a:solidFill>
              </a:rPr>
              <a:t>Attribution</a:t>
            </a: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171810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6110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8DD5D194-60CB-4C69-AD6C-DA01DF19AF56}"/>
              </a:ext>
            </a:extLst>
          </p:cNvPr>
          <p:cNvSpPr/>
          <p:nvPr/>
        </p:nvSpPr>
        <p:spPr>
          <a:xfrm>
            <a:off x="497173" y="5463916"/>
            <a:ext cx="11197652" cy="1206708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en-IN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Distribute, Adapt, Remix , Commercial &amp; Non-commercial  	</a:t>
            </a:r>
            <a:r>
              <a:rPr lang="en-IN" sz="2400" b="1" dirty="0">
                <a:solidFill>
                  <a:srgbClr val="FFFF00"/>
                </a:solidFill>
              </a:rPr>
              <a:t>Attribution</a:t>
            </a:r>
          </a:p>
          <a:p>
            <a:r>
              <a:rPr lang="en-IN" sz="2400" b="1" dirty="0">
                <a:solidFill>
                  <a:srgbClr val="FFFF00"/>
                </a:solidFill>
              </a:rPr>
              <a:t>																			Share Alike</a:t>
            </a: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171810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94A95C-AD3F-422A-B55E-D005BE99A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18987" y="1084419"/>
            <a:ext cx="11640608" cy="4244583"/>
          </a:xfrm>
        </p:spPr>
      </p:pic>
    </p:spTree>
    <p:extLst>
      <p:ext uri="{BB962C8B-B14F-4D97-AF65-F5344CB8AC3E}">
        <p14:creationId xmlns:p14="http://schemas.microsoft.com/office/powerpoint/2010/main" val="460940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8DD5D194-60CB-4C69-AD6C-DA01DF19AF56}"/>
              </a:ext>
            </a:extLst>
          </p:cNvPr>
          <p:cNvSpPr/>
          <p:nvPr/>
        </p:nvSpPr>
        <p:spPr>
          <a:xfrm>
            <a:off x="497173" y="5463916"/>
            <a:ext cx="11197652" cy="1206708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en-IN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Distribute, Commercial &amp; Non-commercial  				</a:t>
            </a:r>
            <a:r>
              <a:rPr lang="en-IN" sz="2400" b="1" dirty="0">
                <a:solidFill>
                  <a:srgbClr val="FFFF00"/>
                </a:solidFill>
              </a:rPr>
              <a:t>Attribution</a:t>
            </a:r>
          </a:p>
          <a:p>
            <a:r>
              <a:rPr lang="en-IN" sz="2400" b="1" dirty="0">
                <a:solidFill>
                  <a:srgbClr val="FFFF00"/>
                </a:solidFill>
              </a:rPr>
              <a:t>																		No Derivatives</a:t>
            </a: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171810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216D1A-8560-4A4A-804D-E6FAA0F1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16556" y="1110817"/>
            <a:ext cx="11758888" cy="4114155"/>
          </a:xfrm>
        </p:spPr>
      </p:pic>
    </p:spTree>
    <p:extLst>
      <p:ext uri="{BB962C8B-B14F-4D97-AF65-F5344CB8AC3E}">
        <p14:creationId xmlns:p14="http://schemas.microsoft.com/office/powerpoint/2010/main" val="3125803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4D03-ECF1-4BAC-8FF7-D3A835B17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2D3A76-D7D8-43B1-AAC3-989ED5FB2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5913"/>
            <a:ext cx="12192000" cy="705059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88924-1F0A-4664-97AE-AE0562475FD8}"/>
              </a:ext>
            </a:extLst>
          </p:cNvPr>
          <p:cNvSpPr/>
          <p:nvPr/>
        </p:nvSpPr>
        <p:spPr>
          <a:xfrm>
            <a:off x="3048000" y="264417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3200" b="1" dirty="0">
                <a:solidFill>
                  <a:srgbClr val="FFC000"/>
                </a:solidFill>
              </a:rPr>
              <a:t>Academic Integrity </a:t>
            </a:r>
          </a:p>
          <a:p>
            <a:pPr algn="ctr"/>
            <a:r>
              <a:rPr lang="en-IN" sz="3200" b="1" dirty="0">
                <a:solidFill>
                  <a:srgbClr val="FFC000"/>
                </a:solidFill>
              </a:rPr>
              <a:t>&amp;</a:t>
            </a:r>
            <a:br>
              <a:rPr lang="en-IN" sz="3200" b="1" dirty="0">
                <a:solidFill>
                  <a:srgbClr val="FFC000"/>
                </a:solidFill>
              </a:rPr>
            </a:br>
            <a:r>
              <a:rPr lang="en-IN" sz="3200" b="1" dirty="0">
                <a:solidFill>
                  <a:srgbClr val="FFC000"/>
                </a:solidFill>
              </a:rPr>
              <a:t>Plagiarism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5F07C8-F81F-4B0E-8DE9-B6C28E28A1CB}"/>
              </a:ext>
            </a:extLst>
          </p:cNvPr>
          <p:cNvSpPr/>
          <p:nvPr/>
        </p:nvSpPr>
        <p:spPr>
          <a:xfrm>
            <a:off x="6996545" y="5292436"/>
            <a:ext cx="3948546" cy="443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hlinkClick r:id="rId3"/>
              </a:rPr>
              <a:t>Photo</a:t>
            </a:r>
            <a:r>
              <a:rPr lang="en-IN" dirty="0"/>
              <a:t> by Peter Griffin/ CC0 </a:t>
            </a:r>
          </a:p>
        </p:txBody>
      </p:sp>
    </p:spTree>
    <p:extLst>
      <p:ext uri="{BB962C8B-B14F-4D97-AF65-F5344CB8AC3E}">
        <p14:creationId xmlns:p14="http://schemas.microsoft.com/office/powerpoint/2010/main" val="1105337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8DD5D194-60CB-4C69-AD6C-DA01DF19AF56}"/>
              </a:ext>
            </a:extLst>
          </p:cNvPr>
          <p:cNvSpPr/>
          <p:nvPr/>
        </p:nvSpPr>
        <p:spPr>
          <a:xfrm>
            <a:off x="497173" y="5426439"/>
            <a:ext cx="11197652" cy="1259751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 anchorCtr="1"/>
          <a:lstStyle/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IN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				 </a:t>
            </a: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rgbClr val="FF0000"/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r>
              <a:rPr lang="en-IN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srgbClr val="FF0000">
                      <a:alpha val="40000"/>
                    </a:srgbClr>
                  </a:outerShdw>
                </a:effectLst>
              </a:rPr>
              <a:t>       </a:t>
            </a: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srgbClr val="FF0000">
                    <a:alpha val="40000"/>
                  </a:srgbClr>
                </a:outerShdw>
              </a:effectLst>
            </a:endParaRPr>
          </a:p>
          <a:p>
            <a:r>
              <a:rPr lang="en-IN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srgbClr val="FF0000">
                      <a:alpha val="40000"/>
                    </a:srgbClr>
                  </a:outerShdw>
                </a:effectLst>
              </a:rPr>
              <a:t>Distribute, Adapt, Remix</a:t>
            </a:r>
            <a:r>
              <a:rPr lang="en-IN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srgbClr val="FF0000">
                      <a:alpha val="40000"/>
                    </a:srgbClr>
                  </a:outerShdw>
                </a:effectLst>
              </a:rPr>
              <a:t> </a:t>
            </a:r>
            <a:r>
              <a:rPr lang="en-IN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</a:t>
            </a:r>
            <a:r>
              <a:rPr lang="en-IN" sz="2400" b="1" dirty="0">
                <a:solidFill>
                  <a:srgbClr val="FFFF00"/>
                </a:solidFill>
              </a:rPr>
              <a:t>Attribution</a:t>
            </a:r>
          </a:p>
          <a:p>
            <a:pPr algn="r"/>
            <a:r>
              <a:rPr lang="en-IN" sz="2400" b="1" dirty="0">
                <a:solidFill>
                  <a:srgbClr val="FFFF00"/>
                </a:solidFill>
              </a:rPr>
              <a:t>						                       				Non-commercial									</a:t>
            </a:r>
          </a:p>
        </p:txBody>
      </p:sp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171810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CF3A1F-3C69-45B1-8C60-001314DC1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97173" y="912609"/>
            <a:ext cx="11639471" cy="4526239"/>
          </a:xfrm>
        </p:spPr>
      </p:pic>
    </p:spTree>
    <p:extLst>
      <p:ext uri="{BB962C8B-B14F-4D97-AF65-F5344CB8AC3E}">
        <p14:creationId xmlns:p14="http://schemas.microsoft.com/office/powerpoint/2010/main" val="1662642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2563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5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3CB4BD-2B3C-448C-9860-F0D4F2EB5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68000" y="864660"/>
            <a:ext cx="11226825" cy="4551308"/>
          </a:xfrm>
        </p:spPr>
      </p:pic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30B61984-7E34-4A3F-851E-54454FEA3C29}"/>
              </a:ext>
            </a:extLst>
          </p:cNvPr>
          <p:cNvSpPr/>
          <p:nvPr/>
        </p:nvSpPr>
        <p:spPr>
          <a:xfrm>
            <a:off x="1065120" y="5458221"/>
            <a:ext cx="3671453" cy="1317341"/>
          </a:xfrm>
          <a:prstGeom prst="flowChartPunchedTap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Download, Copy, Distribute, Modify, Build Upon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F19391B-6B44-422E-A78F-E499B1714BA6}"/>
              </a:ext>
            </a:extLst>
          </p:cNvPr>
          <p:cNvSpPr/>
          <p:nvPr/>
        </p:nvSpPr>
        <p:spPr>
          <a:xfrm>
            <a:off x="7412537" y="5537266"/>
            <a:ext cx="2925627" cy="1084420"/>
          </a:xfrm>
          <a:prstGeom prst="wedgeRoundRectCallou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Attribution, Non-commercial, Share alike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C90B04E7-DD70-4D55-B606-F6E902D6DEF4}"/>
              </a:ext>
            </a:extLst>
          </p:cNvPr>
          <p:cNvSpPr/>
          <p:nvPr/>
        </p:nvSpPr>
        <p:spPr>
          <a:xfrm>
            <a:off x="5654141" y="5874576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4459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60EE-5537-4A03-871A-00987B7F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34" y="0"/>
            <a:ext cx="9404723" cy="1084420"/>
          </a:xfrm>
        </p:spPr>
        <p:txBody>
          <a:bodyPr/>
          <a:lstStyle/>
          <a:p>
            <a:pPr algn="ctr"/>
            <a:endParaRPr lang="en-IN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9E24BF-A4A1-46C4-8326-7380C2C34B12}"/>
              </a:ext>
            </a:extLst>
          </p:cNvPr>
          <p:cNvGraphicFramePr/>
          <p:nvPr/>
        </p:nvGraphicFramePr>
        <p:xfrm>
          <a:off x="2418829" y="3957402"/>
          <a:ext cx="7354341" cy="244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Top Corners Snipped 9">
            <a:extLst>
              <a:ext uri="{FF2B5EF4-FFF2-40B4-BE49-F238E27FC236}">
                <a16:creationId xmlns:a16="http://schemas.microsoft.com/office/drawing/2014/main" id="{00A10D0B-9E59-4D70-8C1F-35382B34C44F}"/>
              </a:ext>
            </a:extLst>
          </p:cNvPr>
          <p:cNvSpPr/>
          <p:nvPr/>
        </p:nvSpPr>
        <p:spPr>
          <a:xfrm>
            <a:off x="915934" y="2563"/>
            <a:ext cx="914400" cy="740799"/>
          </a:xfrm>
          <a:prstGeom prst="snip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/>
              <a:t>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69292F-D052-48DC-A10D-A6C2AF3B8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52164" y="743362"/>
            <a:ext cx="11213488" cy="4746331"/>
          </a:xfrm>
        </p:spPr>
      </p:pic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id="{A660BBB6-7005-4E16-9A0E-6CC8F3D24F73}"/>
              </a:ext>
            </a:extLst>
          </p:cNvPr>
          <p:cNvSpPr/>
          <p:nvPr/>
        </p:nvSpPr>
        <p:spPr>
          <a:xfrm>
            <a:off x="1065120" y="5537266"/>
            <a:ext cx="3671453" cy="1238296"/>
          </a:xfrm>
          <a:prstGeom prst="flowChartPunchedTap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Download, Copy, Distribute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1F15ACA-75AE-4886-AEEE-674A20287A49}"/>
              </a:ext>
            </a:extLst>
          </p:cNvPr>
          <p:cNvSpPr/>
          <p:nvPr/>
        </p:nvSpPr>
        <p:spPr>
          <a:xfrm>
            <a:off x="7412537" y="5537266"/>
            <a:ext cx="3278201" cy="1084420"/>
          </a:xfrm>
          <a:prstGeom prst="wedgeRoundRectCallou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Attribution, Non-commercial, No Derivatives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836F095D-85BA-414E-8404-DDB6464551B1}"/>
              </a:ext>
            </a:extLst>
          </p:cNvPr>
          <p:cNvSpPr/>
          <p:nvPr/>
        </p:nvSpPr>
        <p:spPr>
          <a:xfrm>
            <a:off x="5654141" y="5874576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6402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761D-BB6D-4D8D-A8DD-3AF728E0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8882"/>
          </a:xfrm>
        </p:spPr>
        <p:txBody>
          <a:bodyPr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CCO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CA901A-FD4B-44B3-9F81-DC5D4B6D1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83" y="1205346"/>
            <a:ext cx="11923034" cy="4294910"/>
          </a:xfr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10D2EAD-FD26-4817-8025-4630AC4407CC}"/>
              </a:ext>
            </a:extLst>
          </p:cNvPr>
          <p:cNvSpPr/>
          <p:nvPr/>
        </p:nvSpPr>
        <p:spPr>
          <a:xfrm>
            <a:off x="4336828" y="5597237"/>
            <a:ext cx="3726517" cy="1084420"/>
          </a:xfrm>
          <a:prstGeom prst="wedgeRoundRectCallou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FFFF00"/>
                </a:solidFill>
              </a:rPr>
              <a:t>No Rights Reserved</a:t>
            </a:r>
            <a:endParaRPr lang="en-I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14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362AA-6379-47DE-90E5-107FA717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Citing CC Materials: TASL 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95410-34CF-45B2-A3FD-309CD6491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/>
              <a:t>Title &amp; Source (Hyperlink)</a:t>
            </a:r>
          </a:p>
          <a:p>
            <a:r>
              <a:rPr lang="en-IN" sz="2800" dirty="0"/>
              <a:t>Author</a:t>
            </a:r>
          </a:p>
          <a:p>
            <a:r>
              <a:rPr lang="en-IN" sz="2800" dirty="0"/>
              <a:t>License Version &amp; type (Hyperlink)</a:t>
            </a:r>
          </a:p>
          <a:p>
            <a:pPr marL="0" indent="0">
              <a:buNone/>
            </a:pPr>
            <a:r>
              <a:rPr lang="en-IN" sz="2800" u="sng" dirty="0"/>
              <a:t>Example</a:t>
            </a:r>
          </a:p>
          <a:p>
            <a:pPr marL="0" indent="0">
              <a:buNone/>
            </a:pPr>
            <a:r>
              <a:rPr lang="en-IN" dirty="0">
                <a:hlinkClick r:id="rId2" action="ppaction://hlinkpres?slideindex=1&amp;slidetitle="/>
              </a:rPr>
              <a:t>Academic Integrity and Plagiarism </a:t>
            </a:r>
            <a:r>
              <a:rPr lang="en-IN" dirty="0"/>
              <a:t>by Shijith Kumar c licensed by </a:t>
            </a:r>
            <a:r>
              <a:rPr lang="en-IN" dirty="0">
                <a:hlinkClick r:id="rId2" action="ppaction://hlinkpres?slideindex=1&amp;slidetitle="/>
              </a:rPr>
              <a:t>CC BY 4.0 </a:t>
            </a:r>
            <a:endParaRPr lang="en-IN" dirty="0"/>
          </a:p>
          <a:p>
            <a:pPr marL="0" indent="0">
              <a:buNone/>
            </a:pPr>
            <a:endParaRPr lang="en-IN" sz="2800" u="sng" dirty="0"/>
          </a:p>
        </p:txBody>
      </p:sp>
    </p:spTree>
    <p:extLst>
      <p:ext uri="{BB962C8B-B14F-4D97-AF65-F5344CB8AC3E}">
        <p14:creationId xmlns:p14="http://schemas.microsoft.com/office/powerpoint/2010/main" val="2629634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F5C1-E6F9-4F79-B8C3-B163C6A2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80325" cy="1400530"/>
          </a:xfrm>
        </p:spPr>
        <p:txBody>
          <a:bodyPr/>
          <a:lstStyle/>
          <a:p>
            <a:r>
              <a:rPr lang="en-IN" dirty="0"/>
              <a:t>Creative Commons License Chooser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91A4C-4D5B-4EC2-B398-5AA14CB1F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>
              <a:solidFill>
                <a:srgbClr val="58C1BA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IN" dirty="0">
              <a:solidFill>
                <a:srgbClr val="58C1BA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IN" dirty="0">
              <a:solidFill>
                <a:srgbClr val="58C1BA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IN" sz="3600" u="sng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https://creativecommons.org/choose/</a:t>
            </a:r>
            <a:endParaRPr lang="en-IN" sz="36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1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7722F-9C74-4570-B63E-0E39CCDF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008034" cy="1400530"/>
          </a:xfrm>
        </p:spPr>
        <p:txBody>
          <a:bodyPr/>
          <a:lstStyle/>
          <a:p>
            <a:pPr algn="ctr"/>
            <a:r>
              <a:rPr lang="en-IN" dirty="0"/>
              <a:t>Plagiarism Vs. Copyright Infringement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B80EDFC-E5D3-4B65-8E42-B8028682F8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326822"/>
              </p:ext>
            </p:extLst>
          </p:nvPr>
        </p:nvGraphicFramePr>
        <p:xfrm>
          <a:off x="14720" y="1706274"/>
          <a:ext cx="12177280" cy="5151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9977">
                  <a:extLst>
                    <a:ext uri="{9D8B030D-6E8A-4147-A177-3AD203B41FA5}">
                      <a16:colId xmlns:a16="http://schemas.microsoft.com/office/drawing/2014/main" val="2784112092"/>
                    </a:ext>
                  </a:extLst>
                </a:gridCol>
                <a:gridCol w="1904492">
                  <a:extLst>
                    <a:ext uri="{9D8B030D-6E8A-4147-A177-3AD203B41FA5}">
                      <a16:colId xmlns:a16="http://schemas.microsoft.com/office/drawing/2014/main" val="1040040946"/>
                    </a:ext>
                  </a:extLst>
                </a:gridCol>
                <a:gridCol w="2402811">
                  <a:extLst>
                    <a:ext uri="{9D8B030D-6E8A-4147-A177-3AD203B41FA5}">
                      <a16:colId xmlns:a16="http://schemas.microsoft.com/office/drawing/2014/main" val="2848126612"/>
                    </a:ext>
                  </a:extLst>
                </a:gridCol>
              </a:tblGrid>
              <a:tr h="764567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Plagiarism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Copyright </a:t>
                      </a:r>
                    </a:p>
                    <a:p>
                      <a:pPr algn="ctr"/>
                      <a:r>
                        <a:rPr lang="en-IN" dirty="0"/>
                        <a:t>Infringement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755583"/>
                  </a:ext>
                </a:extLst>
              </a:tr>
              <a:tr h="442963"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Copying from copyright expired  resources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   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226045"/>
                  </a:ext>
                </a:extLst>
              </a:tr>
              <a:tr h="442963">
                <a:tc>
                  <a:txBody>
                    <a:bodyPr/>
                    <a:lstStyle/>
                    <a:p>
                      <a:r>
                        <a:rPr lang="en-IN" dirty="0"/>
                        <a:t>Copying in judgement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ym typeface="Wingdings" panose="05000000000000000000" pitchFamily="2" charset="2"/>
                        </a:rPr>
                        <a:t>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233569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Copying a small portion of a copyrighted work without attribution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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811875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Copying large portion of a copyrighted work without attribution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012284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Copying a large portion of a copyrighted work with attribution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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742561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r>
                        <a:rPr lang="en-IN" dirty="0"/>
                        <a:t>Copying a copyrighted image in a work with attribution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ym typeface="Wingdings" panose="05000000000000000000" pitchFamily="2" charset="2"/>
                        </a:rPr>
                        <a:t>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</a:t>
                      </a:r>
                      <a:endParaRPr lang="en-IN" dirty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482779"/>
                  </a:ext>
                </a:extLst>
              </a:tr>
              <a:tr h="442963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85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005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9C2B-EFF4-4D4A-BCFA-F99D7506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Plagiarism Detection Tools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B271EC-EDB7-4513-B61A-F4975C2413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819022"/>
              </p:ext>
            </p:extLst>
          </p:nvPr>
        </p:nvGraphicFramePr>
        <p:xfrm>
          <a:off x="0" y="1497013"/>
          <a:ext cx="12191999" cy="5360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412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B723D3CC-1EFA-4AF0-8D5F-F92AA7EBAB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12094"/>
              </p:ext>
            </p:extLst>
          </p:nvPr>
        </p:nvGraphicFramePr>
        <p:xfrm>
          <a:off x="1007808" y="420328"/>
          <a:ext cx="9114502" cy="6017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3400">
                  <a:extLst>
                    <a:ext uri="{9D8B030D-6E8A-4147-A177-3AD203B41FA5}">
                      <a16:colId xmlns:a16="http://schemas.microsoft.com/office/drawing/2014/main" val="1600961767"/>
                    </a:ext>
                  </a:extLst>
                </a:gridCol>
                <a:gridCol w="912786">
                  <a:extLst>
                    <a:ext uri="{9D8B030D-6E8A-4147-A177-3AD203B41FA5}">
                      <a16:colId xmlns:a16="http://schemas.microsoft.com/office/drawing/2014/main" val="1665001799"/>
                    </a:ext>
                  </a:extLst>
                </a:gridCol>
                <a:gridCol w="898316">
                  <a:extLst>
                    <a:ext uri="{9D8B030D-6E8A-4147-A177-3AD203B41FA5}">
                      <a16:colId xmlns:a16="http://schemas.microsoft.com/office/drawing/2014/main" val="122771087"/>
                    </a:ext>
                  </a:extLst>
                </a:gridCol>
              </a:tblGrid>
              <a:tr h="769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Name 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Fee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Free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254473500"/>
                  </a:ext>
                </a:extLst>
              </a:tr>
              <a:tr h="494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Codequiry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48471280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Copyscape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4064541701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Docol©c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866381578"/>
                  </a:ext>
                </a:extLst>
              </a:tr>
              <a:tr h="549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DupliChecker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469256870"/>
                  </a:ext>
                </a:extLst>
              </a:tr>
              <a:tr h="4835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Exactus Like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551188418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Glatt Plagiarism Screening Program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547543788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Grammarly Plagiarism checker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207946142"/>
                  </a:ext>
                </a:extLst>
              </a:tr>
              <a:tr h="531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iThenticate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167268087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Maulik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4199312812"/>
                  </a:ext>
                </a:extLst>
              </a:tr>
              <a:tr h="442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Plagiarism Detector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798219718"/>
                  </a:ext>
                </a:extLst>
              </a:tr>
              <a:tr h="5317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</a:rPr>
                        <a:t>Plagiarisma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672727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194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493A-BC90-4590-ABB4-CE87208B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B62275-1100-4187-9D9C-1C561D7A2A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380415"/>
              </p:ext>
            </p:extLst>
          </p:nvPr>
        </p:nvGraphicFramePr>
        <p:xfrm>
          <a:off x="0" y="0"/>
          <a:ext cx="12192001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9384">
                  <a:extLst>
                    <a:ext uri="{9D8B030D-6E8A-4147-A177-3AD203B41FA5}">
                      <a16:colId xmlns:a16="http://schemas.microsoft.com/office/drawing/2014/main" val="2874733011"/>
                    </a:ext>
                  </a:extLst>
                </a:gridCol>
                <a:gridCol w="1220987">
                  <a:extLst>
                    <a:ext uri="{9D8B030D-6E8A-4147-A177-3AD203B41FA5}">
                      <a16:colId xmlns:a16="http://schemas.microsoft.com/office/drawing/2014/main" val="4025860285"/>
                    </a:ext>
                  </a:extLst>
                </a:gridCol>
                <a:gridCol w="1201630">
                  <a:extLst>
                    <a:ext uri="{9D8B030D-6E8A-4147-A177-3AD203B41FA5}">
                      <a16:colId xmlns:a16="http://schemas.microsoft.com/office/drawing/2014/main" val="2575710780"/>
                    </a:ext>
                  </a:extLst>
                </a:gridCol>
              </a:tblGrid>
              <a:tr h="697492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 dirty="0" err="1">
                          <a:solidFill>
                            <a:schemeClr val="lt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</a:rPr>
                        <a:t>Plagium</a:t>
                      </a:r>
                      <a:endParaRPr lang="en-IN" sz="1800" b="1" kern="1200" dirty="0">
                        <a:solidFill>
                          <a:schemeClr val="lt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>
                          <a:solidFill>
                            <a:schemeClr val="lt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IN" sz="1800" b="1" kern="1200">
                        <a:solidFill>
                          <a:schemeClr val="lt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 dirty="0">
                          <a:solidFill>
                            <a:schemeClr val="lt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IN" sz="1800" b="1" kern="1200" dirty="0">
                        <a:solidFill>
                          <a:schemeClr val="lt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797857010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 err="1">
                          <a:effectLst/>
                          <a:latin typeface="Alaska" panose="020E0602030304020303" pitchFamily="34" charset="0"/>
                        </a:rPr>
                        <a:t>PlagScan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281917218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200" dirty="0" err="1">
                          <a:solidFill>
                            <a:schemeClr val="dk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</a:rPr>
                        <a:t>PlagTracker</a:t>
                      </a: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200">
                          <a:solidFill>
                            <a:schemeClr val="dk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IN" sz="1800" kern="1200">
                        <a:solidFill>
                          <a:schemeClr val="dk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Alaska" panose="020E0602030304020303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IN" sz="1800" kern="1200" dirty="0">
                        <a:solidFill>
                          <a:schemeClr val="dk1"/>
                        </a:solidFill>
                        <a:effectLst/>
                        <a:latin typeface="Alaska" panose="020E0602030304020303" pitchFamily="34" charset="0"/>
                        <a:ea typeface="+mn-ea"/>
                        <a:cs typeface="+mn-cs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813813655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 err="1">
                          <a:effectLst/>
                          <a:latin typeface="Alaska" panose="020E0602030304020303" pitchFamily="34" charset="0"/>
                        </a:rPr>
                        <a:t>Quetext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3765460429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</a:rPr>
                        <a:t>Safe Assign -Blackboard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N" sz="1800">
                        <a:effectLst/>
                        <a:latin typeface="Alaska" panose="020E0602030304020303" pitchFamily="34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56476027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</a:rPr>
                        <a:t>Turnitin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</a:rPr>
                        <a:t> 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975411091"/>
                  </a:ext>
                </a:extLst>
              </a:tr>
              <a:tr h="580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</a:rPr>
                        <a:t>Unicheck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4181326596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</a:rPr>
                        <a:t>Urkund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N" sz="1800" dirty="0">
                        <a:effectLst/>
                        <a:latin typeface="Alaska" panose="020E0602030304020303" pitchFamily="34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1804281138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</a:rPr>
                        <a:t>Viper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111272317"/>
                  </a:ext>
                </a:extLst>
              </a:tr>
              <a:tr h="697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 err="1">
                          <a:effectLst/>
                          <a:latin typeface="Alaska" panose="020E0602030304020303" pitchFamily="34" charset="0"/>
                        </a:rPr>
                        <a:t>WCopyfind</a:t>
                      </a:r>
                      <a:endParaRPr lang="en-IN" sz="1800" dirty="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>
                          <a:effectLst/>
                          <a:latin typeface="Alaska" panose="020E0602030304020303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IN" sz="1800">
                        <a:effectLst/>
                        <a:latin typeface="Alaska" panose="020E06020303040203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1" marR="48921" marT="24461" marB="2446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IN" sz="1800" dirty="0">
                        <a:effectLst/>
                        <a:latin typeface="Alaska" panose="020E0602030304020303" pitchFamily="34" charset="0"/>
                      </a:endParaRPr>
                    </a:p>
                  </a:txBody>
                  <a:tcPr marL="48921" marR="48921" marT="24461" marB="24461"/>
                </a:tc>
                <a:extLst>
                  <a:ext uri="{0D108BD9-81ED-4DB2-BD59-A6C34878D82A}">
                    <a16:rowId xmlns:a16="http://schemas.microsoft.com/office/drawing/2014/main" val="2610626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468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62EB-0E45-4D3C-8C93-C84632CC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84" y="1574936"/>
            <a:ext cx="9404723" cy="1400530"/>
          </a:xfrm>
        </p:spPr>
        <p:txBody>
          <a:bodyPr/>
          <a:lstStyle/>
          <a:p>
            <a:pPr algn="ctr"/>
            <a:r>
              <a:rPr lang="en-IN" dirty="0"/>
              <a:t>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0FA6D-5EA1-43C5-BBA4-5EDE24EA0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476" y="2662519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66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Basics</a:t>
            </a:r>
            <a:endParaRPr lang="en-IN" sz="6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55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5FDB-678C-4735-9E90-1A396A84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6E34D7-975A-4C1E-A3F3-E717EF5E25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93641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243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482D52F-66E3-46E7-9693-D34F6E68EA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224767"/>
              </p:ext>
            </p:extLst>
          </p:nvPr>
        </p:nvGraphicFramePr>
        <p:xfrm>
          <a:off x="138544" y="180110"/>
          <a:ext cx="11831783" cy="651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888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42B2-B441-4E13-AB99-BDDAD9CF3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00FFA5-9FE9-4F78-8002-9C181FCD1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47F320-C3A7-44F2-8299-97FA3FBF0D24}"/>
              </a:ext>
            </a:extLst>
          </p:cNvPr>
          <p:cNvSpPr/>
          <p:nvPr/>
        </p:nvSpPr>
        <p:spPr>
          <a:xfrm>
            <a:off x="2895600" y="2895600"/>
            <a:ext cx="7772400" cy="5334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8805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8D9C6-5563-403E-8F83-E16EE4F5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2D4B7C-F079-40F6-A13E-D3C345DCA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16192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BB2C-046A-4C27-A8E0-75EDE1FC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1639E4-93E1-43C2-B543-D6B04A7AF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62994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350D-E270-4A3B-AA80-482F3BCA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7331CC-0F83-41FB-A466-5A0B6E8AC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13060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08B3-9154-43DF-9872-FEA1CA1B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92C2F-0F11-41CA-9E9F-81F555F07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7224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8CD5C-FC78-45E2-BA05-F2884C0F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AAD1C3-4198-4B55-AFDE-567110336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756569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97D1-9F6F-4489-942C-6829C883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FA1BC7-E3FD-499A-971A-D1964867E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257686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6AE2-A584-4F36-82F4-3FA0286E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6E040B-F489-408B-9C84-CCB0D1879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68494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260">
              <a:srgbClr val="38623A"/>
            </a:gs>
            <a:gs pos="76128">
              <a:srgbClr val="88100E"/>
            </a:gs>
            <a:gs pos="54874">
              <a:schemeClr val="accent1">
                <a:lumMod val="75000"/>
              </a:schemeClr>
            </a:gs>
            <a:gs pos="18000">
              <a:srgbClr val="2C1B47"/>
            </a:gs>
            <a:gs pos="0">
              <a:srgbClr val="002060"/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13E70-09C7-4014-BFF4-EA360AA33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1736EB1-E52B-4C02-9233-1EA368CA59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090414"/>
              </p:ext>
            </p:extLst>
          </p:nvPr>
        </p:nvGraphicFramePr>
        <p:xfrm>
          <a:off x="609600" y="609602"/>
          <a:ext cx="11016343" cy="5820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ED2C1257-575E-4E93-BDA4-078B2885748E}"/>
              </a:ext>
            </a:extLst>
          </p:cNvPr>
          <p:cNvSpPr/>
          <p:nvPr/>
        </p:nvSpPr>
        <p:spPr>
          <a:xfrm>
            <a:off x="2934928" y="3626300"/>
            <a:ext cx="403068" cy="35351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1CDA91-2429-4B8A-B064-5D9C4D875D5F}"/>
              </a:ext>
            </a:extLst>
          </p:cNvPr>
          <p:cNvSpPr/>
          <p:nvPr/>
        </p:nvSpPr>
        <p:spPr>
          <a:xfrm>
            <a:off x="3598606" y="1883312"/>
            <a:ext cx="324465" cy="33921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93D658-EEAC-4C2B-B0D7-07C3DF32DB9D}"/>
              </a:ext>
            </a:extLst>
          </p:cNvPr>
          <p:cNvSpPr/>
          <p:nvPr/>
        </p:nvSpPr>
        <p:spPr>
          <a:xfrm>
            <a:off x="5955538" y="657752"/>
            <a:ext cx="324465" cy="3392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617688-6A98-4EE8-AD31-59AFBDAD73A2}"/>
              </a:ext>
            </a:extLst>
          </p:cNvPr>
          <p:cNvSpPr/>
          <p:nvPr/>
        </p:nvSpPr>
        <p:spPr>
          <a:xfrm>
            <a:off x="8268931" y="1884760"/>
            <a:ext cx="324465" cy="33921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C849C6-DE3F-47AF-951A-A7C9BE5E5D74}"/>
              </a:ext>
            </a:extLst>
          </p:cNvPr>
          <p:cNvSpPr/>
          <p:nvPr/>
        </p:nvSpPr>
        <p:spPr>
          <a:xfrm>
            <a:off x="8757021" y="3519716"/>
            <a:ext cx="324465" cy="3392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FB4B0D-18F5-4481-92A3-4A476ECAC4A2}"/>
              </a:ext>
            </a:extLst>
          </p:cNvPr>
          <p:cNvSpPr/>
          <p:nvPr/>
        </p:nvSpPr>
        <p:spPr>
          <a:xfrm>
            <a:off x="7390153" y="5455894"/>
            <a:ext cx="324465" cy="33921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7D4345-57B9-4A7D-9828-53E006DCE997}"/>
              </a:ext>
            </a:extLst>
          </p:cNvPr>
          <p:cNvSpPr/>
          <p:nvPr/>
        </p:nvSpPr>
        <p:spPr>
          <a:xfrm>
            <a:off x="4430328" y="5427846"/>
            <a:ext cx="324465" cy="33921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5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FAEE992A-B6A3-44A6-92AD-37B43C31EFBB}"/>
              </a:ext>
            </a:extLst>
          </p:cNvPr>
          <p:cNvSpPr/>
          <p:nvPr/>
        </p:nvSpPr>
        <p:spPr>
          <a:xfrm>
            <a:off x="4754794" y="2920181"/>
            <a:ext cx="2635360" cy="1592825"/>
          </a:xfrm>
          <a:prstGeom prst="round2Diag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Academic Dishonesty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3330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CD80-5BB5-4368-AAD7-A216BEF5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4BD695-4AEB-4085-9875-354D05903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8245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AF436-98EB-4D0D-9508-3DA1FB36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237965-8EE5-4D7C-8685-C4DD813DB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7029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B948-B608-481D-8921-65B6760A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AACA5F-B7DE-450B-BA1C-00D3176F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521189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53A3-214F-4847-BFEE-5DC68DCF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6C4E7A-4BE4-406A-A92F-5A6F00BE7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2975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8BD25-C7E4-4E49-AADE-6A5D3267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C378E9-8FCC-4F6B-95D6-F754E218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76958F-1CC7-4EA7-8B9E-07CB76678734}"/>
              </a:ext>
            </a:extLst>
          </p:cNvPr>
          <p:cNvSpPr/>
          <p:nvPr/>
        </p:nvSpPr>
        <p:spPr>
          <a:xfrm>
            <a:off x="831273" y="4665316"/>
            <a:ext cx="1856509" cy="6788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16998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784B-CE0C-4EC8-86E7-6B31F1D3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974F3B5-6FF7-4C46-B725-23D3E5B10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418"/>
            <a:ext cx="12302836" cy="67471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4AFF69-550C-4537-83A4-5CF48DB87D66}"/>
              </a:ext>
            </a:extLst>
          </p:cNvPr>
          <p:cNvSpPr/>
          <p:nvPr/>
        </p:nvSpPr>
        <p:spPr>
          <a:xfrm>
            <a:off x="10224654" y="3428999"/>
            <a:ext cx="2078182" cy="9628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73436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4D80-7D9B-4F7E-AAC6-D280F4AB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A15A4E-8BE6-4768-A10D-ACD7973EA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6B10AB-E8AD-4548-9559-A0FEFE2CB95B}"/>
              </a:ext>
            </a:extLst>
          </p:cNvPr>
          <p:cNvSpPr/>
          <p:nvPr/>
        </p:nvSpPr>
        <p:spPr>
          <a:xfrm>
            <a:off x="3075709" y="5999018"/>
            <a:ext cx="1981200" cy="5680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992447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947D-E35D-44C3-8897-32443DF5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A5E2AA-58DA-4CA4-A63E-70B45AC46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40420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D9D7-E770-4EA8-ACF7-AA13B791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CA2654-6D2F-49CF-A783-7E230EB06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1391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E7C0-BA79-4271-B71D-B71129C1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140880-D45E-42A6-BFAF-D7DC6E044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194447-E916-4DCB-9A12-4CF5B7143FBF}"/>
              </a:ext>
            </a:extLst>
          </p:cNvPr>
          <p:cNvSpPr/>
          <p:nvPr/>
        </p:nvSpPr>
        <p:spPr>
          <a:xfrm>
            <a:off x="8368145" y="5004753"/>
            <a:ext cx="1682690" cy="17285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1261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CC3973-8A40-4BDC-BABC-50CC0E651DB7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74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859EF-F9E1-42A2-B4CA-BC99FF328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A590D9-A4A8-4908-95B4-60AFFFDF8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E06B27-D3B3-462D-A183-9E45337F7A85}"/>
              </a:ext>
            </a:extLst>
          </p:cNvPr>
          <p:cNvSpPr/>
          <p:nvPr/>
        </p:nvSpPr>
        <p:spPr>
          <a:xfrm>
            <a:off x="124691" y="6179127"/>
            <a:ext cx="2646217" cy="6788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6372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7A988-79B3-4251-8A90-A4D15CB3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1C901F-E0A4-4A0B-AB62-FF837F97A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790583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435F4-53AF-4AE5-BFD6-2D5B4D2AF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F9A9E7-1150-41BE-9B7B-12FE8BA27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AF2D9E-5EB7-4233-A1BE-8968C381B789}"/>
              </a:ext>
            </a:extLst>
          </p:cNvPr>
          <p:cNvSpPr/>
          <p:nvPr/>
        </p:nvSpPr>
        <p:spPr>
          <a:xfrm>
            <a:off x="11277600" y="2133599"/>
            <a:ext cx="914400" cy="568037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08116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8D76-EF23-47D9-A555-5D5D65625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410735-8341-4CFE-8133-E6940715B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6F6052-49BF-40B8-B9A8-1238D626D511}"/>
              </a:ext>
            </a:extLst>
          </p:cNvPr>
          <p:cNvSpPr/>
          <p:nvPr/>
        </p:nvSpPr>
        <p:spPr>
          <a:xfrm>
            <a:off x="10848110" y="3165763"/>
            <a:ext cx="1149927" cy="526473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4099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F47C-0734-41F8-B3CD-433F9790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DCAF00-DD52-446E-A88C-CFE5D349D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691" y="0"/>
            <a:ext cx="12192000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0731E5-515D-4CA6-9C1A-ECC60AD55D43}"/>
              </a:ext>
            </a:extLst>
          </p:cNvPr>
          <p:cNvSpPr/>
          <p:nvPr/>
        </p:nvSpPr>
        <p:spPr>
          <a:xfrm>
            <a:off x="4017818" y="2305966"/>
            <a:ext cx="2272146" cy="8035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95386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1A6D-86CF-445F-BBF8-376CE901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71F398-7F77-497B-947F-F3DF41C71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03454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BDB408-0CF4-4E44-ADF1-3AAAB36A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99" y="1981200"/>
            <a:ext cx="4533901" cy="33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0A068F-AFC1-4825-90C1-A3FA535CFB66}"/>
              </a:ext>
            </a:extLst>
          </p:cNvPr>
          <p:cNvSpPr/>
          <p:nvPr/>
        </p:nvSpPr>
        <p:spPr>
          <a:xfrm>
            <a:off x="3695699" y="5758936"/>
            <a:ext cx="4349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https://padlet.com/cshijithkumar/123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41C40B-D41E-42DE-B9ED-0EAE08520897}"/>
              </a:ext>
            </a:extLst>
          </p:cNvPr>
          <p:cNvSpPr/>
          <p:nvPr/>
        </p:nvSpPr>
        <p:spPr>
          <a:xfrm>
            <a:off x="259771" y="161698"/>
            <a:ext cx="536517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Feedback &amp; Comments </a:t>
            </a:r>
          </a:p>
        </p:txBody>
      </p:sp>
    </p:spTree>
    <p:extLst>
      <p:ext uri="{BB962C8B-B14F-4D97-AF65-F5344CB8AC3E}">
        <p14:creationId xmlns:p14="http://schemas.microsoft.com/office/powerpoint/2010/main" val="294327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19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AB1F-0842-47D5-8E1B-919AB5CC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B436A2-A219-475B-B91B-C9E8539766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976691"/>
              </p:ext>
            </p:extLst>
          </p:nvPr>
        </p:nvGraphicFramePr>
        <p:xfrm>
          <a:off x="346364" y="452718"/>
          <a:ext cx="11748654" cy="6225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C395A-3098-4547-AC88-50DC9057B418}"/>
              </a:ext>
            </a:extLst>
          </p:cNvPr>
          <p:cNvSpPr/>
          <p:nvPr/>
        </p:nvSpPr>
        <p:spPr>
          <a:xfrm>
            <a:off x="8243455" y="6109855"/>
            <a:ext cx="3851563" cy="52178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International Centre for Academic Integrity (ICAI)</a:t>
            </a:r>
          </a:p>
        </p:txBody>
      </p:sp>
    </p:spTree>
    <p:extLst>
      <p:ext uri="{BB962C8B-B14F-4D97-AF65-F5344CB8AC3E}">
        <p14:creationId xmlns:p14="http://schemas.microsoft.com/office/powerpoint/2010/main" val="1185792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9C0C-DEF3-4B25-872F-B216A14C4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83E1B4-774A-4500-9832-C0DFE874DE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26693"/>
              </p:ext>
            </p:extLst>
          </p:nvPr>
        </p:nvGraphicFramePr>
        <p:xfrm>
          <a:off x="147484" y="1"/>
          <a:ext cx="12044516" cy="6548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070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065FE4-A695-4706-8FA9-7CB38CD185B4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491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f4d9b84-2b23-46f6-9020-4a50ccf403c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b043151-8d30-4478-9748-1eecb498c9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d441074-7569-464a-9424-4215936c7e9b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cdfe80b-5765-4865-8c48-9ab6951ce9b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00BEE43-7EEE-4A1F-89BB-24B9B0F801B3}">
  <we:reference id="wa104381350" version="3.1.0.0" store="en-US" storeType="OMEX"/>
  <we:alternateReferences>
    <we:reference id="wa104381350" version="3.1.0.0" store="WA10438135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17053</TotalTime>
  <Words>1016</Words>
  <Application>Microsoft Office PowerPoint</Application>
  <PresentationFormat>Widescreen</PresentationFormat>
  <Paragraphs>450</Paragraphs>
  <Slides>67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Alaska</vt:lpstr>
      <vt:lpstr>Arial</vt:lpstr>
      <vt:lpstr>Calibri</vt:lpstr>
      <vt:lpstr>Century Gothic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PART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Plagiarism</vt:lpstr>
      <vt:lpstr>PowerPoint Presentation</vt:lpstr>
      <vt:lpstr>PowerPoint Presentation</vt:lpstr>
      <vt:lpstr>Copyright</vt:lpstr>
      <vt:lpstr>PowerPoint Presentation</vt:lpstr>
      <vt:lpstr>PowerPoint Presentation</vt:lpstr>
      <vt:lpstr>PowerPoint Presentation</vt:lpstr>
      <vt:lpstr>Copyright Infringement</vt:lpstr>
      <vt:lpstr>Copyright Infringement</vt:lpstr>
      <vt:lpstr>Remedies for Infringement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CCO</vt:lpstr>
      <vt:lpstr>Citing CC Materials: TASL model </vt:lpstr>
      <vt:lpstr>Creative Commons License Chooser</vt:lpstr>
      <vt:lpstr>Plagiarism Vs. Copyright Infringement</vt:lpstr>
      <vt:lpstr>Plagiarism Detection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Integrity &amp; Plagiarism</dc:title>
  <dc:creator>Shijith Kumar</dc:creator>
  <cp:lastModifiedBy>Shijith Kumar</cp:lastModifiedBy>
  <cp:revision>154</cp:revision>
  <dcterms:created xsi:type="dcterms:W3CDTF">2020-03-15T15:18:30Z</dcterms:created>
  <dcterms:modified xsi:type="dcterms:W3CDTF">2020-04-01T18:15:58Z</dcterms:modified>
</cp:coreProperties>
</file>