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22"/>
  </p:notesMasterIdLst>
  <p:sldIdLst>
    <p:sldId id="256" r:id="rId2"/>
    <p:sldId id="272" r:id="rId3"/>
    <p:sldId id="279" r:id="rId4"/>
    <p:sldId id="273" r:id="rId5"/>
    <p:sldId id="275" r:id="rId6"/>
    <p:sldId id="257" r:id="rId7"/>
    <p:sldId id="258" r:id="rId8"/>
    <p:sldId id="260" r:id="rId9"/>
    <p:sldId id="261" r:id="rId10"/>
    <p:sldId id="262" r:id="rId11"/>
    <p:sldId id="264" r:id="rId12"/>
    <p:sldId id="266" r:id="rId13"/>
    <p:sldId id="276" r:id="rId14"/>
    <p:sldId id="268" r:id="rId15"/>
    <p:sldId id="269" r:id="rId16"/>
    <p:sldId id="267" r:id="rId17"/>
    <p:sldId id="271" r:id="rId18"/>
    <p:sldId id="270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6" d="100"/>
          <a:sy n="56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09-06-2018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br>
              <a:rPr lang="en-IN" sz="4000" b="1" dirty="0"/>
            </a:br>
            <a:r>
              <a:rPr lang="en-IN" sz="4000" b="1" dirty="0"/>
              <a:t>Electronic Information Resources/Services @ AIISH: Types and Access Modes 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dirty="0"/>
              <a:t>1. E-journals</a:t>
            </a:r>
          </a:p>
          <a:p>
            <a:pPr>
              <a:buNone/>
            </a:pPr>
            <a:r>
              <a:rPr lang="en-IN" sz="3200" dirty="0"/>
              <a:t>2. E-books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a.Full</a:t>
            </a:r>
            <a:r>
              <a:rPr lang="en-IN" sz="3200" dirty="0"/>
              <a:t>-text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b.Bibliographic</a:t>
            </a:r>
            <a:r>
              <a:rPr lang="en-IN" sz="3200" dirty="0"/>
              <a:t> databases</a:t>
            </a:r>
          </a:p>
          <a:p>
            <a:pPr>
              <a:buNone/>
            </a:pPr>
            <a:r>
              <a:rPr lang="en-IN" sz="3200" dirty="0"/>
              <a:t>4. Research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a.Subject</a:t>
            </a:r>
            <a:r>
              <a:rPr lang="en-IN" sz="3200" dirty="0"/>
              <a:t>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b.Institutional</a:t>
            </a:r>
            <a:r>
              <a:rPr lang="en-IN" sz="3200" dirty="0"/>
              <a:t>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Writing support tool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Grammar checker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Username &amp; password based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Self-created</a:t>
            </a:r>
          </a:p>
          <a:p>
            <a:pPr>
              <a:buNone/>
            </a:pPr>
            <a:r>
              <a:rPr lang="en-IN" dirty="0"/>
              <a:t>	Created by </a:t>
            </a:r>
            <a:r>
              <a:rPr lang="en-IN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Any time</a:t>
            </a:r>
          </a:p>
          <a:p>
            <a:r>
              <a:rPr lang="en-IN" b="1" dirty="0"/>
              <a:t>User Restrictions</a:t>
            </a:r>
          </a:p>
          <a:p>
            <a:pPr>
              <a:buNone/>
            </a:pPr>
            <a:r>
              <a:rPr lang="en-IN" dirty="0"/>
              <a:t>	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>
              <a:buNone/>
            </a:pPr>
            <a:r>
              <a:rPr lang="en-IN" dirty="0"/>
              <a:t>	For 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-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345</Words>
  <Application>Microsoft Office PowerPoint</Application>
  <PresentationFormat>On-screen Show (4:3)</PresentationFormat>
  <Paragraphs>148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 Electronic Information Resources/Services @ AIISH: Types and Access Modes </vt:lpstr>
      <vt:lpstr>E-Resources</vt:lpstr>
      <vt:lpstr>E-services</vt:lpstr>
      <vt:lpstr>AIISH Library and Information Centre</vt:lpstr>
      <vt:lpstr>Access Modes www.aiish.ac.in</vt:lpstr>
      <vt:lpstr> Research Repository ...  </vt:lpstr>
      <vt:lpstr>Research Repository ...  </vt:lpstr>
      <vt:lpstr>Research Repository - Access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33</cp:revision>
  <dcterms:created xsi:type="dcterms:W3CDTF">2006-08-16T00:00:00Z</dcterms:created>
  <dcterms:modified xsi:type="dcterms:W3CDTF">2018-06-09T04:49:38Z</dcterms:modified>
</cp:coreProperties>
</file>