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31"/>
  </p:notesMasterIdLst>
  <p:sldIdLst>
    <p:sldId id="256" r:id="rId2"/>
    <p:sldId id="388" r:id="rId3"/>
    <p:sldId id="280" r:id="rId4"/>
    <p:sldId id="272" r:id="rId5"/>
    <p:sldId id="293" r:id="rId6"/>
    <p:sldId id="279" r:id="rId7"/>
    <p:sldId id="290" r:id="rId8"/>
    <p:sldId id="275" r:id="rId9"/>
    <p:sldId id="326" r:id="rId10"/>
    <p:sldId id="311" r:id="rId11"/>
    <p:sldId id="336" r:id="rId12"/>
    <p:sldId id="257" r:id="rId13"/>
    <p:sldId id="340" r:id="rId14"/>
    <p:sldId id="323" r:id="rId15"/>
    <p:sldId id="318" r:id="rId16"/>
    <p:sldId id="369" r:id="rId17"/>
    <p:sldId id="327" r:id="rId18"/>
    <p:sldId id="325" r:id="rId19"/>
    <p:sldId id="324" r:id="rId20"/>
    <p:sldId id="321" r:id="rId21"/>
    <p:sldId id="322" r:id="rId22"/>
    <p:sldId id="384" r:id="rId23"/>
    <p:sldId id="385" r:id="rId24"/>
    <p:sldId id="371" r:id="rId25"/>
    <p:sldId id="329" r:id="rId26"/>
    <p:sldId id="373" r:id="rId27"/>
    <p:sldId id="386" r:id="rId28"/>
    <p:sldId id="291" r:id="rId29"/>
    <p:sldId id="342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1D434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79" autoAdjust="0"/>
    <p:restoredTop sz="86380" autoAdjust="0"/>
  </p:normalViewPr>
  <p:slideViewPr>
    <p:cSldViewPr>
      <p:cViewPr varScale="1">
        <p:scale>
          <a:sx n="34" d="100"/>
          <a:sy n="34" d="100"/>
        </p:scale>
        <p:origin x="103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D4A14B-4976-47CF-BD20-C72469BDF3AF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IN"/>
        </a:p>
      </dgm:t>
    </dgm:pt>
    <dgm:pt modelId="{91B89274-050B-44F1-A162-7701C9A734CA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en-IN" dirty="0">
              <a:solidFill>
                <a:schemeClr val="bg1"/>
              </a:solidFill>
            </a:rPr>
            <a:t>Information Sources</a:t>
          </a:r>
        </a:p>
      </dgm:t>
    </dgm:pt>
    <dgm:pt modelId="{8C73FBE2-75DD-4C14-9623-F25F70E87387}" type="parTrans" cxnId="{2A8E836E-5A59-46CD-8A1D-A4624A8D1103}">
      <dgm:prSet/>
      <dgm:spPr/>
      <dgm:t>
        <a:bodyPr/>
        <a:lstStyle/>
        <a:p>
          <a:endParaRPr lang="en-IN"/>
        </a:p>
      </dgm:t>
    </dgm:pt>
    <dgm:pt modelId="{F6B41513-AA94-458A-9874-D00B59832DE8}" type="sibTrans" cxnId="{2A8E836E-5A59-46CD-8A1D-A4624A8D1103}">
      <dgm:prSet/>
      <dgm:spPr/>
      <dgm:t>
        <a:bodyPr/>
        <a:lstStyle/>
        <a:p>
          <a:endParaRPr lang="en-IN"/>
        </a:p>
      </dgm:t>
    </dgm:pt>
    <dgm:pt modelId="{925A641C-9B1A-4980-B741-34FCC316C76E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IN" dirty="0">
              <a:solidFill>
                <a:schemeClr val="bg1"/>
              </a:solidFill>
            </a:rPr>
            <a:t>Print</a:t>
          </a:r>
        </a:p>
      </dgm:t>
    </dgm:pt>
    <dgm:pt modelId="{BBF1370A-EBAA-4002-8EC3-DE8148BE7C5A}" type="parTrans" cxnId="{A21DD88C-DF78-431F-91E8-D59D958EE4DE}">
      <dgm:prSet/>
      <dgm:spPr/>
      <dgm:t>
        <a:bodyPr/>
        <a:lstStyle/>
        <a:p>
          <a:endParaRPr lang="en-IN"/>
        </a:p>
      </dgm:t>
    </dgm:pt>
    <dgm:pt modelId="{B04EF1CC-33A6-47EB-85DF-19D4EB8E0E7A}" type="sibTrans" cxnId="{A21DD88C-DF78-431F-91E8-D59D958EE4DE}">
      <dgm:prSet/>
      <dgm:spPr/>
      <dgm:t>
        <a:bodyPr/>
        <a:lstStyle/>
        <a:p>
          <a:endParaRPr lang="en-IN"/>
        </a:p>
      </dgm:t>
    </dgm:pt>
    <dgm:pt modelId="{FE7FE9CF-7501-41E5-9806-5F7184A2FE0E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IN" dirty="0">
              <a:solidFill>
                <a:schemeClr val="bg1"/>
              </a:solidFill>
            </a:rPr>
            <a:t>Electronic</a:t>
          </a:r>
        </a:p>
      </dgm:t>
    </dgm:pt>
    <dgm:pt modelId="{5CD037B7-F613-473C-9C1A-3B8F36DFAB28}" type="parTrans" cxnId="{4DCB3FCE-7D37-4EA9-AEF5-A4EAF40B67C0}">
      <dgm:prSet/>
      <dgm:spPr/>
      <dgm:t>
        <a:bodyPr/>
        <a:lstStyle/>
        <a:p>
          <a:endParaRPr lang="en-IN"/>
        </a:p>
      </dgm:t>
    </dgm:pt>
    <dgm:pt modelId="{29FEBA06-8A63-440C-8428-412F52A3C2C0}" type="sibTrans" cxnId="{4DCB3FCE-7D37-4EA9-AEF5-A4EAF40B67C0}">
      <dgm:prSet/>
      <dgm:spPr/>
      <dgm:t>
        <a:bodyPr/>
        <a:lstStyle/>
        <a:p>
          <a:endParaRPr lang="en-IN"/>
        </a:p>
      </dgm:t>
    </dgm:pt>
    <dgm:pt modelId="{F6615F56-BA48-4207-957E-CCC1E276AB91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en-IN" dirty="0">
              <a:solidFill>
                <a:srgbClr val="FFC000"/>
              </a:solidFill>
            </a:rPr>
            <a:t>Information Services</a:t>
          </a:r>
        </a:p>
      </dgm:t>
    </dgm:pt>
    <dgm:pt modelId="{CD8C320B-E820-418C-890B-E2DAFFD963E8}" type="parTrans" cxnId="{44953F96-6B4C-4E80-85CB-A32EC255D6EA}">
      <dgm:prSet/>
      <dgm:spPr/>
      <dgm:t>
        <a:bodyPr/>
        <a:lstStyle/>
        <a:p>
          <a:endParaRPr lang="en-IN"/>
        </a:p>
      </dgm:t>
    </dgm:pt>
    <dgm:pt modelId="{60D00176-1B4B-455C-A3D1-225A815B1AA3}" type="sibTrans" cxnId="{44953F96-6B4C-4E80-85CB-A32EC255D6EA}">
      <dgm:prSet/>
      <dgm:spPr/>
      <dgm:t>
        <a:bodyPr/>
        <a:lstStyle/>
        <a:p>
          <a:endParaRPr lang="en-IN"/>
        </a:p>
      </dgm:t>
    </dgm:pt>
    <dgm:pt modelId="{2978F21B-8A36-4955-8354-6E3F422044FA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IN" dirty="0">
              <a:solidFill>
                <a:srgbClr val="FFC000"/>
              </a:solidFill>
            </a:rPr>
            <a:t>Print</a:t>
          </a:r>
        </a:p>
      </dgm:t>
    </dgm:pt>
    <dgm:pt modelId="{687DC852-7286-4F99-9A16-B3F061814304}" type="parTrans" cxnId="{1E27B997-1E28-448B-B988-7C855AB0A6CF}">
      <dgm:prSet/>
      <dgm:spPr/>
      <dgm:t>
        <a:bodyPr/>
        <a:lstStyle/>
        <a:p>
          <a:endParaRPr lang="en-IN"/>
        </a:p>
      </dgm:t>
    </dgm:pt>
    <dgm:pt modelId="{2766F49F-4511-4324-B792-8E2ED28ED805}" type="sibTrans" cxnId="{1E27B997-1E28-448B-B988-7C855AB0A6CF}">
      <dgm:prSet/>
      <dgm:spPr/>
      <dgm:t>
        <a:bodyPr/>
        <a:lstStyle/>
        <a:p>
          <a:endParaRPr lang="en-IN"/>
        </a:p>
      </dgm:t>
    </dgm:pt>
    <dgm:pt modelId="{FEED1024-69C1-4386-86B2-E4FC71B52E64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IN" dirty="0">
              <a:solidFill>
                <a:srgbClr val="FFC000"/>
              </a:solidFill>
            </a:rPr>
            <a:t>Electronic</a:t>
          </a:r>
        </a:p>
      </dgm:t>
    </dgm:pt>
    <dgm:pt modelId="{BAD6858A-DC3E-47D4-8D1A-8977F8954A7D}" type="parTrans" cxnId="{270099FB-F346-4A28-A5DF-91E2C6852376}">
      <dgm:prSet/>
      <dgm:spPr/>
      <dgm:t>
        <a:bodyPr/>
        <a:lstStyle/>
        <a:p>
          <a:endParaRPr lang="en-IN"/>
        </a:p>
      </dgm:t>
    </dgm:pt>
    <dgm:pt modelId="{086BAAA9-D081-43DE-8168-6C4A98915848}" type="sibTrans" cxnId="{270099FB-F346-4A28-A5DF-91E2C6852376}">
      <dgm:prSet/>
      <dgm:spPr/>
      <dgm:t>
        <a:bodyPr/>
        <a:lstStyle/>
        <a:p>
          <a:endParaRPr lang="en-IN"/>
        </a:p>
      </dgm:t>
    </dgm:pt>
    <dgm:pt modelId="{2E48A0CF-6A80-4E6D-ABA2-768719A1904C}" type="pres">
      <dgm:prSet presAssocID="{64D4A14B-4976-47CF-BD20-C72469BDF3AF}" presName="Name0" presStyleCnt="0">
        <dgm:presLayoutVars>
          <dgm:dir/>
        </dgm:presLayoutVars>
      </dgm:prSet>
      <dgm:spPr/>
    </dgm:pt>
    <dgm:pt modelId="{90B04268-2FF7-41E5-91E2-9E4E88BC066D}" type="pres">
      <dgm:prSet presAssocID="{91B89274-050B-44F1-A162-7701C9A734CA}" presName="par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0B95C03-C36F-4EFD-B303-9CF4E696C379}" type="pres">
      <dgm:prSet presAssocID="{91B89274-050B-44F1-A162-7701C9A734CA}" presName="parBigCircle" presStyleLbl="node0" presStyleIdx="0" presStyleCnt="2" custLinFactNeighborX="29055" custLinFactNeighborY="-2617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6F2D5E2-1466-4812-AF5F-7D4193793311}" type="pres">
      <dgm:prSet presAssocID="{91B89274-050B-44F1-A162-7701C9A734CA}" presName="parTx" presStyleLbl="revTx" presStyleIdx="0" presStyleCnt="10" custAng="3900000" custLinFactNeighborX="-13576" custLinFactNeighborY="8932"/>
      <dgm:spPr/>
    </dgm:pt>
    <dgm:pt modelId="{DE1EB898-C67C-460D-9D4D-55A7FD92C8A0}" type="pres">
      <dgm:prSet presAssocID="{91B89274-050B-44F1-A162-7701C9A734CA}" presName="bSpac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418163E-4A14-446C-805C-335C4A165C39}" type="pres">
      <dgm:prSet presAssocID="{91B89274-050B-44F1-A162-7701C9A734CA}" presName="parBackupNorm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4273878-6924-4187-932A-89D56F668EB8}" type="pres">
      <dgm:prSet presAssocID="{F6B41513-AA94-458A-9874-D00B59832DE8}" presName="parSpac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AFD240B-ACE4-4D26-8BE0-DFCC952311D2}" type="pres">
      <dgm:prSet presAssocID="{925A641C-9B1A-4980-B741-34FCC316C76E}" presName="desBackupLeftNorm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D1865E5-13F4-4D12-9FC9-195763AC8C82}" type="pres">
      <dgm:prSet presAssocID="{925A641C-9B1A-4980-B741-34FCC316C76E}" presName="des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653A5D6-27CA-4F5D-A32F-428AC0371450}" type="pres">
      <dgm:prSet presAssocID="{925A641C-9B1A-4980-B741-34FCC316C76E}" presName="desCircle" presStyleLbl="node1" presStyleIdx="0" presStyleCnt="4" custLinFactNeighborX="54971" custLinFactNeighborY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1659234-E005-45B4-B8A3-7A32F4FBA357}" type="pres">
      <dgm:prSet presAssocID="{925A641C-9B1A-4980-B741-34FCC316C76E}" presName="chTx" presStyleLbl="revTx" presStyleIdx="1" presStyleCnt="10" custLinFactNeighborX="36464" custLinFactNeighborY="11657"/>
      <dgm:spPr/>
    </dgm:pt>
    <dgm:pt modelId="{7322A282-7C89-4EBA-B558-39C49C4C35EC}" type="pres">
      <dgm:prSet presAssocID="{925A641C-9B1A-4980-B741-34FCC316C76E}" presName="desTx" presStyleLbl="revTx" presStyleIdx="2" presStyleCnt="10">
        <dgm:presLayoutVars>
          <dgm:bulletEnabled val="1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8E920CE-E16A-4097-BA5E-E6593D6CE348}" type="pres">
      <dgm:prSet presAssocID="{925A641C-9B1A-4980-B741-34FCC316C76E}" presName="desBackupRightNorm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5279837-DDAA-427F-8828-391104AC4F11}" type="pres">
      <dgm:prSet presAssocID="{B04EF1CC-33A6-47EB-85DF-19D4EB8E0E7A}" presName="desSpac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1C513F2-39B4-41CD-AD90-4E2C2B76FE6F}" type="pres">
      <dgm:prSet presAssocID="{FE7FE9CF-7501-41E5-9806-5F7184A2FE0E}" presName="desBackupLeftNorm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E83A9AE0-BC2C-4D5D-8C66-B52C5AE19BD4}" type="pres">
      <dgm:prSet presAssocID="{FE7FE9CF-7501-41E5-9806-5F7184A2FE0E}" presName="des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86591A6F-033F-4C08-B950-8C3EFF7364D7}" type="pres">
      <dgm:prSet presAssocID="{FE7FE9CF-7501-41E5-9806-5F7184A2FE0E}" presName="desCircle" presStyleLbl="node1" presStyleIdx="1" presStyleCnt="4" custLinFactNeighborX="54971" custLinFactNeighborY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27A7A9B-9F55-4B5B-BC21-30952BB088BF}" type="pres">
      <dgm:prSet presAssocID="{FE7FE9CF-7501-41E5-9806-5F7184A2FE0E}" presName="chTx" presStyleLbl="revTx" presStyleIdx="3" presStyleCnt="10" custLinFactNeighborX="35195" custLinFactNeighborY="4685"/>
      <dgm:spPr/>
    </dgm:pt>
    <dgm:pt modelId="{D8984D75-C9F7-4B48-A44C-4AC764E052E4}" type="pres">
      <dgm:prSet presAssocID="{FE7FE9CF-7501-41E5-9806-5F7184A2FE0E}" presName="desTx" presStyleLbl="revTx" presStyleIdx="4" presStyleCnt="10">
        <dgm:presLayoutVars>
          <dgm:bulletEnabled val="1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C275AEC-79FA-4612-A477-A43A3F0B84B2}" type="pres">
      <dgm:prSet presAssocID="{FE7FE9CF-7501-41E5-9806-5F7184A2FE0E}" presName="desBackupRightNorm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A6B241F-EAE1-4717-BF63-2E6E30F5FCF8}" type="pres">
      <dgm:prSet presAssocID="{29FEBA06-8A63-440C-8428-412F52A3C2C0}" presName="desSpac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7704304-7DF3-45ED-AE52-C7DB4E6DBB41}" type="pres">
      <dgm:prSet presAssocID="{F6615F56-BA48-4207-957E-CCC1E276AB91}" presName="par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8EBAA468-AE08-4C7C-A34A-0BB6510AFBF7}" type="pres">
      <dgm:prSet presAssocID="{F6615F56-BA48-4207-957E-CCC1E276AB91}" presName="parBigCircle" presStyleLbl="node0" presStyleIdx="1" presStyleCnt="2" custLinFactNeighborX="28534" custLinFactNeighborY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AF1317A-576B-4BB4-8208-89BF25C18CB7}" type="pres">
      <dgm:prSet presAssocID="{F6615F56-BA48-4207-957E-CCC1E276AB91}" presName="parTx" presStyleLbl="revTx" presStyleIdx="5" presStyleCnt="10" custAng="3900000" custLinFactNeighborX="-10155" custLinFactNeighborY="8932"/>
      <dgm:spPr/>
    </dgm:pt>
    <dgm:pt modelId="{6848FBCD-A249-4B94-8C1A-554F9FFF4FD9}" type="pres">
      <dgm:prSet presAssocID="{F6615F56-BA48-4207-957E-CCC1E276AB91}" presName="bSpac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4429D32-1AA4-460A-8449-405C6EC6B79B}" type="pres">
      <dgm:prSet presAssocID="{F6615F56-BA48-4207-957E-CCC1E276AB91}" presName="parBackupNorm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8A66B0D-3922-4925-A6CE-65919D23DA04}" type="pres">
      <dgm:prSet presAssocID="{60D00176-1B4B-455C-A3D1-225A815B1AA3}" presName="parSpac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819C695-E220-4B06-9A74-3B108DA72329}" type="pres">
      <dgm:prSet presAssocID="{2978F21B-8A36-4955-8354-6E3F422044FA}" presName="desBackupLeftNorm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6B82AB0-814F-4F39-8EC7-D45D7C17EFB6}" type="pres">
      <dgm:prSet presAssocID="{2978F21B-8A36-4955-8354-6E3F422044FA}" presName="des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8D16940-ACEB-4EDF-88CE-150019FED2F8}" type="pres">
      <dgm:prSet presAssocID="{2978F21B-8A36-4955-8354-6E3F422044FA}" presName="desCircle" presStyleLbl="node1" presStyleIdx="2" presStyleCnt="4" custLinFactNeighborX="54971" custLinFactNeighborY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0AF5D96-68DE-4420-B000-30E6A2459EAC}" type="pres">
      <dgm:prSet presAssocID="{2978F21B-8A36-4955-8354-6E3F422044FA}" presName="chTx" presStyleLbl="revTx" presStyleIdx="6" presStyleCnt="10" custLinFactNeighborX="25626" custLinFactNeighborY="1199"/>
      <dgm:spPr/>
    </dgm:pt>
    <dgm:pt modelId="{7E46D9C6-B3CE-4E14-9452-2AEDA1D8FF26}" type="pres">
      <dgm:prSet presAssocID="{2978F21B-8A36-4955-8354-6E3F422044FA}" presName="desTx" presStyleLbl="revTx" presStyleIdx="7" presStyleCnt="10">
        <dgm:presLayoutVars>
          <dgm:bulletEnabled val="1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213861D-972E-4BC6-860E-1C4DB35FFDEA}" type="pres">
      <dgm:prSet presAssocID="{2978F21B-8A36-4955-8354-6E3F422044FA}" presName="desBackupRightNorm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3974F63-A2DA-4A66-B95F-672252D0EC8F}" type="pres">
      <dgm:prSet presAssocID="{2766F49F-4511-4324-B792-8E2ED28ED805}" presName="desSpac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846E0A8-1410-44E1-99C0-3644CB070A38}" type="pres">
      <dgm:prSet presAssocID="{FEED1024-69C1-4386-86B2-E4FC71B52E64}" presName="desBackupLeftNorm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19A3E1C-F884-44DB-8744-D0BC5A13DD87}" type="pres">
      <dgm:prSet presAssocID="{FEED1024-69C1-4386-86B2-E4FC71B52E64}" presName="des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1B94D3E-8289-41F3-A91D-D4D770D4CCEC}" type="pres">
      <dgm:prSet presAssocID="{FEED1024-69C1-4386-86B2-E4FC71B52E64}" presName="desCircle" presStyleLbl="node1" presStyleIdx="3" presStyleCnt="4" custLinFactNeighborX="54971" custLinFactNeighborY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67D547F-0BF4-469B-A17F-2CF614FC2E87}" type="pres">
      <dgm:prSet presAssocID="{FEED1024-69C1-4386-86B2-E4FC71B52E64}" presName="chTx" presStyleLbl="revTx" presStyleIdx="8" presStyleCnt="10" custScaleX="100279" custLinFactNeighborX="37931" custLinFactNeighborY="4685"/>
      <dgm:spPr/>
    </dgm:pt>
    <dgm:pt modelId="{CAC6BDE5-4C4A-46F3-B507-E26ADDBE44C0}" type="pres">
      <dgm:prSet presAssocID="{FEED1024-69C1-4386-86B2-E4FC71B52E64}" presName="desTx" presStyleLbl="revTx" presStyleIdx="9" presStyleCnt="10">
        <dgm:presLayoutVars>
          <dgm:bulletEnabled val="1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EF90C09-CE4F-4A57-BCC3-A1F6AD35A321}" type="pres">
      <dgm:prSet presAssocID="{FEED1024-69C1-4386-86B2-E4FC71B52E64}" presName="desBackupRightNorm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BBFD759-3FB0-4DA2-9EF8-8050378CC029}" type="pres">
      <dgm:prSet presAssocID="{086BAAA9-D081-43DE-8168-6C4A98915848}" presName="desSpac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</dgm:ptLst>
  <dgm:cxnLst>
    <dgm:cxn modelId="{000D975E-ADE9-4900-BEAD-7802197B0C1A}" type="presOf" srcId="{FE7FE9CF-7501-41E5-9806-5F7184A2FE0E}" destId="{127A7A9B-9F55-4B5B-BC21-30952BB088BF}" srcOrd="0" destOrd="0" presId="urn:microsoft.com/office/officeart/2008/layout/CircleAccentTimeline"/>
    <dgm:cxn modelId="{0278F242-3DCF-4C73-A53E-96664CAC2F2B}" type="presOf" srcId="{2978F21B-8A36-4955-8354-6E3F422044FA}" destId="{30AF5D96-68DE-4420-B000-30E6A2459EAC}" srcOrd="0" destOrd="0" presId="urn:microsoft.com/office/officeart/2008/layout/CircleAccentTimeline"/>
    <dgm:cxn modelId="{2A8E836E-5A59-46CD-8A1D-A4624A8D1103}" srcId="{64D4A14B-4976-47CF-BD20-C72469BDF3AF}" destId="{91B89274-050B-44F1-A162-7701C9A734CA}" srcOrd="0" destOrd="0" parTransId="{8C73FBE2-75DD-4C14-9623-F25F70E87387}" sibTransId="{F6B41513-AA94-458A-9874-D00B59832DE8}"/>
    <dgm:cxn modelId="{2FB8DB8B-C711-4F22-B294-0BA6AC0DD98A}" type="presOf" srcId="{925A641C-9B1A-4980-B741-34FCC316C76E}" destId="{21659234-E005-45B4-B8A3-7A32F4FBA357}" srcOrd="0" destOrd="0" presId="urn:microsoft.com/office/officeart/2008/layout/CircleAccentTimeline"/>
    <dgm:cxn modelId="{A21DD88C-DF78-431F-91E8-D59D958EE4DE}" srcId="{91B89274-050B-44F1-A162-7701C9A734CA}" destId="{925A641C-9B1A-4980-B741-34FCC316C76E}" srcOrd="0" destOrd="0" parTransId="{BBF1370A-EBAA-4002-8EC3-DE8148BE7C5A}" sibTransId="{B04EF1CC-33A6-47EB-85DF-19D4EB8E0E7A}"/>
    <dgm:cxn modelId="{44953F96-6B4C-4E80-85CB-A32EC255D6EA}" srcId="{64D4A14B-4976-47CF-BD20-C72469BDF3AF}" destId="{F6615F56-BA48-4207-957E-CCC1E276AB91}" srcOrd="1" destOrd="0" parTransId="{CD8C320B-E820-418C-890B-E2DAFFD963E8}" sibTransId="{60D00176-1B4B-455C-A3D1-225A815B1AA3}"/>
    <dgm:cxn modelId="{1E27B997-1E28-448B-B988-7C855AB0A6CF}" srcId="{F6615F56-BA48-4207-957E-CCC1E276AB91}" destId="{2978F21B-8A36-4955-8354-6E3F422044FA}" srcOrd="0" destOrd="0" parTransId="{687DC852-7286-4F99-9A16-B3F061814304}" sibTransId="{2766F49F-4511-4324-B792-8E2ED28ED805}"/>
    <dgm:cxn modelId="{F41BFB9D-38F0-4D2C-A7AD-457D8CAC3D03}" type="presOf" srcId="{FEED1024-69C1-4386-86B2-E4FC71B52E64}" destId="{C67D547F-0BF4-469B-A17F-2CF614FC2E87}" srcOrd="0" destOrd="0" presId="urn:microsoft.com/office/officeart/2008/layout/CircleAccentTimeline"/>
    <dgm:cxn modelId="{4DCB3FCE-7D37-4EA9-AEF5-A4EAF40B67C0}" srcId="{91B89274-050B-44F1-A162-7701C9A734CA}" destId="{FE7FE9CF-7501-41E5-9806-5F7184A2FE0E}" srcOrd="1" destOrd="0" parTransId="{5CD037B7-F613-473C-9C1A-3B8F36DFAB28}" sibTransId="{29FEBA06-8A63-440C-8428-412F52A3C2C0}"/>
    <dgm:cxn modelId="{58AF00E1-B304-495A-88F6-0C45D46F1A4C}" type="presOf" srcId="{64D4A14B-4976-47CF-BD20-C72469BDF3AF}" destId="{2E48A0CF-6A80-4E6D-ABA2-768719A1904C}" srcOrd="0" destOrd="0" presId="urn:microsoft.com/office/officeart/2008/layout/CircleAccentTimeline"/>
    <dgm:cxn modelId="{3B1BD4F9-4C76-4316-867D-02FCB4F056E0}" type="presOf" srcId="{91B89274-050B-44F1-A162-7701C9A734CA}" destId="{36F2D5E2-1466-4812-AF5F-7D4193793311}" srcOrd="0" destOrd="0" presId="urn:microsoft.com/office/officeart/2008/layout/CircleAccentTimeline"/>
    <dgm:cxn modelId="{270099FB-F346-4A28-A5DF-91E2C6852376}" srcId="{F6615F56-BA48-4207-957E-CCC1E276AB91}" destId="{FEED1024-69C1-4386-86B2-E4FC71B52E64}" srcOrd="1" destOrd="0" parTransId="{BAD6858A-DC3E-47D4-8D1A-8977F8954A7D}" sibTransId="{086BAAA9-D081-43DE-8168-6C4A98915848}"/>
    <dgm:cxn modelId="{8E019FFC-4307-44F0-9022-513D8DE8FD7C}" type="presOf" srcId="{F6615F56-BA48-4207-957E-CCC1E276AB91}" destId="{CAF1317A-576B-4BB4-8208-89BF25C18CB7}" srcOrd="0" destOrd="0" presId="urn:microsoft.com/office/officeart/2008/layout/CircleAccentTimeline"/>
    <dgm:cxn modelId="{A206B558-8049-447A-907A-D7F0157A6E59}" type="presParOf" srcId="{2E48A0CF-6A80-4E6D-ABA2-768719A1904C}" destId="{90B04268-2FF7-41E5-91E2-9E4E88BC066D}" srcOrd="0" destOrd="0" presId="urn:microsoft.com/office/officeart/2008/layout/CircleAccentTimeline"/>
    <dgm:cxn modelId="{DE967DA6-F9C2-4C57-8FB0-4D3B41DEFC10}" type="presParOf" srcId="{90B04268-2FF7-41E5-91E2-9E4E88BC066D}" destId="{70B95C03-C36F-4EFD-B303-9CF4E696C379}" srcOrd="0" destOrd="0" presId="urn:microsoft.com/office/officeart/2008/layout/CircleAccentTimeline"/>
    <dgm:cxn modelId="{269D8AD2-D316-4B6F-9337-41D2F5E5D390}" type="presParOf" srcId="{90B04268-2FF7-41E5-91E2-9E4E88BC066D}" destId="{36F2D5E2-1466-4812-AF5F-7D4193793311}" srcOrd="1" destOrd="0" presId="urn:microsoft.com/office/officeart/2008/layout/CircleAccentTimeline"/>
    <dgm:cxn modelId="{EBCCBE57-BAF9-4F4C-B05E-921DBDE320E1}" type="presParOf" srcId="{90B04268-2FF7-41E5-91E2-9E4E88BC066D}" destId="{DE1EB898-C67C-460D-9D4D-55A7FD92C8A0}" srcOrd="2" destOrd="0" presId="urn:microsoft.com/office/officeart/2008/layout/CircleAccentTimeline"/>
    <dgm:cxn modelId="{6BCEBEE7-0F7E-45EC-B456-F389CA1C03EE}" type="presParOf" srcId="{2E48A0CF-6A80-4E6D-ABA2-768719A1904C}" destId="{3418163E-4A14-446C-805C-335C4A165C39}" srcOrd="1" destOrd="0" presId="urn:microsoft.com/office/officeart/2008/layout/CircleAccentTimeline"/>
    <dgm:cxn modelId="{7BD11D5D-D04D-42A0-9E64-F78AE334C9B5}" type="presParOf" srcId="{2E48A0CF-6A80-4E6D-ABA2-768719A1904C}" destId="{64273878-6924-4187-932A-89D56F668EB8}" srcOrd="2" destOrd="0" presId="urn:microsoft.com/office/officeart/2008/layout/CircleAccentTimeline"/>
    <dgm:cxn modelId="{38D9A34F-E388-43F5-9843-983CF512D0A8}" type="presParOf" srcId="{2E48A0CF-6A80-4E6D-ABA2-768719A1904C}" destId="{3AFD240B-ACE4-4D26-8BE0-DFCC952311D2}" srcOrd="3" destOrd="0" presId="urn:microsoft.com/office/officeart/2008/layout/CircleAccentTimeline"/>
    <dgm:cxn modelId="{BABD6574-EB70-418B-A4F2-7A22B92B03A1}" type="presParOf" srcId="{2E48A0CF-6A80-4E6D-ABA2-768719A1904C}" destId="{AD1865E5-13F4-4D12-9FC9-195763AC8C82}" srcOrd="4" destOrd="0" presId="urn:microsoft.com/office/officeart/2008/layout/CircleAccentTimeline"/>
    <dgm:cxn modelId="{7AA490E6-AEA5-448B-9050-8380E227220E}" type="presParOf" srcId="{AD1865E5-13F4-4D12-9FC9-195763AC8C82}" destId="{9653A5D6-27CA-4F5D-A32F-428AC0371450}" srcOrd="0" destOrd="0" presId="urn:microsoft.com/office/officeart/2008/layout/CircleAccentTimeline"/>
    <dgm:cxn modelId="{1ED91B70-8697-4ECE-A75B-118383C9CC68}" type="presParOf" srcId="{AD1865E5-13F4-4D12-9FC9-195763AC8C82}" destId="{21659234-E005-45B4-B8A3-7A32F4FBA357}" srcOrd="1" destOrd="0" presId="urn:microsoft.com/office/officeart/2008/layout/CircleAccentTimeline"/>
    <dgm:cxn modelId="{AB2F8522-35A6-4227-B5B2-566C3D55D43A}" type="presParOf" srcId="{AD1865E5-13F4-4D12-9FC9-195763AC8C82}" destId="{7322A282-7C89-4EBA-B558-39C49C4C35EC}" srcOrd="2" destOrd="0" presId="urn:microsoft.com/office/officeart/2008/layout/CircleAccentTimeline"/>
    <dgm:cxn modelId="{E299FAC1-3E19-4161-B256-5664354D7A0B}" type="presParOf" srcId="{2E48A0CF-6A80-4E6D-ABA2-768719A1904C}" destId="{48E920CE-E16A-4097-BA5E-E6593D6CE348}" srcOrd="5" destOrd="0" presId="urn:microsoft.com/office/officeart/2008/layout/CircleAccentTimeline"/>
    <dgm:cxn modelId="{D09CC6FB-D512-4CD2-954C-A4889C14505C}" type="presParOf" srcId="{2E48A0CF-6A80-4E6D-ABA2-768719A1904C}" destId="{C5279837-DDAA-427F-8828-391104AC4F11}" srcOrd="6" destOrd="0" presId="urn:microsoft.com/office/officeart/2008/layout/CircleAccentTimeline"/>
    <dgm:cxn modelId="{E7AB7D59-F947-4AFF-93A5-4E05BDD4ED8D}" type="presParOf" srcId="{2E48A0CF-6A80-4E6D-ABA2-768719A1904C}" destId="{F1C513F2-39B4-41CD-AD90-4E2C2B76FE6F}" srcOrd="7" destOrd="0" presId="urn:microsoft.com/office/officeart/2008/layout/CircleAccentTimeline"/>
    <dgm:cxn modelId="{EA2B53AD-F30B-4B2C-8B00-739399AD7F2A}" type="presParOf" srcId="{2E48A0CF-6A80-4E6D-ABA2-768719A1904C}" destId="{E83A9AE0-BC2C-4D5D-8C66-B52C5AE19BD4}" srcOrd="8" destOrd="0" presId="urn:microsoft.com/office/officeart/2008/layout/CircleAccentTimeline"/>
    <dgm:cxn modelId="{D42B4C38-61A8-44D0-A254-DBC3A9B3B9F1}" type="presParOf" srcId="{E83A9AE0-BC2C-4D5D-8C66-B52C5AE19BD4}" destId="{86591A6F-033F-4C08-B950-8C3EFF7364D7}" srcOrd="0" destOrd="0" presId="urn:microsoft.com/office/officeart/2008/layout/CircleAccentTimeline"/>
    <dgm:cxn modelId="{80086A57-A452-4781-85C5-E2D4BEB3E497}" type="presParOf" srcId="{E83A9AE0-BC2C-4D5D-8C66-B52C5AE19BD4}" destId="{127A7A9B-9F55-4B5B-BC21-30952BB088BF}" srcOrd="1" destOrd="0" presId="urn:microsoft.com/office/officeart/2008/layout/CircleAccentTimeline"/>
    <dgm:cxn modelId="{B459D3CB-4CF5-4A1D-9EEE-4F83572EBD6C}" type="presParOf" srcId="{E83A9AE0-BC2C-4D5D-8C66-B52C5AE19BD4}" destId="{D8984D75-C9F7-4B48-A44C-4AC764E052E4}" srcOrd="2" destOrd="0" presId="urn:microsoft.com/office/officeart/2008/layout/CircleAccentTimeline"/>
    <dgm:cxn modelId="{FE905471-22BF-4EE8-9603-83D92ED57676}" type="presParOf" srcId="{2E48A0CF-6A80-4E6D-ABA2-768719A1904C}" destId="{6C275AEC-79FA-4612-A477-A43A3F0B84B2}" srcOrd="9" destOrd="0" presId="urn:microsoft.com/office/officeart/2008/layout/CircleAccentTimeline"/>
    <dgm:cxn modelId="{C2C11236-CA01-4943-89CB-177DE26D8A8F}" type="presParOf" srcId="{2E48A0CF-6A80-4E6D-ABA2-768719A1904C}" destId="{7A6B241F-EAE1-4717-BF63-2E6E30F5FCF8}" srcOrd="10" destOrd="0" presId="urn:microsoft.com/office/officeart/2008/layout/CircleAccentTimeline"/>
    <dgm:cxn modelId="{894EC004-D488-4D48-AB53-9BBEDAB2F6D3}" type="presParOf" srcId="{2E48A0CF-6A80-4E6D-ABA2-768719A1904C}" destId="{77704304-7DF3-45ED-AE52-C7DB4E6DBB41}" srcOrd="11" destOrd="0" presId="urn:microsoft.com/office/officeart/2008/layout/CircleAccentTimeline"/>
    <dgm:cxn modelId="{B38E7AE0-0FA0-4CA1-AC81-254D51750FFA}" type="presParOf" srcId="{77704304-7DF3-45ED-AE52-C7DB4E6DBB41}" destId="{8EBAA468-AE08-4C7C-A34A-0BB6510AFBF7}" srcOrd="0" destOrd="0" presId="urn:microsoft.com/office/officeart/2008/layout/CircleAccentTimeline"/>
    <dgm:cxn modelId="{4B24B2E3-F5E0-4CE1-AED2-A4E05A2D5970}" type="presParOf" srcId="{77704304-7DF3-45ED-AE52-C7DB4E6DBB41}" destId="{CAF1317A-576B-4BB4-8208-89BF25C18CB7}" srcOrd="1" destOrd="0" presId="urn:microsoft.com/office/officeart/2008/layout/CircleAccentTimeline"/>
    <dgm:cxn modelId="{C9A12326-2FA0-427B-8C06-B5C051EEEBE9}" type="presParOf" srcId="{77704304-7DF3-45ED-AE52-C7DB4E6DBB41}" destId="{6848FBCD-A249-4B94-8C1A-554F9FFF4FD9}" srcOrd="2" destOrd="0" presId="urn:microsoft.com/office/officeart/2008/layout/CircleAccentTimeline"/>
    <dgm:cxn modelId="{256D9E08-BA8D-414A-9EEE-77EF92B6918E}" type="presParOf" srcId="{2E48A0CF-6A80-4E6D-ABA2-768719A1904C}" destId="{F4429D32-1AA4-460A-8449-405C6EC6B79B}" srcOrd="12" destOrd="0" presId="urn:microsoft.com/office/officeart/2008/layout/CircleAccentTimeline"/>
    <dgm:cxn modelId="{303316E3-74FB-44D7-AEA3-2500DBCB49D7}" type="presParOf" srcId="{2E48A0CF-6A80-4E6D-ABA2-768719A1904C}" destId="{08A66B0D-3922-4925-A6CE-65919D23DA04}" srcOrd="13" destOrd="0" presId="urn:microsoft.com/office/officeart/2008/layout/CircleAccentTimeline"/>
    <dgm:cxn modelId="{4FF21B3C-16F1-48A5-A4E1-2ACE5CFFC785}" type="presParOf" srcId="{2E48A0CF-6A80-4E6D-ABA2-768719A1904C}" destId="{7819C695-E220-4B06-9A74-3B108DA72329}" srcOrd="14" destOrd="0" presId="urn:microsoft.com/office/officeart/2008/layout/CircleAccentTimeline"/>
    <dgm:cxn modelId="{2CB349F3-1AE2-40FC-BCB3-326392651759}" type="presParOf" srcId="{2E48A0CF-6A80-4E6D-ABA2-768719A1904C}" destId="{16B82AB0-814F-4F39-8EC7-D45D7C17EFB6}" srcOrd="15" destOrd="0" presId="urn:microsoft.com/office/officeart/2008/layout/CircleAccentTimeline"/>
    <dgm:cxn modelId="{6006F997-B51B-4C5A-B68D-27DF4C8E41FD}" type="presParOf" srcId="{16B82AB0-814F-4F39-8EC7-D45D7C17EFB6}" destId="{D8D16940-ACEB-4EDF-88CE-150019FED2F8}" srcOrd="0" destOrd="0" presId="urn:microsoft.com/office/officeart/2008/layout/CircleAccentTimeline"/>
    <dgm:cxn modelId="{3587F9F5-1EDA-4555-858C-0DED4EEDC22A}" type="presParOf" srcId="{16B82AB0-814F-4F39-8EC7-D45D7C17EFB6}" destId="{30AF5D96-68DE-4420-B000-30E6A2459EAC}" srcOrd="1" destOrd="0" presId="urn:microsoft.com/office/officeart/2008/layout/CircleAccentTimeline"/>
    <dgm:cxn modelId="{6DAE9021-4325-4D87-AC25-D60485EAA360}" type="presParOf" srcId="{16B82AB0-814F-4F39-8EC7-D45D7C17EFB6}" destId="{7E46D9C6-B3CE-4E14-9452-2AEDA1D8FF26}" srcOrd="2" destOrd="0" presId="urn:microsoft.com/office/officeart/2008/layout/CircleAccentTimeline"/>
    <dgm:cxn modelId="{06AE57F6-C101-4156-932B-F80C3577DD6E}" type="presParOf" srcId="{2E48A0CF-6A80-4E6D-ABA2-768719A1904C}" destId="{F213861D-972E-4BC6-860E-1C4DB35FFDEA}" srcOrd="16" destOrd="0" presId="urn:microsoft.com/office/officeart/2008/layout/CircleAccentTimeline"/>
    <dgm:cxn modelId="{A78A186B-66F4-406F-82AF-AEB62AF1CE0E}" type="presParOf" srcId="{2E48A0CF-6A80-4E6D-ABA2-768719A1904C}" destId="{D3974F63-A2DA-4A66-B95F-672252D0EC8F}" srcOrd="17" destOrd="0" presId="urn:microsoft.com/office/officeart/2008/layout/CircleAccentTimeline"/>
    <dgm:cxn modelId="{7CA0860E-5C67-489F-91BD-1F3833B0BB44}" type="presParOf" srcId="{2E48A0CF-6A80-4E6D-ABA2-768719A1904C}" destId="{D846E0A8-1410-44E1-99C0-3644CB070A38}" srcOrd="18" destOrd="0" presId="urn:microsoft.com/office/officeart/2008/layout/CircleAccentTimeline"/>
    <dgm:cxn modelId="{61B80ACC-DEF5-41BD-9B61-725B065ED611}" type="presParOf" srcId="{2E48A0CF-6A80-4E6D-ABA2-768719A1904C}" destId="{C19A3E1C-F884-44DB-8744-D0BC5A13DD87}" srcOrd="19" destOrd="0" presId="urn:microsoft.com/office/officeart/2008/layout/CircleAccentTimeline"/>
    <dgm:cxn modelId="{E9EF4CFD-77C6-454F-B3BB-74E92E89654D}" type="presParOf" srcId="{C19A3E1C-F884-44DB-8744-D0BC5A13DD87}" destId="{C1B94D3E-8289-41F3-A91D-D4D770D4CCEC}" srcOrd="0" destOrd="0" presId="urn:microsoft.com/office/officeart/2008/layout/CircleAccentTimeline"/>
    <dgm:cxn modelId="{0849A13D-CE53-422B-A41A-24DB7185C486}" type="presParOf" srcId="{C19A3E1C-F884-44DB-8744-D0BC5A13DD87}" destId="{C67D547F-0BF4-469B-A17F-2CF614FC2E87}" srcOrd="1" destOrd="0" presId="urn:microsoft.com/office/officeart/2008/layout/CircleAccentTimeline"/>
    <dgm:cxn modelId="{D6A6E0D6-A789-4C78-AC34-FCFB8252316F}" type="presParOf" srcId="{C19A3E1C-F884-44DB-8744-D0BC5A13DD87}" destId="{CAC6BDE5-4C4A-46F3-B507-E26ADDBE44C0}" srcOrd="2" destOrd="0" presId="urn:microsoft.com/office/officeart/2008/layout/CircleAccentTimeline"/>
    <dgm:cxn modelId="{45F4CF35-85F7-4714-9A08-A804A3CF807D}" type="presParOf" srcId="{2E48A0CF-6A80-4E6D-ABA2-768719A1904C}" destId="{CEF90C09-CE4F-4A57-BCC3-A1F6AD35A321}" srcOrd="20" destOrd="0" presId="urn:microsoft.com/office/officeart/2008/layout/CircleAccentTimeline"/>
    <dgm:cxn modelId="{AB4573CB-2312-4382-AF21-3691EDA8D22C}" type="presParOf" srcId="{2E48A0CF-6A80-4E6D-ABA2-768719A1904C}" destId="{1BBFD759-3FB0-4DA2-9EF8-8050378CC029}" srcOrd="21" destOrd="0" presId="urn:microsoft.com/office/officeart/2008/layout/CircleAccentTimeline"/>
  </dgm:cxnLst>
  <dgm:bg>
    <a:solidFill>
      <a:schemeClr val="accent6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55E724-C313-4226-B841-FC17EABF1C03}" type="doc">
      <dgm:prSet loTypeId="urn:microsoft.com/office/officeart/2005/8/layout/chevronAccent+Icon" loCatId="process" qsTypeId="urn:microsoft.com/office/officeart/2005/8/quickstyle/3d1" qsCatId="3D" csTypeId="urn:microsoft.com/office/officeart/2005/8/colors/accent1_2" csCatId="accent1" phldr="1"/>
      <dgm:spPr/>
    </dgm:pt>
    <dgm:pt modelId="{DDDD45CE-965C-49DC-ADEF-3CDBCCDCF222}">
      <dgm:prSet phldrT="[Text]" custT="1"/>
      <dgm:spPr>
        <a:solidFill>
          <a:schemeClr val="bg1">
            <a:lumMod val="85000"/>
            <a:lumOff val="15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90500">
          <a:bevelT w="190500" h="38100"/>
        </a:sp3d>
      </dgm:spPr>
      <dgm:t>
        <a:bodyPr/>
        <a:lstStyle/>
        <a:p>
          <a:r>
            <a:rPr lang="en-IN" sz="4000" b="1" dirty="0">
              <a:solidFill>
                <a:srgbClr val="FF0000"/>
              </a:solidFill>
            </a:rPr>
            <a:t>06</a:t>
          </a:r>
        </a:p>
        <a:p>
          <a:r>
            <a:rPr lang="en-IN" sz="2800" b="1" dirty="0">
              <a:solidFill>
                <a:srgbClr val="FF0000"/>
              </a:solidFill>
            </a:rPr>
            <a:t>Newly added</a:t>
          </a:r>
        </a:p>
        <a:p>
          <a:endParaRPr lang="en-IN" sz="2000" b="1" dirty="0">
            <a:solidFill>
              <a:srgbClr val="FF0000"/>
            </a:solidFill>
          </a:endParaRPr>
        </a:p>
      </dgm:t>
    </dgm:pt>
    <dgm:pt modelId="{3582483F-0AC8-4BDD-AA51-E98941CA3361}" type="parTrans" cxnId="{47B5C241-09F7-4667-8D1A-3E358E51A5AC}">
      <dgm:prSet/>
      <dgm:spPr/>
      <dgm:t>
        <a:bodyPr/>
        <a:lstStyle/>
        <a:p>
          <a:endParaRPr lang="en-IN"/>
        </a:p>
      </dgm:t>
    </dgm:pt>
    <dgm:pt modelId="{43BCA5AF-6C68-44E3-809E-803A4F08CBED}" type="sibTrans" cxnId="{47B5C241-09F7-4667-8D1A-3E358E51A5AC}">
      <dgm:prSet/>
      <dgm:spPr/>
      <dgm:t>
        <a:bodyPr/>
        <a:lstStyle/>
        <a:p>
          <a:endParaRPr lang="en-IN"/>
        </a:p>
      </dgm:t>
    </dgm:pt>
    <dgm:pt modelId="{E32F1149-540F-40C2-BEDD-AC27FBF76737}">
      <dgm:prSet phldrT="[Text]" custT="1"/>
      <dgm:spPr>
        <a:solidFill>
          <a:schemeClr val="bg1">
            <a:lumMod val="85000"/>
            <a:lumOff val="15000"/>
            <a:alpha val="90000"/>
          </a:schemeClr>
        </a:solidFill>
        <a:ln>
          <a:noFill/>
        </a:ln>
      </dgm:spPr>
      <dgm:t>
        <a:bodyPr/>
        <a:lstStyle/>
        <a:p>
          <a:r>
            <a:rPr lang="en-IN" sz="4000" b="1" dirty="0">
              <a:solidFill>
                <a:srgbClr val="FF0000"/>
              </a:solidFill>
            </a:rPr>
            <a:t>445</a:t>
          </a:r>
        </a:p>
        <a:p>
          <a:r>
            <a:rPr lang="en-IN" sz="2800" b="1" dirty="0">
              <a:solidFill>
                <a:srgbClr val="FF0000"/>
              </a:solidFill>
            </a:rPr>
            <a:t>Total Collection</a:t>
          </a:r>
        </a:p>
        <a:p>
          <a:endParaRPr lang="en-IN" sz="2000" b="1" dirty="0">
            <a:solidFill>
              <a:srgbClr val="FF0000"/>
            </a:solidFill>
          </a:endParaRPr>
        </a:p>
        <a:p>
          <a:endParaRPr lang="en-IN" sz="1500" dirty="0"/>
        </a:p>
      </dgm:t>
    </dgm:pt>
    <dgm:pt modelId="{03C5C482-082C-46C4-A8CE-49D6CBAD3D7B}" type="parTrans" cxnId="{6F25A809-9A82-4253-937C-7BFE1AEE3025}">
      <dgm:prSet/>
      <dgm:spPr/>
      <dgm:t>
        <a:bodyPr/>
        <a:lstStyle/>
        <a:p>
          <a:endParaRPr lang="en-IN"/>
        </a:p>
      </dgm:t>
    </dgm:pt>
    <dgm:pt modelId="{ED7925EB-92B9-4E33-B19E-C632784E5BE4}" type="sibTrans" cxnId="{6F25A809-9A82-4253-937C-7BFE1AEE3025}">
      <dgm:prSet/>
      <dgm:spPr/>
      <dgm:t>
        <a:bodyPr/>
        <a:lstStyle/>
        <a:p>
          <a:endParaRPr lang="en-IN"/>
        </a:p>
      </dgm:t>
    </dgm:pt>
    <dgm:pt modelId="{B423B4B6-ED83-4D71-95F4-5071EBF9AC3E}" type="pres">
      <dgm:prSet presAssocID="{1D55E724-C313-4226-B841-FC17EABF1C03}" presName="Name0" presStyleCnt="0">
        <dgm:presLayoutVars>
          <dgm:dir/>
          <dgm:resizeHandles val="exact"/>
        </dgm:presLayoutVars>
      </dgm:prSet>
      <dgm:spPr/>
    </dgm:pt>
    <dgm:pt modelId="{789BD034-0F1C-4B89-AC58-89739335BA64}" type="pres">
      <dgm:prSet presAssocID="{DDDD45CE-965C-49DC-ADEF-3CDBCCDCF222}" presName="composite" presStyleCnt="0"/>
      <dgm:spPr/>
    </dgm:pt>
    <dgm:pt modelId="{702E18C1-01B1-493B-B679-FE4B419C3396}" type="pres">
      <dgm:prSet presAssocID="{DDDD45CE-965C-49DC-ADEF-3CDBCCDCF222}" presName="bgChev" presStyleLbl="node1" presStyleIdx="0" presStyleCnt="2" custLinFactNeighborX="4255"/>
      <dgm:spPr>
        <a:solidFill>
          <a:schemeClr val="tx1">
            <a:lumMod val="65000"/>
          </a:schemeClr>
        </a:solidFill>
        <a:effectLst>
          <a:glow rad="228600">
            <a:schemeClr val="accent5">
              <a:satMod val="175000"/>
              <a:alpha val="40000"/>
            </a:schemeClr>
          </a:glow>
        </a:effectLst>
      </dgm:spPr>
    </dgm:pt>
    <dgm:pt modelId="{0C2CB1B7-4929-4415-80D2-066029BB8BF3}" type="pres">
      <dgm:prSet presAssocID="{DDDD45CE-965C-49DC-ADEF-3CDBCCDCF222}" presName="txNode" presStyleLbl="fgAcc1" presStyleIdx="0" presStyleCnt="2" custScaleY="128373">
        <dgm:presLayoutVars>
          <dgm:bulletEnabled val="1"/>
        </dgm:presLayoutVars>
      </dgm:prSet>
      <dgm:spPr/>
    </dgm:pt>
    <dgm:pt modelId="{4B1ADF17-FE6F-419F-8301-3B43CDC5CCE4}" type="pres">
      <dgm:prSet presAssocID="{43BCA5AF-6C68-44E3-809E-803A4F08CBED}" presName="compositeSpace" presStyleCnt="0"/>
      <dgm:spPr/>
    </dgm:pt>
    <dgm:pt modelId="{CC9AD1F6-4E61-45E0-817C-DDA0F7AF922E}" type="pres">
      <dgm:prSet presAssocID="{E32F1149-540F-40C2-BEDD-AC27FBF76737}" presName="composite" presStyleCnt="0"/>
      <dgm:spPr/>
    </dgm:pt>
    <dgm:pt modelId="{8FE31FE7-2447-4FCE-B86D-4BC3C1F9876C}" type="pres">
      <dgm:prSet presAssocID="{E32F1149-540F-40C2-BEDD-AC27FBF76737}" presName="bgChev" presStyleLbl="node1" presStyleIdx="1" presStyleCnt="2" custLinFactNeighborX="3688"/>
      <dgm:spPr>
        <a:solidFill>
          <a:schemeClr val="tx1">
            <a:lumMod val="65000"/>
          </a:schemeClr>
        </a:solidFill>
        <a:effectLst>
          <a:glow rad="228600">
            <a:schemeClr val="accent5">
              <a:satMod val="175000"/>
              <a:alpha val="40000"/>
            </a:schemeClr>
          </a:glow>
        </a:effectLst>
      </dgm:spPr>
    </dgm:pt>
    <dgm:pt modelId="{59469C88-AF6E-4586-8539-1F4D58ACBC0E}" type="pres">
      <dgm:prSet presAssocID="{E32F1149-540F-40C2-BEDD-AC27FBF76737}" presName="txNode" presStyleLbl="fgAcc1" presStyleIdx="1" presStyleCnt="2" custScaleY="124279" custLinFactNeighborX="-4488" custLinFactNeighborY="-1549">
        <dgm:presLayoutVars>
          <dgm:bulletEnabled val="1"/>
        </dgm:presLayoutVars>
      </dgm:prSet>
      <dgm:spPr/>
    </dgm:pt>
  </dgm:ptLst>
  <dgm:cxnLst>
    <dgm:cxn modelId="{6F25A809-9A82-4253-937C-7BFE1AEE3025}" srcId="{1D55E724-C313-4226-B841-FC17EABF1C03}" destId="{E32F1149-540F-40C2-BEDD-AC27FBF76737}" srcOrd="1" destOrd="0" parTransId="{03C5C482-082C-46C4-A8CE-49D6CBAD3D7B}" sibTransId="{ED7925EB-92B9-4E33-B19E-C632784E5BE4}"/>
    <dgm:cxn modelId="{47B5C241-09F7-4667-8D1A-3E358E51A5AC}" srcId="{1D55E724-C313-4226-B841-FC17EABF1C03}" destId="{DDDD45CE-965C-49DC-ADEF-3CDBCCDCF222}" srcOrd="0" destOrd="0" parTransId="{3582483F-0AC8-4BDD-AA51-E98941CA3361}" sibTransId="{43BCA5AF-6C68-44E3-809E-803A4F08CBED}"/>
    <dgm:cxn modelId="{70D34658-E0F4-4941-8EDA-B8ED59929585}" type="presOf" srcId="{E32F1149-540F-40C2-BEDD-AC27FBF76737}" destId="{59469C88-AF6E-4586-8539-1F4D58ACBC0E}" srcOrd="0" destOrd="0" presId="urn:microsoft.com/office/officeart/2005/8/layout/chevronAccent+Icon"/>
    <dgm:cxn modelId="{D5BDB284-E578-4904-8F34-E34C5ABDCCB9}" type="presOf" srcId="{1D55E724-C313-4226-B841-FC17EABF1C03}" destId="{B423B4B6-ED83-4D71-95F4-5071EBF9AC3E}" srcOrd="0" destOrd="0" presId="urn:microsoft.com/office/officeart/2005/8/layout/chevronAccent+Icon"/>
    <dgm:cxn modelId="{B5912BDC-D615-4A16-AE1B-0FCC693D965B}" type="presOf" srcId="{DDDD45CE-965C-49DC-ADEF-3CDBCCDCF222}" destId="{0C2CB1B7-4929-4415-80D2-066029BB8BF3}" srcOrd="0" destOrd="0" presId="urn:microsoft.com/office/officeart/2005/8/layout/chevronAccent+Icon"/>
    <dgm:cxn modelId="{2B442F0A-9626-4178-80CA-BD037DA91881}" type="presParOf" srcId="{B423B4B6-ED83-4D71-95F4-5071EBF9AC3E}" destId="{789BD034-0F1C-4B89-AC58-89739335BA64}" srcOrd="0" destOrd="0" presId="urn:microsoft.com/office/officeart/2005/8/layout/chevronAccent+Icon"/>
    <dgm:cxn modelId="{4591C6A6-E393-4668-951C-33983DB678FA}" type="presParOf" srcId="{789BD034-0F1C-4B89-AC58-89739335BA64}" destId="{702E18C1-01B1-493B-B679-FE4B419C3396}" srcOrd="0" destOrd="0" presId="urn:microsoft.com/office/officeart/2005/8/layout/chevronAccent+Icon"/>
    <dgm:cxn modelId="{CCBF2E7D-A847-4B9C-A658-A6036D41EA6E}" type="presParOf" srcId="{789BD034-0F1C-4B89-AC58-89739335BA64}" destId="{0C2CB1B7-4929-4415-80D2-066029BB8BF3}" srcOrd="1" destOrd="0" presId="urn:microsoft.com/office/officeart/2005/8/layout/chevronAccent+Icon"/>
    <dgm:cxn modelId="{0D600D4B-32F8-4382-98FA-F22B4C2CCF17}" type="presParOf" srcId="{B423B4B6-ED83-4D71-95F4-5071EBF9AC3E}" destId="{4B1ADF17-FE6F-419F-8301-3B43CDC5CCE4}" srcOrd="1" destOrd="0" presId="urn:microsoft.com/office/officeart/2005/8/layout/chevronAccent+Icon"/>
    <dgm:cxn modelId="{0C784A84-E6C7-45F4-A215-9DBD6FEA0542}" type="presParOf" srcId="{B423B4B6-ED83-4D71-95F4-5071EBF9AC3E}" destId="{CC9AD1F6-4E61-45E0-817C-DDA0F7AF922E}" srcOrd="2" destOrd="0" presId="urn:microsoft.com/office/officeart/2005/8/layout/chevronAccent+Icon"/>
    <dgm:cxn modelId="{3CCBDBB2-7EBB-4D7D-B649-97225CFA6257}" type="presParOf" srcId="{CC9AD1F6-4E61-45E0-817C-DDA0F7AF922E}" destId="{8FE31FE7-2447-4FCE-B86D-4BC3C1F9876C}" srcOrd="0" destOrd="0" presId="urn:microsoft.com/office/officeart/2005/8/layout/chevronAccent+Icon"/>
    <dgm:cxn modelId="{CC682B1D-D3A3-46DE-8DA2-F27EAF6C82A2}" type="presParOf" srcId="{CC9AD1F6-4E61-45E0-817C-DDA0F7AF922E}" destId="{59469C88-AF6E-4586-8539-1F4D58ACBC0E}" srcOrd="1" destOrd="0" presId="urn:microsoft.com/office/officeart/2005/8/layout/chevronAccent+Icon"/>
  </dgm:cxnLst>
  <dgm:bg>
    <a:solidFill>
      <a:srgbClr val="002A13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92BD72-3545-4BF0-89CB-7491191FBC8E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D5C0E59-76B1-4811-810A-CFBB1DAD0C5A}">
      <dgm:prSet phldrT="[Text]"/>
      <dgm:spPr/>
      <dgm:t>
        <a:bodyPr/>
        <a:lstStyle/>
        <a:p>
          <a:r>
            <a:rPr lang="en-IN" b="1" dirty="0">
              <a:solidFill>
                <a:srgbClr val="FFC000"/>
              </a:solidFill>
            </a:rPr>
            <a:t>242</a:t>
          </a:r>
          <a:r>
            <a:rPr lang="en-IN" dirty="0">
              <a:solidFill>
                <a:srgbClr val="FFC000"/>
              </a:solidFill>
            </a:rPr>
            <a:t> Medical Journals </a:t>
          </a:r>
        </a:p>
      </dgm:t>
    </dgm:pt>
    <dgm:pt modelId="{6FF42952-2517-4240-B732-83E3517383D6}" type="parTrans" cxnId="{0876622B-39D5-47CA-B579-D9C01F0C1217}">
      <dgm:prSet/>
      <dgm:spPr/>
      <dgm:t>
        <a:bodyPr/>
        <a:lstStyle/>
        <a:p>
          <a:endParaRPr lang="en-IN"/>
        </a:p>
      </dgm:t>
    </dgm:pt>
    <dgm:pt modelId="{849AF73F-327D-47BF-9277-4B22CC1AE414}" type="sibTrans" cxnId="{0876622B-39D5-47CA-B579-D9C01F0C1217}">
      <dgm:prSet/>
      <dgm:spPr/>
      <dgm:t>
        <a:bodyPr/>
        <a:lstStyle/>
        <a:p>
          <a:endParaRPr lang="en-IN"/>
        </a:p>
      </dgm:t>
    </dgm:pt>
    <dgm:pt modelId="{98C392B2-D4DB-4ADF-894B-7A489F1717C1}">
      <dgm:prSet phldrT="[Text]" custT="1"/>
      <dgm:spPr/>
      <dgm:t>
        <a:bodyPr/>
        <a:lstStyle/>
        <a:p>
          <a:r>
            <a:rPr lang="en-IN" sz="3200" dirty="0">
              <a:solidFill>
                <a:srgbClr val="FFC000"/>
              </a:solidFill>
            </a:rPr>
            <a:t>National Medical Library </a:t>
          </a:r>
        </a:p>
      </dgm:t>
    </dgm:pt>
    <dgm:pt modelId="{76284D1D-31E1-4F34-8F22-87AA2B427D54}" type="parTrans" cxnId="{7558088E-22BD-4397-BBC5-28E9554215C4}">
      <dgm:prSet/>
      <dgm:spPr/>
      <dgm:t>
        <a:bodyPr/>
        <a:lstStyle/>
        <a:p>
          <a:endParaRPr lang="en-IN"/>
        </a:p>
      </dgm:t>
    </dgm:pt>
    <dgm:pt modelId="{981DA4AC-6347-45E6-8E0E-5F9A3FBC4227}" type="sibTrans" cxnId="{7558088E-22BD-4397-BBC5-28E9554215C4}">
      <dgm:prSet/>
      <dgm:spPr/>
      <dgm:t>
        <a:bodyPr/>
        <a:lstStyle/>
        <a:p>
          <a:endParaRPr lang="en-IN"/>
        </a:p>
      </dgm:t>
    </dgm:pt>
    <dgm:pt modelId="{FB782800-4287-4545-BC38-194C814DA5FF}" type="pres">
      <dgm:prSet presAssocID="{5D92BD72-3545-4BF0-89CB-7491191FBC8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132346F2-C968-4D94-AE0D-E47C12B27F68}" type="pres">
      <dgm:prSet presAssocID="{AD5C0E59-76B1-4811-810A-CFBB1DAD0C5A}" presName="Accent1" presStyleCnt="0"/>
      <dgm:spPr/>
    </dgm:pt>
    <dgm:pt modelId="{E26FEAB7-5D65-454B-B143-27F9F97D38BB}" type="pres">
      <dgm:prSet presAssocID="{AD5C0E59-76B1-4811-810A-CFBB1DAD0C5A}" presName="Accent" presStyleLbl="node1" presStyleIdx="0" presStyleCnt="2" custScaleX="176433" custScaleY="65713" custLinFactNeighborX="86666" custLinFactNeighborY="1799"/>
      <dgm:spPr>
        <a:solidFill>
          <a:schemeClr val="tx2">
            <a:lumMod val="25000"/>
          </a:schemeClr>
        </a:solidFill>
      </dgm:spPr>
    </dgm:pt>
    <dgm:pt modelId="{755708A1-69B4-466C-B2EF-87B002DBFC3C}" type="pres">
      <dgm:prSet presAssocID="{AD5C0E59-76B1-4811-810A-CFBB1DAD0C5A}" presName="Parent1" presStyleLbl="revTx" presStyleIdx="0" presStyleCnt="2" custScaleX="190844" custLinFactX="-17954" custLinFactNeighborX="-100000" custLinFactNeighborY="7810">
        <dgm:presLayoutVars>
          <dgm:chMax val="1"/>
          <dgm:chPref val="1"/>
          <dgm:bulletEnabled val="1"/>
        </dgm:presLayoutVars>
      </dgm:prSet>
      <dgm:spPr/>
    </dgm:pt>
    <dgm:pt modelId="{2351A60D-8664-4038-BBB8-7C344AF0969C}" type="pres">
      <dgm:prSet presAssocID="{98C392B2-D4DB-4ADF-894B-7A489F1717C1}" presName="Accent2" presStyleCnt="0"/>
      <dgm:spPr/>
    </dgm:pt>
    <dgm:pt modelId="{0165D2CF-9B12-4F68-91EF-CC64D91BC52D}" type="pres">
      <dgm:prSet presAssocID="{98C392B2-D4DB-4ADF-894B-7A489F1717C1}" presName="Accent" presStyleLbl="node1" presStyleIdx="1" presStyleCnt="2" custScaleX="177490" custScaleY="65713" custLinFactNeighborX="-44127" custLinFactNeighborY="-67585"/>
      <dgm:spPr>
        <a:solidFill>
          <a:schemeClr val="tx2">
            <a:lumMod val="25000"/>
          </a:schemeClr>
        </a:solidFill>
      </dgm:spPr>
    </dgm:pt>
    <dgm:pt modelId="{D512C1FF-0C61-4958-9549-DAD440AFDE89}" type="pres">
      <dgm:prSet presAssocID="{98C392B2-D4DB-4ADF-894B-7A489F1717C1}" presName="Parent2" presStyleLbl="revTx" presStyleIdx="1" presStyleCnt="2" custScaleX="233888" custLinFactX="100000" custLinFactY="-95615" custLinFactNeighborX="101061" custLinFactNeighborY="-100000">
        <dgm:presLayoutVars>
          <dgm:chMax val="1"/>
          <dgm:chPref val="1"/>
          <dgm:bulletEnabled val="1"/>
        </dgm:presLayoutVars>
      </dgm:prSet>
      <dgm:spPr/>
    </dgm:pt>
  </dgm:ptLst>
  <dgm:cxnLst>
    <dgm:cxn modelId="{0876622B-39D5-47CA-B579-D9C01F0C1217}" srcId="{5D92BD72-3545-4BF0-89CB-7491191FBC8E}" destId="{AD5C0E59-76B1-4811-810A-CFBB1DAD0C5A}" srcOrd="0" destOrd="0" parTransId="{6FF42952-2517-4240-B732-83E3517383D6}" sibTransId="{849AF73F-327D-47BF-9277-4B22CC1AE414}"/>
    <dgm:cxn modelId="{1C04F13B-B6C0-45FE-85BA-D634512B4CE2}" type="presOf" srcId="{AD5C0E59-76B1-4811-810A-CFBB1DAD0C5A}" destId="{755708A1-69B4-466C-B2EF-87B002DBFC3C}" srcOrd="0" destOrd="0" presId="urn:microsoft.com/office/officeart/2009/layout/CircleArrowProcess"/>
    <dgm:cxn modelId="{7558088E-22BD-4397-BBC5-28E9554215C4}" srcId="{5D92BD72-3545-4BF0-89CB-7491191FBC8E}" destId="{98C392B2-D4DB-4ADF-894B-7A489F1717C1}" srcOrd="1" destOrd="0" parTransId="{76284D1D-31E1-4F34-8F22-87AA2B427D54}" sibTransId="{981DA4AC-6347-45E6-8E0E-5F9A3FBC4227}"/>
    <dgm:cxn modelId="{6176ACBA-AB84-4156-B3E8-8B0E020B98BD}" type="presOf" srcId="{5D92BD72-3545-4BF0-89CB-7491191FBC8E}" destId="{FB782800-4287-4545-BC38-194C814DA5FF}" srcOrd="0" destOrd="0" presId="urn:microsoft.com/office/officeart/2009/layout/CircleArrowProcess"/>
    <dgm:cxn modelId="{A3CEA8FF-D5E4-4519-822E-59E3BF8EA499}" type="presOf" srcId="{98C392B2-D4DB-4ADF-894B-7A489F1717C1}" destId="{D512C1FF-0C61-4958-9549-DAD440AFDE89}" srcOrd="0" destOrd="0" presId="urn:microsoft.com/office/officeart/2009/layout/CircleArrowProcess"/>
    <dgm:cxn modelId="{5C629C51-6E61-4E82-9CDB-B35CB2488A77}" type="presParOf" srcId="{FB782800-4287-4545-BC38-194C814DA5FF}" destId="{132346F2-C968-4D94-AE0D-E47C12B27F68}" srcOrd="0" destOrd="0" presId="urn:microsoft.com/office/officeart/2009/layout/CircleArrowProcess"/>
    <dgm:cxn modelId="{3BA44026-4D69-45F6-B44D-ACA111EE4013}" type="presParOf" srcId="{132346F2-C968-4D94-AE0D-E47C12B27F68}" destId="{E26FEAB7-5D65-454B-B143-27F9F97D38BB}" srcOrd="0" destOrd="0" presId="urn:microsoft.com/office/officeart/2009/layout/CircleArrowProcess"/>
    <dgm:cxn modelId="{75B815C6-5A54-4885-9D24-4802A8E941CA}" type="presParOf" srcId="{FB782800-4287-4545-BC38-194C814DA5FF}" destId="{755708A1-69B4-466C-B2EF-87B002DBFC3C}" srcOrd="1" destOrd="0" presId="urn:microsoft.com/office/officeart/2009/layout/CircleArrowProcess"/>
    <dgm:cxn modelId="{4E135CAB-DC6A-4AD4-89C5-5CD3691FECD9}" type="presParOf" srcId="{FB782800-4287-4545-BC38-194C814DA5FF}" destId="{2351A60D-8664-4038-BBB8-7C344AF0969C}" srcOrd="2" destOrd="0" presId="urn:microsoft.com/office/officeart/2009/layout/CircleArrowProcess"/>
    <dgm:cxn modelId="{5A9EE20E-B1B6-4472-B976-893D9953F41A}" type="presParOf" srcId="{2351A60D-8664-4038-BBB8-7C344AF0969C}" destId="{0165D2CF-9B12-4F68-91EF-CC64D91BC52D}" srcOrd="0" destOrd="0" presId="urn:microsoft.com/office/officeart/2009/layout/CircleArrowProcess"/>
    <dgm:cxn modelId="{A0975755-C95F-4506-A598-6536C8EF7F56}" type="presParOf" srcId="{FB782800-4287-4545-BC38-194C814DA5FF}" destId="{D512C1FF-0C61-4958-9549-DAD440AFDE89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DB197A-DC0A-4837-97FF-941547449CA1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A78DE942-9B3B-45C7-B999-C3D8FEFEAFEF}">
      <dgm:prSet phldrT="[Text]"/>
      <dgm:spPr>
        <a:solidFill>
          <a:srgbClr val="7030A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IN" dirty="0"/>
            <a:t>New Users</a:t>
          </a:r>
        </a:p>
        <a:p>
          <a:r>
            <a:rPr lang="en-IN" dirty="0"/>
            <a:t>168</a:t>
          </a:r>
        </a:p>
      </dgm:t>
    </dgm:pt>
    <dgm:pt modelId="{3599B4CA-9286-4044-B37A-E1ED9D097826}" type="parTrans" cxnId="{5E72A158-B4A4-4B07-8489-42313FECC033}">
      <dgm:prSet/>
      <dgm:spPr/>
      <dgm:t>
        <a:bodyPr/>
        <a:lstStyle/>
        <a:p>
          <a:endParaRPr lang="en-IN"/>
        </a:p>
      </dgm:t>
    </dgm:pt>
    <dgm:pt modelId="{103340A0-40F3-4257-8A0E-23BC46C19E61}" type="sibTrans" cxnId="{5E72A158-B4A4-4B07-8489-42313FECC033}">
      <dgm:prSet/>
      <dgm:spPr/>
      <dgm:t>
        <a:bodyPr/>
        <a:lstStyle/>
        <a:p>
          <a:endParaRPr lang="en-IN"/>
        </a:p>
      </dgm:t>
    </dgm:pt>
    <dgm:pt modelId="{BE835984-7A3B-45F1-8101-B2667DDA17A0}">
      <dgm:prSet phldrT="[Text]"/>
      <dgm:spPr>
        <a:solidFill>
          <a:srgbClr val="7030A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IN" dirty="0"/>
            <a:t>Total</a:t>
          </a:r>
        </a:p>
        <a:p>
          <a:r>
            <a:rPr lang="en-IN" dirty="0"/>
            <a:t>969</a:t>
          </a:r>
        </a:p>
      </dgm:t>
    </dgm:pt>
    <dgm:pt modelId="{E43307E9-8BB3-468B-9E7C-F19B3EC75989}" type="parTrans" cxnId="{A43F1881-51C0-46EE-8622-2C8359DA4654}">
      <dgm:prSet/>
      <dgm:spPr/>
      <dgm:t>
        <a:bodyPr/>
        <a:lstStyle/>
        <a:p>
          <a:endParaRPr lang="en-IN"/>
        </a:p>
      </dgm:t>
    </dgm:pt>
    <dgm:pt modelId="{1A883F16-2CB9-4055-BE3A-235B9223FB53}" type="sibTrans" cxnId="{A43F1881-51C0-46EE-8622-2C8359DA4654}">
      <dgm:prSet/>
      <dgm:spPr/>
      <dgm:t>
        <a:bodyPr/>
        <a:lstStyle/>
        <a:p>
          <a:endParaRPr lang="en-IN"/>
        </a:p>
      </dgm:t>
    </dgm:pt>
    <dgm:pt modelId="{335CF4F5-354C-4C88-93B4-97359AAA7AD3}">
      <dgm:prSet phldrT="[Text]"/>
      <dgm:spPr>
        <a:solidFill>
          <a:srgbClr val="7030A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IN" dirty="0"/>
            <a:t>Resources</a:t>
          </a:r>
        </a:p>
        <a:p>
          <a:r>
            <a:rPr lang="en-IN" dirty="0"/>
            <a:t>6237 e-journals</a:t>
          </a:r>
        </a:p>
        <a:p>
          <a:r>
            <a:rPr lang="en-IN" dirty="0"/>
            <a:t>31 lakhs e-books</a:t>
          </a:r>
        </a:p>
      </dgm:t>
    </dgm:pt>
    <dgm:pt modelId="{4C7DD8A6-A249-40D2-8B8E-2B923B321C6C}" type="parTrans" cxnId="{34E04550-FEA7-48BD-9052-4C7D18B2ECC1}">
      <dgm:prSet/>
      <dgm:spPr/>
      <dgm:t>
        <a:bodyPr/>
        <a:lstStyle/>
        <a:p>
          <a:endParaRPr lang="en-IN"/>
        </a:p>
      </dgm:t>
    </dgm:pt>
    <dgm:pt modelId="{B1DE2CDD-124E-4323-93B4-6691A01BC1EC}" type="sibTrans" cxnId="{34E04550-FEA7-48BD-9052-4C7D18B2ECC1}">
      <dgm:prSet/>
      <dgm:spPr/>
      <dgm:t>
        <a:bodyPr/>
        <a:lstStyle/>
        <a:p>
          <a:endParaRPr lang="en-IN"/>
        </a:p>
      </dgm:t>
    </dgm:pt>
    <dgm:pt modelId="{38CD627C-CB76-4720-925A-2647D15B2751}" type="pres">
      <dgm:prSet presAssocID="{3DDB197A-DC0A-4837-97FF-941547449CA1}" presName="Name0" presStyleCnt="0">
        <dgm:presLayoutVars>
          <dgm:dir/>
          <dgm:resizeHandles val="exact"/>
        </dgm:presLayoutVars>
      </dgm:prSet>
      <dgm:spPr/>
    </dgm:pt>
    <dgm:pt modelId="{72835E96-CDF6-430D-9D88-0EF9CF29BFC0}" type="pres">
      <dgm:prSet presAssocID="{3DDB197A-DC0A-4837-97FF-941547449CA1}" presName="fgShape" presStyleLbl="fgShp" presStyleIdx="0" presStyleCnt="1" custScaleY="39827"/>
      <dgm:spPr>
        <a:solidFill>
          <a:srgbClr val="92D050"/>
        </a:solidFill>
        <a:effectLst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 prstMaterial="dkEdge">
          <a:bevelT/>
        </a:sp3d>
      </dgm:spPr>
    </dgm:pt>
    <dgm:pt modelId="{32C54B66-6214-41E8-B819-5217A29A3305}" type="pres">
      <dgm:prSet presAssocID="{3DDB197A-DC0A-4837-97FF-941547449CA1}" presName="linComp" presStyleCnt="0"/>
      <dgm:spPr/>
    </dgm:pt>
    <dgm:pt modelId="{20FD5F7C-E7D9-46D2-87F4-ABE69CD996E2}" type="pres">
      <dgm:prSet presAssocID="{A78DE942-9B3B-45C7-B999-C3D8FEFEAFEF}" presName="compNode" presStyleCnt="0"/>
      <dgm:spPr/>
    </dgm:pt>
    <dgm:pt modelId="{233709E9-D20E-4592-B8AF-D4D9EDD76829}" type="pres">
      <dgm:prSet presAssocID="{A78DE942-9B3B-45C7-B999-C3D8FEFEAFEF}" presName="bkgdShape" presStyleLbl="node1" presStyleIdx="0" presStyleCnt="3"/>
      <dgm:spPr/>
    </dgm:pt>
    <dgm:pt modelId="{9B22E19D-211B-409D-9F5C-604006E6CCC9}" type="pres">
      <dgm:prSet presAssocID="{A78DE942-9B3B-45C7-B999-C3D8FEFEAFEF}" presName="nodeTx" presStyleLbl="node1" presStyleIdx="0" presStyleCnt="3">
        <dgm:presLayoutVars>
          <dgm:bulletEnabled val="1"/>
        </dgm:presLayoutVars>
      </dgm:prSet>
      <dgm:spPr/>
    </dgm:pt>
    <dgm:pt modelId="{7927594D-C3B8-4395-839F-CAF46B6AC7A4}" type="pres">
      <dgm:prSet presAssocID="{A78DE942-9B3B-45C7-B999-C3D8FEFEAFEF}" presName="invisiNode" presStyleLbl="node1" presStyleIdx="0" presStyleCnt="3"/>
      <dgm:spPr/>
    </dgm:pt>
    <dgm:pt modelId="{49E3B521-E178-477E-BB4C-06C38C162598}" type="pres">
      <dgm:prSet presAssocID="{A78DE942-9B3B-45C7-B999-C3D8FEFEAFEF}" presName="imagNode" presStyleLbl="fgImgPlace1" presStyleIdx="0" presStyleCnt="3" custLinFactNeighborX="16953" custLinFactNeighborY="-659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4DF9B8D2-8A64-4ADC-8FD7-2B27CB318073}" type="pres">
      <dgm:prSet presAssocID="{103340A0-40F3-4257-8A0E-23BC46C19E61}" presName="sibTrans" presStyleLbl="sibTrans2D1" presStyleIdx="0" presStyleCnt="0"/>
      <dgm:spPr/>
    </dgm:pt>
    <dgm:pt modelId="{F0FA0287-1C7D-444B-B32F-F55E43EEEFE1}" type="pres">
      <dgm:prSet presAssocID="{BE835984-7A3B-45F1-8101-B2667DDA17A0}" presName="compNode" presStyleCnt="0"/>
      <dgm:spPr/>
    </dgm:pt>
    <dgm:pt modelId="{7FFF2BAC-B29D-42AC-A935-6AEB32735A84}" type="pres">
      <dgm:prSet presAssocID="{BE835984-7A3B-45F1-8101-B2667DDA17A0}" presName="bkgdShape" presStyleLbl="node1" presStyleIdx="1" presStyleCnt="3"/>
      <dgm:spPr/>
    </dgm:pt>
    <dgm:pt modelId="{DAD981EB-00F3-4B94-A839-CDE340474BE2}" type="pres">
      <dgm:prSet presAssocID="{BE835984-7A3B-45F1-8101-B2667DDA17A0}" presName="nodeTx" presStyleLbl="node1" presStyleIdx="1" presStyleCnt="3">
        <dgm:presLayoutVars>
          <dgm:bulletEnabled val="1"/>
        </dgm:presLayoutVars>
      </dgm:prSet>
      <dgm:spPr/>
    </dgm:pt>
    <dgm:pt modelId="{153A2C72-B744-446D-96C6-EA000B3A52C5}" type="pres">
      <dgm:prSet presAssocID="{BE835984-7A3B-45F1-8101-B2667DDA17A0}" presName="invisiNode" presStyleLbl="node1" presStyleIdx="1" presStyleCnt="3"/>
      <dgm:spPr/>
    </dgm:pt>
    <dgm:pt modelId="{46DADE72-35C8-4BD0-B5F5-51B9576B7738}" type="pres">
      <dgm:prSet presAssocID="{BE835984-7A3B-45F1-8101-B2667DDA17A0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F77C953C-DBB6-4281-9DB4-5F9F5660B110}" type="pres">
      <dgm:prSet presAssocID="{1A883F16-2CB9-4055-BE3A-235B9223FB53}" presName="sibTrans" presStyleLbl="sibTrans2D1" presStyleIdx="0" presStyleCnt="0"/>
      <dgm:spPr/>
    </dgm:pt>
    <dgm:pt modelId="{5253B751-72D4-44E0-BD8F-E10D93FB07B0}" type="pres">
      <dgm:prSet presAssocID="{335CF4F5-354C-4C88-93B4-97359AAA7AD3}" presName="compNode" presStyleCnt="0"/>
      <dgm:spPr/>
    </dgm:pt>
    <dgm:pt modelId="{0FAAF4CF-D832-4607-AAF1-5CF5AA744677}" type="pres">
      <dgm:prSet presAssocID="{335CF4F5-354C-4C88-93B4-97359AAA7AD3}" presName="bkgdShape" presStyleLbl="node1" presStyleIdx="2" presStyleCnt="3"/>
      <dgm:spPr/>
    </dgm:pt>
    <dgm:pt modelId="{99051CAF-FFAE-44C1-99E0-2773E6647377}" type="pres">
      <dgm:prSet presAssocID="{335CF4F5-354C-4C88-93B4-97359AAA7AD3}" presName="nodeTx" presStyleLbl="node1" presStyleIdx="2" presStyleCnt="3">
        <dgm:presLayoutVars>
          <dgm:bulletEnabled val="1"/>
        </dgm:presLayoutVars>
      </dgm:prSet>
      <dgm:spPr/>
    </dgm:pt>
    <dgm:pt modelId="{1B3E3816-C74C-4319-AB1E-CB5ED2972ED1}" type="pres">
      <dgm:prSet presAssocID="{335CF4F5-354C-4C88-93B4-97359AAA7AD3}" presName="invisiNode" presStyleLbl="node1" presStyleIdx="2" presStyleCnt="3"/>
      <dgm:spPr/>
    </dgm:pt>
    <dgm:pt modelId="{347A97C3-A908-4F5C-AD12-B2FE3FE6CB9D}" type="pres">
      <dgm:prSet presAssocID="{335CF4F5-354C-4C88-93B4-97359AAA7AD3}" presName="imagNode" presStyleLbl="fgImgPlace1" presStyleIdx="2" presStyleCnt="3" custFlipHor="0" custScaleX="103136" custScaleY="9370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</dgm:ptLst>
  <dgm:cxnLst>
    <dgm:cxn modelId="{BE1B6E0D-5E02-435C-A808-75C2ECB5504B}" type="presOf" srcId="{A78DE942-9B3B-45C7-B999-C3D8FEFEAFEF}" destId="{233709E9-D20E-4592-B8AF-D4D9EDD76829}" srcOrd="0" destOrd="0" presId="urn:microsoft.com/office/officeart/2005/8/layout/hList7#1"/>
    <dgm:cxn modelId="{ECA0C427-3544-4EEE-B322-A5CA598EB475}" type="presOf" srcId="{103340A0-40F3-4257-8A0E-23BC46C19E61}" destId="{4DF9B8D2-8A64-4ADC-8FD7-2B27CB318073}" srcOrd="0" destOrd="0" presId="urn:microsoft.com/office/officeart/2005/8/layout/hList7#1"/>
    <dgm:cxn modelId="{B5A6E344-B054-45C8-8340-7AC779D6A15B}" type="presOf" srcId="{335CF4F5-354C-4C88-93B4-97359AAA7AD3}" destId="{99051CAF-FFAE-44C1-99E0-2773E6647377}" srcOrd="1" destOrd="0" presId="urn:microsoft.com/office/officeart/2005/8/layout/hList7#1"/>
    <dgm:cxn modelId="{FD4E1E6E-6897-49CB-A543-90463AE1F4F2}" type="presOf" srcId="{3DDB197A-DC0A-4837-97FF-941547449CA1}" destId="{38CD627C-CB76-4720-925A-2647D15B2751}" srcOrd="0" destOrd="0" presId="urn:microsoft.com/office/officeart/2005/8/layout/hList7#1"/>
    <dgm:cxn modelId="{34E04550-FEA7-48BD-9052-4C7D18B2ECC1}" srcId="{3DDB197A-DC0A-4837-97FF-941547449CA1}" destId="{335CF4F5-354C-4C88-93B4-97359AAA7AD3}" srcOrd="2" destOrd="0" parTransId="{4C7DD8A6-A249-40D2-8B8E-2B923B321C6C}" sibTransId="{B1DE2CDD-124E-4323-93B4-6691A01BC1EC}"/>
    <dgm:cxn modelId="{6A760156-73C1-4083-A6B8-E4C354D43EC6}" type="presOf" srcId="{1A883F16-2CB9-4055-BE3A-235B9223FB53}" destId="{F77C953C-DBB6-4281-9DB4-5F9F5660B110}" srcOrd="0" destOrd="0" presId="urn:microsoft.com/office/officeart/2005/8/layout/hList7#1"/>
    <dgm:cxn modelId="{6ED24F76-AAC2-452D-BE8E-45C187AA2068}" type="presOf" srcId="{BE835984-7A3B-45F1-8101-B2667DDA17A0}" destId="{7FFF2BAC-B29D-42AC-A935-6AEB32735A84}" srcOrd="0" destOrd="0" presId="urn:microsoft.com/office/officeart/2005/8/layout/hList7#1"/>
    <dgm:cxn modelId="{5E72A158-B4A4-4B07-8489-42313FECC033}" srcId="{3DDB197A-DC0A-4837-97FF-941547449CA1}" destId="{A78DE942-9B3B-45C7-B999-C3D8FEFEAFEF}" srcOrd="0" destOrd="0" parTransId="{3599B4CA-9286-4044-B37A-E1ED9D097826}" sibTransId="{103340A0-40F3-4257-8A0E-23BC46C19E61}"/>
    <dgm:cxn modelId="{A43F1881-51C0-46EE-8622-2C8359DA4654}" srcId="{3DDB197A-DC0A-4837-97FF-941547449CA1}" destId="{BE835984-7A3B-45F1-8101-B2667DDA17A0}" srcOrd="1" destOrd="0" parTransId="{E43307E9-8BB3-468B-9E7C-F19B3EC75989}" sibTransId="{1A883F16-2CB9-4055-BE3A-235B9223FB53}"/>
    <dgm:cxn modelId="{3671E5BB-B80D-4DC9-AAAA-49424F515854}" type="presOf" srcId="{335CF4F5-354C-4C88-93B4-97359AAA7AD3}" destId="{0FAAF4CF-D832-4607-AAF1-5CF5AA744677}" srcOrd="0" destOrd="0" presId="urn:microsoft.com/office/officeart/2005/8/layout/hList7#1"/>
    <dgm:cxn modelId="{EE52BCDA-C8B4-412E-A9BC-8CF0A92B39E6}" type="presOf" srcId="{BE835984-7A3B-45F1-8101-B2667DDA17A0}" destId="{DAD981EB-00F3-4B94-A839-CDE340474BE2}" srcOrd="1" destOrd="0" presId="urn:microsoft.com/office/officeart/2005/8/layout/hList7#1"/>
    <dgm:cxn modelId="{C73F14F0-6042-4599-B203-C5F68EEAD6E5}" type="presOf" srcId="{A78DE942-9B3B-45C7-B999-C3D8FEFEAFEF}" destId="{9B22E19D-211B-409D-9F5C-604006E6CCC9}" srcOrd="1" destOrd="0" presId="urn:microsoft.com/office/officeart/2005/8/layout/hList7#1"/>
    <dgm:cxn modelId="{B82A8F07-C9F4-44F2-8AAA-0679B4C8C994}" type="presParOf" srcId="{38CD627C-CB76-4720-925A-2647D15B2751}" destId="{72835E96-CDF6-430D-9D88-0EF9CF29BFC0}" srcOrd="0" destOrd="0" presId="urn:microsoft.com/office/officeart/2005/8/layout/hList7#1"/>
    <dgm:cxn modelId="{2AF4E0AC-1B53-4B2E-BE52-AF474F456C28}" type="presParOf" srcId="{38CD627C-CB76-4720-925A-2647D15B2751}" destId="{32C54B66-6214-41E8-B819-5217A29A3305}" srcOrd="1" destOrd="0" presId="urn:microsoft.com/office/officeart/2005/8/layout/hList7#1"/>
    <dgm:cxn modelId="{A832B64A-C1D7-494B-979D-ADF17B262AFB}" type="presParOf" srcId="{32C54B66-6214-41E8-B819-5217A29A3305}" destId="{20FD5F7C-E7D9-46D2-87F4-ABE69CD996E2}" srcOrd="0" destOrd="0" presId="urn:microsoft.com/office/officeart/2005/8/layout/hList7#1"/>
    <dgm:cxn modelId="{4D413E17-D250-4DF4-9DCB-8EC90205E739}" type="presParOf" srcId="{20FD5F7C-E7D9-46D2-87F4-ABE69CD996E2}" destId="{233709E9-D20E-4592-B8AF-D4D9EDD76829}" srcOrd="0" destOrd="0" presId="urn:microsoft.com/office/officeart/2005/8/layout/hList7#1"/>
    <dgm:cxn modelId="{D417AAE5-DE4A-4553-A21E-9F6B07492AD4}" type="presParOf" srcId="{20FD5F7C-E7D9-46D2-87F4-ABE69CD996E2}" destId="{9B22E19D-211B-409D-9F5C-604006E6CCC9}" srcOrd="1" destOrd="0" presId="urn:microsoft.com/office/officeart/2005/8/layout/hList7#1"/>
    <dgm:cxn modelId="{2B301E56-7F0D-466C-9EDC-2C679CB17D5D}" type="presParOf" srcId="{20FD5F7C-E7D9-46D2-87F4-ABE69CD996E2}" destId="{7927594D-C3B8-4395-839F-CAF46B6AC7A4}" srcOrd="2" destOrd="0" presId="urn:microsoft.com/office/officeart/2005/8/layout/hList7#1"/>
    <dgm:cxn modelId="{4B4D4EDF-2F4A-4D42-9FF4-A8F3A5F1F132}" type="presParOf" srcId="{20FD5F7C-E7D9-46D2-87F4-ABE69CD996E2}" destId="{49E3B521-E178-477E-BB4C-06C38C162598}" srcOrd="3" destOrd="0" presId="urn:microsoft.com/office/officeart/2005/8/layout/hList7#1"/>
    <dgm:cxn modelId="{EDA58F49-1C67-42C4-9D13-247CFE5421F7}" type="presParOf" srcId="{32C54B66-6214-41E8-B819-5217A29A3305}" destId="{4DF9B8D2-8A64-4ADC-8FD7-2B27CB318073}" srcOrd="1" destOrd="0" presId="urn:microsoft.com/office/officeart/2005/8/layout/hList7#1"/>
    <dgm:cxn modelId="{5F4681C2-4586-47F6-84CE-27263A5FDD9D}" type="presParOf" srcId="{32C54B66-6214-41E8-B819-5217A29A3305}" destId="{F0FA0287-1C7D-444B-B32F-F55E43EEEFE1}" srcOrd="2" destOrd="0" presId="urn:microsoft.com/office/officeart/2005/8/layout/hList7#1"/>
    <dgm:cxn modelId="{3950A470-B9C4-4C51-A576-612D8E8F7BCF}" type="presParOf" srcId="{F0FA0287-1C7D-444B-B32F-F55E43EEEFE1}" destId="{7FFF2BAC-B29D-42AC-A935-6AEB32735A84}" srcOrd="0" destOrd="0" presId="urn:microsoft.com/office/officeart/2005/8/layout/hList7#1"/>
    <dgm:cxn modelId="{FD6D12B5-DB21-48A3-A89A-CA27E74428DD}" type="presParOf" srcId="{F0FA0287-1C7D-444B-B32F-F55E43EEEFE1}" destId="{DAD981EB-00F3-4B94-A839-CDE340474BE2}" srcOrd="1" destOrd="0" presId="urn:microsoft.com/office/officeart/2005/8/layout/hList7#1"/>
    <dgm:cxn modelId="{53CF9353-5BB4-4481-94DC-156D0CA1A48B}" type="presParOf" srcId="{F0FA0287-1C7D-444B-B32F-F55E43EEEFE1}" destId="{153A2C72-B744-446D-96C6-EA000B3A52C5}" srcOrd="2" destOrd="0" presId="urn:microsoft.com/office/officeart/2005/8/layout/hList7#1"/>
    <dgm:cxn modelId="{906E8E8F-A2AD-429D-A0C5-07057681EC03}" type="presParOf" srcId="{F0FA0287-1C7D-444B-B32F-F55E43EEEFE1}" destId="{46DADE72-35C8-4BD0-B5F5-51B9576B7738}" srcOrd="3" destOrd="0" presId="urn:microsoft.com/office/officeart/2005/8/layout/hList7#1"/>
    <dgm:cxn modelId="{7F3FC082-ECC1-4642-8500-ABA2E62939FC}" type="presParOf" srcId="{32C54B66-6214-41E8-B819-5217A29A3305}" destId="{F77C953C-DBB6-4281-9DB4-5F9F5660B110}" srcOrd="3" destOrd="0" presId="urn:microsoft.com/office/officeart/2005/8/layout/hList7#1"/>
    <dgm:cxn modelId="{66AD8DC2-6614-4A30-925D-802F77E975C2}" type="presParOf" srcId="{32C54B66-6214-41E8-B819-5217A29A3305}" destId="{5253B751-72D4-44E0-BD8F-E10D93FB07B0}" srcOrd="4" destOrd="0" presId="urn:microsoft.com/office/officeart/2005/8/layout/hList7#1"/>
    <dgm:cxn modelId="{52AB85C0-6E7A-4C74-8FC5-C09FE5B1482A}" type="presParOf" srcId="{5253B751-72D4-44E0-BD8F-E10D93FB07B0}" destId="{0FAAF4CF-D832-4607-AAF1-5CF5AA744677}" srcOrd="0" destOrd="0" presId="urn:microsoft.com/office/officeart/2005/8/layout/hList7#1"/>
    <dgm:cxn modelId="{0789596D-ABCC-4BFE-894A-8C807A204CAD}" type="presParOf" srcId="{5253B751-72D4-44E0-BD8F-E10D93FB07B0}" destId="{99051CAF-FFAE-44C1-99E0-2773E6647377}" srcOrd="1" destOrd="0" presId="urn:microsoft.com/office/officeart/2005/8/layout/hList7#1"/>
    <dgm:cxn modelId="{6188A706-D825-47A4-90AA-98E392E7467E}" type="presParOf" srcId="{5253B751-72D4-44E0-BD8F-E10D93FB07B0}" destId="{1B3E3816-C74C-4319-AB1E-CB5ED2972ED1}" srcOrd="2" destOrd="0" presId="urn:microsoft.com/office/officeart/2005/8/layout/hList7#1"/>
    <dgm:cxn modelId="{66C360FB-0F43-494F-AC67-4763A4CE4A2E}" type="presParOf" srcId="{5253B751-72D4-44E0-BD8F-E10D93FB07B0}" destId="{347A97C3-A908-4F5C-AD12-B2FE3FE6CB9D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B9C999-7586-4444-A925-9B8EBBB1A9F2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B65CBA1-CCEE-4C69-A46C-484770C77E84}">
      <dgm:prSet phldrT="[Text]"/>
      <dgm:spPr/>
      <dgm:t>
        <a:bodyPr/>
        <a:lstStyle/>
        <a:p>
          <a:endParaRPr lang="en-IN" dirty="0"/>
        </a:p>
      </dgm:t>
    </dgm:pt>
    <dgm:pt modelId="{4635352D-3968-4E9D-A013-59177DB9BA4E}" type="parTrans" cxnId="{9715A592-8941-4390-8DDA-6B06D472D1BA}">
      <dgm:prSet/>
      <dgm:spPr/>
      <dgm:t>
        <a:bodyPr/>
        <a:lstStyle/>
        <a:p>
          <a:endParaRPr lang="en-IN"/>
        </a:p>
      </dgm:t>
    </dgm:pt>
    <dgm:pt modelId="{1C609FCC-8B16-4616-864C-B571C98D520A}" type="sibTrans" cxnId="{9715A592-8941-4390-8DDA-6B06D472D1BA}">
      <dgm:prSet/>
      <dgm:spPr/>
      <dgm:t>
        <a:bodyPr/>
        <a:lstStyle/>
        <a:p>
          <a:endParaRPr lang="en-IN"/>
        </a:p>
      </dgm:t>
    </dgm:pt>
    <dgm:pt modelId="{EEBCB8AD-F11B-440A-B63E-4D1B71CEE286}">
      <dgm:prSet phldrT="[Text]"/>
      <dgm:spPr/>
      <dgm:t>
        <a:bodyPr/>
        <a:lstStyle/>
        <a:p>
          <a:r>
            <a:rPr lang="en-IN" dirty="0" err="1"/>
            <a:t>ePUB</a:t>
          </a:r>
          <a:endParaRPr lang="en-IN" dirty="0"/>
        </a:p>
      </dgm:t>
    </dgm:pt>
    <dgm:pt modelId="{EC3BE61A-EC72-43EE-83D7-FAFAA1F9CED4}" type="parTrans" cxnId="{9307D62F-FEA8-410A-A58E-74EF102D5D3B}">
      <dgm:prSet/>
      <dgm:spPr/>
      <dgm:t>
        <a:bodyPr/>
        <a:lstStyle/>
        <a:p>
          <a:endParaRPr lang="en-IN"/>
        </a:p>
      </dgm:t>
    </dgm:pt>
    <dgm:pt modelId="{2E7B328A-3C43-4CD6-946D-68A741E8B5BC}" type="sibTrans" cxnId="{9307D62F-FEA8-410A-A58E-74EF102D5D3B}">
      <dgm:prSet/>
      <dgm:spPr/>
      <dgm:t>
        <a:bodyPr/>
        <a:lstStyle/>
        <a:p>
          <a:endParaRPr lang="en-IN"/>
        </a:p>
      </dgm:t>
    </dgm:pt>
    <dgm:pt modelId="{D3C88892-98A7-4B47-9E3A-727D746861B6}">
      <dgm:prSet phldrT="[Text]"/>
      <dgm:spPr/>
      <dgm:t>
        <a:bodyPr/>
        <a:lstStyle/>
        <a:p>
          <a:r>
            <a:rPr lang="en-IN" dirty="0"/>
            <a:t>PDF</a:t>
          </a:r>
        </a:p>
      </dgm:t>
    </dgm:pt>
    <dgm:pt modelId="{09757A30-8878-41C5-8890-E667581AC5C0}" type="parTrans" cxnId="{73A8FDB8-3F0D-4F0D-BF8B-FD3CAC1E609B}">
      <dgm:prSet/>
      <dgm:spPr/>
      <dgm:t>
        <a:bodyPr/>
        <a:lstStyle/>
        <a:p>
          <a:endParaRPr lang="en-IN"/>
        </a:p>
      </dgm:t>
    </dgm:pt>
    <dgm:pt modelId="{F6321D77-8996-4162-8C45-E6C0C7525C0A}" type="sibTrans" cxnId="{73A8FDB8-3F0D-4F0D-BF8B-FD3CAC1E609B}">
      <dgm:prSet/>
      <dgm:spPr/>
      <dgm:t>
        <a:bodyPr/>
        <a:lstStyle/>
        <a:p>
          <a:endParaRPr lang="en-IN"/>
        </a:p>
      </dgm:t>
    </dgm:pt>
    <dgm:pt modelId="{294DED97-7BB1-47D4-AB22-DA2A6F7A82F0}">
      <dgm:prSet phldrT="[Text]"/>
      <dgm:spPr/>
      <dgm:t>
        <a:bodyPr/>
        <a:lstStyle/>
        <a:p>
          <a:r>
            <a:rPr lang="en-IN" dirty="0">
              <a:solidFill>
                <a:schemeClr val="bg1"/>
              </a:solidFill>
            </a:rPr>
            <a:t>E-JAIISH</a:t>
          </a:r>
          <a:r>
            <a:rPr lang="en-IN" dirty="0"/>
            <a:t> </a:t>
          </a:r>
        </a:p>
      </dgm:t>
    </dgm:pt>
    <dgm:pt modelId="{BE6FAE86-B998-4066-9F89-09BC46ACF2EF}" type="parTrans" cxnId="{A87E2B06-C359-42D4-8F87-E1EDACCA2444}">
      <dgm:prSet/>
      <dgm:spPr/>
      <dgm:t>
        <a:bodyPr/>
        <a:lstStyle/>
        <a:p>
          <a:endParaRPr lang="en-IN"/>
        </a:p>
      </dgm:t>
    </dgm:pt>
    <dgm:pt modelId="{A62FAFB5-8D82-49FC-B83D-3D3837886054}" type="sibTrans" cxnId="{A87E2B06-C359-42D4-8F87-E1EDACCA2444}">
      <dgm:prSet/>
      <dgm:spPr/>
      <dgm:t>
        <a:bodyPr/>
        <a:lstStyle/>
        <a:p>
          <a:endParaRPr lang="en-IN"/>
        </a:p>
      </dgm:t>
    </dgm:pt>
    <dgm:pt modelId="{4BA590B8-64A9-435F-9EAC-A68E8566F8AF}">
      <dgm:prSet phldrT="[Text]"/>
      <dgm:spPr/>
      <dgm:t>
        <a:bodyPr/>
        <a:lstStyle/>
        <a:p>
          <a:r>
            <a:rPr lang="en-IN" dirty="0"/>
            <a:t>     MS Word templates </a:t>
          </a:r>
        </a:p>
      </dgm:t>
    </dgm:pt>
    <dgm:pt modelId="{2D131329-19A4-45AE-9B83-6F8DCA054246}" type="parTrans" cxnId="{B267440C-C108-4DCE-AE02-CF2AACAD12FF}">
      <dgm:prSet/>
      <dgm:spPr/>
      <dgm:t>
        <a:bodyPr/>
        <a:lstStyle/>
        <a:p>
          <a:endParaRPr lang="en-IN"/>
        </a:p>
      </dgm:t>
    </dgm:pt>
    <dgm:pt modelId="{C4397D02-340D-467D-9DF1-B39618A90E57}" type="sibTrans" cxnId="{B267440C-C108-4DCE-AE02-CF2AACAD12FF}">
      <dgm:prSet/>
      <dgm:spPr/>
      <dgm:t>
        <a:bodyPr/>
        <a:lstStyle/>
        <a:p>
          <a:endParaRPr lang="en-IN"/>
        </a:p>
      </dgm:t>
    </dgm:pt>
    <dgm:pt modelId="{5065F75A-0A91-4FDC-A4E1-90A995AAC03E}">
      <dgm:prSet phldrT="[Text]"/>
      <dgm:spPr/>
      <dgm:t>
        <a:bodyPr/>
        <a:lstStyle/>
        <a:p>
          <a:r>
            <a:rPr lang="en-IN" dirty="0"/>
            <a:t>HTML</a:t>
          </a:r>
        </a:p>
      </dgm:t>
    </dgm:pt>
    <dgm:pt modelId="{411B1676-C4E3-4136-BB8E-FE0C3C2D526E}" type="parTrans" cxnId="{DE007746-2506-4961-A090-B1768CC5CB1A}">
      <dgm:prSet/>
      <dgm:spPr/>
      <dgm:t>
        <a:bodyPr/>
        <a:lstStyle/>
        <a:p>
          <a:endParaRPr lang="en-IN"/>
        </a:p>
      </dgm:t>
    </dgm:pt>
    <dgm:pt modelId="{C8548373-A742-4F1D-92D8-93E91659EB9B}" type="sibTrans" cxnId="{DE007746-2506-4961-A090-B1768CC5CB1A}">
      <dgm:prSet/>
      <dgm:spPr/>
      <dgm:t>
        <a:bodyPr/>
        <a:lstStyle/>
        <a:p>
          <a:endParaRPr lang="en-IN"/>
        </a:p>
      </dgm:t>
    </dgm:pt>
    <dgm:pt modelId="{B0AF6DDE-D9FA-4429-B03E-84141708163B}">
      <dgm:prSet phldrT="[Text]"/>
      <dgm:spPr/>
      <dgm:t>
        <a:bodyPr/>
        <a:lstStyle/>
        <a:p>
          <a:endParaRPr lang="en-IN" dirty="0"/>
        </a:p>
      </dgm:t>
    </dgm:pt>
    <dgm:pt modelId="{D9689A3C-8882-412E-9215-A6192F42D363}" type="sibTrans" cxnId="{1772A6E3-50F7-4F08-A193-AFB6720ABF06}">
      <dgm:prSet/>
      <dgm:spPr/>
      <dgm:t>
        <a:bodyPr/>
        <a:lstStyle/>
        <a:p>
          <a:endParaRPr lang="en-IN"/>
        </a:p>
      </dgm:t>
    </dgm:pt>
    <dgm:pt modelId="{687D0391-83A0-4A52-A718-1F1F55604E0F}" type="parTrans" cxnId="{1772A6E3-50F7-4F08-A193-AFB6720ABF06}">
      <dgm:prSet/>
      <dgm:spPr/>
      <dgm:t>
        <a:bodyPr/>
        <a:lstStyle/>
        <a:p>
          <a:endParaRPr lang="en-IN"/>
        </a:p>
      </dgm:t>
    </dgm:pt>
    <dgm:pt modelId="{64A8FF7E-652F-4CAE-80BC-1B8F2AF0EACB}" type="pres">
      <dgm:prSet presAssocID="{A7B9C999-7586-4444-A925-9B8EBBB1A9F2}" presName="layout" presStyleCnt="0">
        <dgm:presLayoutVars>
          <dgm:chMax/>
          <dgm:chPref/>
          <dgm:dir/>
          <dgm:resizeHandles/>
        </dgm:presLayoutVars>
      </dgm:prSet>
      <dgm:spPr/>
    </dgm:pt>
    <dgm:pt modelId="{5365C431-AE0E-48A6-B179-EBFFFDF4CDF3}" type="pres">
      <dgm:prSet presAssocID="{BB65CBA1-CCEE-4C69-A46C-484770C77E84}" presName="root" presStyleCnt="0">
        <dgm:presLayoutVars>
          <dgm:chMax/>
          <dgm:chPref/>
        </dgm:presLayoutVars>
      </dgm:prSet>
      <dgm:spPr/>
    </dgm:pt>
    <dgm:pt modelId="{C97CA1F4-F3B3-4DFC-83E5-F7E5FEBA5927}" type="pres">
      <dgm:prSet presAssocID="{BB65CBA1-CCEE-4C69-A46C-484770C77E84}" presName="rootComposite" presStyleCnt="0">
        <dgm:presLayoutVars/>
      </dgm:prSet>
      <dgm:spPr/>
    </dgm:pt>
    <dgm:pt modelId="{A2B262BA-380A-4DBA-84B9-989F90914CC6}" type="pres">
      <dgm:prSet presAssocID="{BB65CBA1-CCEE-4C69-A46C-484770C77E84}" presName="ParentAccent" presStyleLbl="alignNode1" presStyleIdx="0" presStyleCnt="2" custScaleX="82898" custScaleY="492999" custLinFactY="14633" custLinFactNeighborX="-653" custLinFactNeighborY="100000"/>
      <dgm:spPr/>
    </dgm:pt>
    <dgm:pt modelId="{4FB40D5E-F561-4768-8C34-0F7F6B2914CD}" type="pres">
      <dgm:prSet presAssocID="{BB65CBA1-CCEE-4C69-A46C-484770C77E84}" presName="ParentSmallAccent" presStyleLbl="fgAcc1" presStyleIdx="0" presStyleCnt="2" custFlipVert="1" custScaleX="14492" custScaleY="38886" custLinFactNeighborX="4751" custLinFactNeighborY="38010"/>
      <dgm:spPr>
        <a:solidFill>
          <a:schemeClr val="accent1">
            <a:lumMod val="75000"/>
            <a:alpha val="90000"/>
          </a:schemeClr>
        </a:solidFill>
        <a:ln>
          <a:noFill/>
        </a:ln>
      </dgm:spPr>
    </dgm:pt>
    <dgm:pt modelId="{4823E96D-7D58-4B92-A11F-C07104B00641}" type="pres">
      <dgm:prSet presAssocID="{BB65CBA1-CCEE-4C69-A46C-484770C77E84}" presName="Parent" presStyleLbl="revTx" presStyleIdx="0" presStyleCnt="7">
        <dgm:presLayoutVars>
          <dgm:chMax/>
          <dgm:chPref val="4"/>
          <dgm:bulletEnabled val="1"/>
        </dgm:presLayoutVars>
      </dgm:prSet>
      <dgm:spPr/>
    </dgm:pt>
    <dgm:pt modelId="{01523594-21B1-4BC1-AEEB-364037FAAF51}" type="pres">
      <dgm:prSet presAssocID="{BB65CBA1-CCEE-4C69-A46C-484770C77E84}" presName="childShape" presStyleCnt="0">
        <dgm:presLayoutVars>
          <dgm:chMax val="0"/>
          <dgm:chPref val="0"/>
        </dgm:presLayoutVars>
      </dgm:prSet>
      <dgm:spPr/>
    </dgm:pt>
    <dgm:pt modelId="{BCBECDD4-AE1E-40A3-97F9-4853FC75079D}" type="pres">
      <dgm:prSet presAssocID="{4BA590B8-64A9-435F-9EAC-A68E8566F8AF}" presName="childComposite" presStyleCnt="0">
        <dgm:presLayoutVars>
          <dgm:chMax val="0"/>
          <dgm:chPref val="0"/>
        </dgm:presLayoutVars>
      </dgm:prSet>
      <dgm:spPr/>
    </dgm:pt>
    <dgm:pt modelId="{A93B7535-A12B-4556-A05B-FAB71C3E8297}" type="pres">
      <dgm:prSet presAssocID="{4BA590B8-64A9-435F-9EAC-A68E8566F8AF}" presName="ChildAccent" presStyleLbl="solidFgAcc1" presStyleIdx="0" presStyleCnt="5" custScaleX="28662" custScaleY="47677"/>
      <dgm:spPr>
        <a:solidFill>
          <a:schemeClr val="bg1"/>
        </a:solidFill>
        <a:ln>
          <a:noFill/>
        </a:ln>
      </dgm:spPr>
    </dgm:pt>
    <dgm:pt modelId="{4782D9FA-E322-4F5B-ABDC-DE066467BDCF}" type="pres">
      <dgm:prSet presAssocID="{4BA590B8-64A9-435F-9EAC-A68E8566F8AF}" presName="Child" presStyleLbl="revTx" presStyleIdx="1" presStyleCnt="7" custScaleX="86148" custLinFactNeighborX="-3126" custLinFactNeighborY="60710">
        <dgm:presLayoutVars>
          <dgm:chMax val="0"/>
          <dgm:chPref val="0"/>
          <dgm:bulletEnabled val="1"/>
        </dgm:presLayoutVars>
      </dgm:prSet>
      <dgm:spPr/>
    </dgm:pt>
    <dgm:pt modelId="{52824597-F0BB-4DA7-BCB1-CC7F49DF107F}" type="pres">
      <dgm:prSet presAssocID="{B0AF6DDE-D9FA-4429-B03E-84141708163B}" presName="root" presStyleCnt="0">
        <dgm:presLayoutVars>
          <dgm:chMax/>
          <dgm:chPref/>
        </dgm:presLayoutVars>
      </dgm:prSet>
      <dgm:spPr/>
    </dgm:pt>
    <dgm:pt modelId="{9BD443E2-AA44-46C8-B978-7DCA1398C2AC}" type="pres">
      <dgm:prSet presAssocID="{B0AF6DDE-D9FA-4429-B03E-84141708163B}" presName="rootComposite" presStyleCnt="0">
        <dgm:presLayoutVars/>
      </dgm:prSet>
      <dgm:spPr/>
    </dgm:pt>
    <dgm:pt modelId="{A140E607-9831-4760-BF74-FB53245206EA}" type="pres">
      <dgm:prSet presAssocID="{B0AF6DDE-D9FA-4429-B03E-84141708163B}" presName="ParentAccent" presStyleLbl="alignNode1" presStyleIdx="1" presStyleCnt="2" custScaleX="84502" custScaleY="162360" custLinFactNeighborX="-11103" custLinFactNeighborY="-24381"/>
      <dgm:spPr/>
    </dgm:pt>
    <dgm:pt modelId="{8EA0F255-A062-463A-8567-54E7A0D7FF6E}" type="pres">
      <dgm:prSet presAssocID="{B0AF6DDE-D9FA-4429-B03E-84141708163B}" presName="ParentSmallAccent" presStyleLbl="fgAcc1" presStyleIdx="1" presStyleCnt="2" custScaleX="96917" custScaleY="53461" custLinFactY="100000" custLinFactNeighborX="1079" custLinFactNeighborY="156325"/>
      <dgm:spPr/>
    </dgm:pt>
    <dgm:pt modelId="{8403A428-E651-46B1-A081-A6290CD201D7}" type="pres">
      <dgm:prSet presAssocID="{B0AF6DDE-D9FA-4429-B03E-84141708163B}" presName="Parent" presStyleLbl="revTx" presStyleIdx="2" presStyleCnt="7" custLinFactY="212670" custLinFactNeighborX="-4753" custLinFactNeighborY="300000">
        <dgm:presLayoutVars>
          <dgm:chMax/>
          <dgm:chPref val="4"/>
          <dgm:bulletEnabled val="1"/>
        </dgm:presLayoutVars>
      </dgm:prSet>
      <dgm:spPr/>
    </dgm:pt>
    <dgm:pt modelId="{4196C177-241D-4255-8723-361C660C36B7}" type="pres">
      <dgm:prSet presAssocID="{B0AF6DDE-D9FA-4429-B03E-84141708163B}" presName="childShape" presStyleCnt="0">
        <dgm:presLayoutVars>
          <dgm:chMax val="0"/>
          <dgm:chPref val="0"/>
        </dgm:presLayoutVars>
      </dgm:prSet>
      <dgm:spPr/>
    </dgm:pt>
    <dgm:pt modelId="{DA8D93EC-B840-42EE-8F50-859D071BD8AA}" type="pres">
      <dgm:prSet presAssocID="{EEBCB8AD-F11B-440A-B63E-4D1B71CEE286}" presName="childComposite" presStyleCnt="0">
        <dgm:presLayoutVars>
          <dgm:chMax val="0"/>
          <dgm:chPref val="0"/>
        </dgm:presLayoutVars>
      </dgm:prSet>
      <dgm:spPr/>
    </dgm:pt>
    <dgm:pt modelId="{C51B88ED-5BDF-4147-BCE8-96AC44F508FC}" type="pres">
      <dgm:prSet presAssocID="{EEBCB8AD-F11B-440A-B63E-4D1B71CEE286}" presName="ChildAccent" presStyleLbl="solidFgAcc1" presStyleIdx="1" presStyleCnt="5" custScaleX="96917" custScaleY="53461" custLinFactY="95443" custLinFactNeighborY="100000"/>
      <dgm:spPr/>
    </dgm:pt>
    <dgm:pt modelId="{930AC25B-6136-4FED-B1A6-2F26081EA596}" type="pres">
      <dgm:prSet presAssocID="{EEBCB8AD-F11B-440A-B63E-4D1B71CEE286}" presName="Child" presStyleLbl="revTx" presStyleIdx="3" presStyleCnt="7" custLinFactNeighborX="148" custLinFactNeighborY="-20655">
        <dgm:presLayoutVars>
          <dgm:chMax val="0"/>
          <dgm:chPref val="0"/>
          <dgm:bulletEnabled val="1"/>
        </dgm:presLayoutVars>
      </dgm:prSet>
      <dgm:spPr/>
    </dgm:pt>
    <dgm:pt modelId="{B394C971-6CA1-45EB-BE34-CFCDFE51D824}" type="pres">
      <dgm:prSet presAssocID="{5065F75A-0A91-4FDC-A4E1-90A995AAC03E}" presName="childComposite" presStyleCnt="0">
        <dgm:presLayoutVars>
          <dgm:chMax val="0"/>
          <dgm:chPref val="0"/>
        </dgm:presLayoutVars>
      </dgm:prSet>
      <dgm:spPr/>
    </dgm:pt>
    <dgm:pt modelId="{0B5955D1-7A80-4746-A324-1E207DE247A4}" type="pres">
      <dgm:prSet presAssocID="{5065F75A-0A91-4FDC-A4E1-90A995AAC03E}" presName="ChildAccent" presStyleLbl="solidFgAcc1" presStyleIdx="2" presStyleCnt="5" custScaleX="96917" custScaleY="53461" custLinFactY="57182" custLinFactNeighborY="100000"/>
      <dgm:spPr/>
    </dgm:pt>
    <dgm:pt modelId="{31F31360-3F35-4878-9639-39A527A50CA1}" type="pres">
      <dgm:prSet presAssocID="{5065F75A-0A91-4FDC-A4E1-90A995AAC03E}" presName="Child" presStyleLbl="revTx" presStyleIdx="4" presStyleCnt="7" custLinFactNeighborX="148" custLinFactNeighborY="-20655">
        <dgm:presLayoutVars>
          <dgm:chMax val="0"/>
          <dgm:chPref val="0"/>
          <dgm:bulletEnabled val="1"/>
        </dgm:presLayoutVars>
      </dgm:prSet>
      <dgm:spPr/>
    </dgm:pt>
    <dgm:pt modelId="{9C03C7EE-DAD6-4F99-AD2D-3B7C78D13CE9}" type="pres">
      <dgm:prSet presAssocID="{D3C88892-98A7-4B47-9E3A-727D746861B6}" presName="childComposite" presStyleCnt="0">
        <dgm:presLayoutVars>
          <dgm:chMax val="0"/>
          <dgm:chPref val="0"/>
        </dgm:presLayoutVars>
      </dgm:prSet>
      <dgm:spPr/>
    </dgm:pt>
    <dgm:pt modelId="{7FCEAA20-4170-46F8-8BED-22B2CA405C05}" type="pres">
      <dgm:prSet presAssocID="{D3C88892-98A7-4B47-9E3A-727D746861B6}" presName="ChildAccent" presStyleLbl="solidFgAcc1" presStyleIdx="3" presStyleCnt="5" custScaleX="14492" custScaleY="15734" custLinFactY="33040" custLinFactNeighborY="100000"/>
      <dgm:spPr>
        <a:solidFill>
          <a:schemeClr val="accent2"/>
        </a:solidFill>
        <a:ln>
          <a:noFill/>
        </a:ln>
      </dgm:spPr>
    </dgm:pt>
    <dgm:pt modelId="{B344EC87-0E40-4D65-ABEE-FE9686ECAA56}" type="pres">
      <dgm:prSet presAssocID="{D3C88892-98A7-4B47-9E3A-727D746861B6}" presName="Child" presStyleLbl="revTx" presStyleIdx="5" presStyleCnt="7" custLinFactNeighborX="188" custLinFactNeighborY="-32014">
        <dgm:presLayoutVars>
          <dgm:chMax val="0"/>
          <dgm:chPref val="0"/>
          <dgm:bulletEnabled val="1"/>
        </dgm:presLayoutVars>
      </dgm:prSet>
      <dgm:spPr/>
    </dgm:pt>
    <dgm:pt modelId="{520F0630-6F0D-4047-9E35-8A6381AE0596}" type="pres">
      <dgm:prSet presAssocID="{294DED97-7BB1-47D4-AB22-DA2A6F7A82F0}" presName="childComposite" presStyleCnt="0">
        <dgm:presLayoutVars>
          <dgm:chMax val="0"/>
          <dgm:chPref val="0"/>
        </dgm:presLayoutVars>
      </dgm:prSet>
      <dgm:spPr/>
    </dgm:pt>
    <dgm:pt modelId="{06F83DA7-A8C3-4664-9DD2-1C1A02DA271B}" type="pres">
      <dgm:prSet presAssocID="{294DED97-7BB1-47D4-AB22-DA2A6F7A82F0}" presName="ChildAccent" presStyleLbl="solidFgAcc1" presStyleIdx="4" presStyleCnt="5" custScaleX="20894" custScaleY="14492"/>
      <dgm:spPr>
        <a:solidFill>
          <a:srgbClr val="002060"/>
        </a:solidFill>
        <a:ln>
          <a:noFill/>
        </a:ln>
      </dgm:spPr>
    </dgm:pt>
    <dgm:pt modelId="{0966F446-EAF5-4CCB-94A5-7B3157CB6DCA}" type="pres">
      <dgm:prSet presAssocID="{294DED97-7BB1-47D4-AB22-DA2A6F7A82F0}" presName="Child" presStyleLbl="revTx" presStyleIdx="6" presStyleCnt="7" custScaleX="81208" custLinFactY="-200000" custLinFactNeighborX="-24131" custLinFactNeighborY="-245300">
        <dgm:presLayoutVars>
          <dgm:chMax val="0"/>
          <dgm:chPref val="0"/>
          <dgm:bulletEnabled val="1"/>
        </dgm:presLayoutVars>
      </dgm:prSet>
      <dgm:spPr/>
    </dgm:pt>
  </dgm:ptLst>
  <dgm:cxnLst>
    <dgm:cxn modelId="{A87E2B06-C359-42D4-8F87-E1EDACCA2444}" srcId="{B0AF6DDE-D9FA-4429-B03E-84141708163B}" destId="{294DED97-7BB1-47D4-AB22-DA2A6F7A82F0}" srcOrd="3" destOrd="0" parTransId="{BE6FAE86-B998-4066-9F89-09BC46ACF2EF}" sibTransId="{A62FAFB5-8D82-49FC-B83D-3D3837886054}"/>
    <dgm:cxn modelId="{B267440C-C108-4DCE-AE02-CF2AACAD12FF}" srcId="{BB65CBA1-CCEE-4C69-A46C-484770C77E84}" destId="{4BA590B8-64A9-435F-9EAC-A68E8566F8AF}" srcOrd="0" destOrd="0" parTransId="{2D131329-19A4-45AE-9B83-6F8DCA054246}" sibTransId="{C4397D02-340D-467D-9DF1-B39618A90E57}"/>
    <dgm:cxn modelId="{F8BFB018-FDE2-49C0-A21A-4E6D5F8EAC54}" type="presOf" srcId="{294DED97-7BB1-47D4-AB22-DA2A6F7A82F0}" destId="{0966F446-EAF5-4CCB-94A5-7B3157CB6DCA}" srcOrd="0" destOrd="0" presId="urn:microsoft.com/office/officeart/2008/layout/SquareAccentList"/>
    <dgm:cxn modelId="{17D5492A-08D0-496F-AFF3-C628462F3B67}" type="presOf" srcId="{5065F75A-0A91-4FDC-A4E1-90A995AAC03E}" destId="{31F31360-3F35-4878-9639-39A527A50CA1}" srcOrd="0" destOrd="0" presId="urn:microsoft.com/office/officeart/2008/layout/SquareAccentList"/>
    <dgm:cxn modelId="{9307D62F-FEA8-410A-A58E-74EF102D5D3B}" srcId="{B0AF6DDE-D9FA-4429-B03E-84141708163B}" destId="{EEBCB8AD-F11B-440A-B63E-4D1B71CEE286}" srcOrd="0" destOrd="0" parTransId="{EC3BE61A-EC72-43EE-83D7-FAFAA1F9CED4}" sibTransId="{2E7B328A-3C43-4CD6-946D-68A741E8B5BC}"/>
    <dgm:cxn modelId="{DE007746-2506-4961-A090-B1768CC5CB1A}" srcId="{B0AF6DDE-D9FA-4429-B03E-84141708163B}" destId="{5065F75A-0A91-4FDC-A4E1-90A995AAC03E}" srcOrd="1" destOrd="0" parTransId="{411B1676-C4E3-4136-BB8E-FE0C3C2D526E}" sibTransId="{C8548373-A742-4F1D-92D8-93E91659EB9B}"/>
    <dgm:cxn modelId="{9F46CD51-E4DA-44A8-BD11-33A8C4783D1E}" type="presOf" srcId="{A7B9C999-7586-4444-A925-9B8EBBB1A9F2}" destId="{64A8FF7E-652F-4CAE-80BC-1B8F2AF0EACB}" srcOrd="0" destOrd="0" presId="urn:microsoft.com/office/officeart/2008/layout/SquareAccentList"/>
    <dgm:cxn modelId="{321DD67F-C33D-4EF7-A366-5335ED2264BF}" type="presOf" srcId="{D3C88892-98A7-4B47-9E3A-727D746861B6}" destId="{B344EC87-0E40-4D65-ABEE-FE9686ECAA56}" srcOrd="0" destOrd="0" presId="urn:microsoft.com/office/officeart/2008/layout/SquareAccentList"/>
    <dgm:cxn modelId="{A647E582-BE56-494E-BF2A-BCDCE119C98C}" type="presOf" srcId="{4BA590B8-64A9-435F-9EAC-A68E8566F8AF}" destId="{4782D9FA-E322-4F5B-ABDC-DE066467BDCF}" srcOrd="0" destOrd="0" presId="urn:microsoft.com/office/officeart/2008/layout/SquareAccentList"/>
    <dgm:cxn modelId="{9715A592-8941-4390-8DDA-6B06D472D1BA}" srcId="{A7B9C999-7586-4444-A925-9B8EBBB1A9F2}" destId="{BB65CBA1-CCEE-4C69-A46C-484770C77E84}" srcOrd="0" destOrd="0" parTransId="{4635352D-3968-4E9D-A013-59177DB9BA4E}" sibTransId="{1C609FCC-8B16-4616-864C-B571C98D520A}"/>
    <dgm:cxn modelId="{76406C9D-46EE-4201-A6E4-1F3394A13209}" type="presOf" srcId="{B0AF6DDE-D9FA-4429-B03E-84141708163B}" destId="{8403A428-E651-46B1-A081-A6290CD201D7}" srcOrd="0" destOrd="0" presId="urn:microsoft.com/office/officeart/2008/layout/SquareAccentList"/>
    <dgm:cxn modelId="{D60E8CAD-2EA5-4F3C-9E1B-0198A6309D6E}" type="presOf" srcId="{BB65CBA1-CCEE-4C69-A46C-484770C77E84}" destId="{4823E96D-7D58-4B92-A11F-C07104B00641}" srcOrd="0" destOrd="0" presId="urn:microsoft.com/office/officeart/2008/layout/SquareAccentList"/>
    <dgm:cxn modelId="{73A8FDB8-3F0D-4F0D-BF8B-FD3CAC1E609B}" srcId="{B0AF6DDE-D9FA-4429-B03E-84141708163B}" destId="{D3C88892-98A7-4B47-9E3A-727D746861B6}" srcOrd="2" destOrd="0" parTransId="{09757A30-8878-41C5-8890-E667581AC5C0}" sibTransId="{F6321D77-8996-4162-8C45-E6C0C7525C0A}"/>
    <dgm:cxn modelId="{857FF7DB-4886-4917-A5F1-973257A79094}" type="presOf" srcId="{EEBCB8AD-F11B-440A-B63E-4D1B71CEE286}" destId="{930AC25B-6136-4FED-B1A6-2F26081EA596}" srcOrd="0" destOrd="0" presId="urn:microsoft.com/office/officeart/2008/layout/SquareAccentList"/>
    <dgm:cxn modelId="{1772A6E3-50F7-4F08-A193-AFB6720ABF06}" srcId="{A7B9C999-7586-4444-A925-9B8EBBB1A9F2}" destId="{B0AF6DDE-D9FA-4429-B03E-84141708163B}" srcOrd="1" destOrd="0" parTransId="{687D0391-83A0-4A52-A718-1F1F55604E0F}" sibTransId="{D9689A3C-8882-412E-9215-A6192F42D363}"/>
    <dgm:cxn modelId="{A50D8914-E01A-49BD-BBD3-ED90F0B98007}" type="presParOf" srcId="{64A8FF7E-652F-4CAE-80BC-1B8F2AF0EACB}" destId="{5365C431-AE0E-48A6-B179-EBFFFDF4CDF3}" srcOrd="0" destOrd="0" presId="urn:microsoft.com/office/officeart/2008/layout/SquareAccentList"/>
    <dgm:cxn modelId="{FDDD2DE8-9FCB-4D1F-9F2D-F07F53791956}" type="presParOf" srcId="{5365C431-AE0E-48A6-B179-EBFFFDF4CDF3}" destId="{C97CA1F4-F3B3-4DFC-83E5-F7E5FEBA5927}" srcOrd="0" destOrd="0" presId="urn:microsoft.com/office/officeart/2008/layout/SquareAccentList"/>
    <dgm:cxn modelId="{0890A00A-95E6-4300-B271-C7E5589C371B}" type="presParOf" srcId="{C97CA1F4-F3B3-4DFC-83E5-F7E5FEBA5927}" destId="{A2B262BA-380A-4DBA-84B9-989F90914CC6}" srcOrd="0" destOrd="0" presId="urn:microsoft.com/office/officeart/2008/layout/SquareAccentList"/>
    <dgm:cxn modelId="{93541E40-228C-4267-AE13-EC768AE36928}" type="presParOf" srcId="{C97CA1F4-F3B3-4DFC-83E5-F7E5FEBA5927}" destId="{4FB40D5E-F561-4768-8C34-0F7F6B2914CD}" srcOrd="1" destOrd="0" presId="urn:microsoft.com/office/officeart/2008/layout/SquareAccentList"/>
    <dgm:cxn modelId="{FF660549-2614-45D3-A5E2-F767684BF9F3}" type="presParOf" srcId="{C97CA1F4-F3B3-4DFC-83E5-F7E5FEBA5927}" destId="{4823E96D-7D58-4B92-A11F-C07104B00641}" srcOrd="2" destOrd="0" presId="urn:microsoft.com/office/officeart/2008/layout/SquareAccentList"/>
    <dgm:cxn modelId="{71D8BF29-156B-4453-BAB6-92DF91D96B65}" type="presParOf" srcId="{5365C431-AE0E-48A6-B179-EBFFFDF4CDF3}" destId="{01523594-21B1-4BC1-AEEB-364037FAAF51}" srcOrd="1" destOrd="0" presId="urn:microsoft.com/office/officeart/2008/layout/SquareAccentList"/>
    <dgm:cxn modelId="{4C869582-4B5D-4F75-A24B-353E7DD1302C}" type="presParOf" srcId="{01523594-21B1-4BC1-AEEB-364037FAAF51}" destId="{BCBECDD4-AE1E-40A3-97F9-4853FC75079D}" srcOrd="0" destOrd="0" presId="urn:microsoft.com/office/officeart/2008/layout/SquareAccentList"/>
    <dgm:cxn modelId="{BF489C2D-BCE9-4D3C-8DBD-41B9592203F2}" type="presParOf" srcId="{BCBECDD4-AE1E-40A3-97F9-4853FC75079D}" destId="{A93B7535-A12B-4556-A05B-FAB71C3E8297}" srcOrd="0" destOrd="0" presId="urn:microsoft.com/office/officeart/2008/layout/SquareAccentList"/>
    <dgm:cxn modelId="{7896E568-8C7C-45CE-9C7F-649CF05E7C7A}" type="presParOf" srcId="{BCBECDD4-AE1E-40A3-97F9-4853FC75079D}" destId="{4782D9FA-E322-4F5B-ABDC-DE066467BDCF}" srcOrd="1" destOrd="0" presId="urn:microsoft.com/office/officeart/2008/layout/SquareAccentList"/>
    <dgm:cxn modelId="{463CB374-D1DA-4862-9208-C0FDFAA97361}" type="presParOf" srcId="{64A8FF7E-652F-4CAE-80BC-1B8F2AF0EACB}" destId="{52824597-F0BB-4DA7-BCB1-CC7F49DF107F}" srcOrd="1" destOrd="0" presId="urn:microsoft.com/office/officeart/2008/layout/SquareAccentList"/>
    <dgm:cxn modelId="{1C7FE2A0-733D-46CF-9D43-5D8700D8E9BE}" type="presParOf" srcId="{52824597-F0BB-4DA7-BCB1-CC7F49DF107F}" destId="{9BD443E2-AA44-46C8-B978-7DCA1398C2AC}" srcOrd="0" destOrd="0" presId="urn:microsoft.com/office/officeart/2008/layout/SquareAccentList"/>
    <dgm:cxn modelId="{5ADA430E-FF91-45B3-BCC5-ED36EC6C7E93}" type="presParOf" srcId="{9BD443E2-AA44-46C8-B978-7DCA1398C2AC}" destId="{A140E607-9831-4760-BF74-FB53245206EA}" srcOrd="0" destOrd="0" presId="urn:microsoft.com/office/officeart/2008/layout/SquareAccentList"/>
    <dgm:cxn modelId="{3A6B82D3-D197-41D7-B6DB-38E6CA833860}" type="presParOf" srcId="{9BD443E2-AA44-46C8-B978-7DCA1398C2AC}" destId="{8EA0F255-A062-463A-8567-54E7A0D7FF6E}" srcOrd="1" destOrd="0" presId="urn:microsoft.com/office/officeart/2008/layout/SquareAccentList"/>
    <dgm:cxn modelId="{4B33F759-5BBA-4E70-832B-1668B045DCBF}" type="presParOf" srcId="{9BD443E2-AA44-46C8-B978-7DCA1398C2AC}" destId="{8403A428-E651-46B1-A081-A6290CD201D7}" srcOrd="2" destOrd="0" presId="urn:microsoft.com/office/officeart/2008/layout/SquareAccentList"/>
    <dgm:cxn modelId="{FB943DDF-8EC6-413F-9055-922E55705913}" type="presParOf" srcId="{52824597-F0BB-4DA7-BCB1-CC7F49DF107F}" destId="{4196C177-241D-4255-8723-361C660C36B7}" srcOrd="1" destOrd="0" presId="urn:microsoft.com/office/officeart/2008/layout/SquareAccentList"/>
    <dgm:cxn modelId="{52E74BC4-D5CA-41A8-85C5-EC369007FCA3}" type="presParOf" srcId="{4196C177-241D-4255-8723-361C660C36B7}" destId="{DA8D93EC-B840-42EE-8F50-859D071BD8AA}" srcOrd="0" destOrd="0" presId="urn:microsoft.com/office/officeart/2008/layout/SquareAccentList"/>
    <dgm:cxn modelId="{A518E256-27F5-4392-9176-96B5B9B2C83C}" type="presParOf" srcId="{DA8D93EC-B840-42EE-8F50-859D071BD8AA}" destId="{C51B88ED-5BDF-4147-BCE8-96AC44F508FC}" srcOrd="0" destOrd="0" presId="urn:microsoft.com/office/officeart/2008/layout/SquareAccentList"/>
    <dgm:cxn modelId="{D813512B-B59C-4226-A922-2BDB6FC290AC}" type="presParOf" srcId="{DA8D93EC-B840-42EE-8F50-859D071BD8AA}" destId="{930AC25B-6136-4FED-B1A6-2F26081EA596}" srcOrd="1" destOrd="0" presId="urn:microsoft.com/office/officeart/2008/layout/SquareAccentList"/>
    <dgm:cxn modelId="{9C3F3A66-A58B-43EC-8AA9-53D90C5E08E3}" type="presParOf" srcId="{4196C177-241D-4255-8723-361C660C36B7}" destId="{B394C971-6CA1-45EB-BE34-CFCDFE51D824}" srcOrd="1" destOrd="0" presId="urn:microsoft.com/office/officeart/2008/layout/SquareAccentList"/>
    <dgm:cxn modelId="{B6D2D01C-3C1C-46C5-A92F-37091CE69776}" type="presParOf" srcId="{B394C971-6CA1-45EB-BE34-CFCDFE51D824}" destId="{0B5955D1-7A80-4746-A324-1E207DE247A4}" srcOrd="0" destOrd="0" presId="urn:microsoft.com/office/officeart/2008/layout/SquareAccentList"/>
    <dgm:cxn modelId="{4216687F-CFAC-4F00-8E40-D81FF210B293}" type="presParOf" srcId="{B394C971-6CA1-45EB-BE34-CFCDFE51D824}" destId="{31F31360-3F35-4878-9639-39A527A50CA1}" srcOrd="1" destOrd="0" presId="urn:microsoft.com/office/officeart/2008/layout/SquareAccentList"/>
    <dgm:cxn modelId="{9732B6A6-D654-49E5-B19D-14DE1CD2F34C}" type="presParOf" srcId="{4196C177-241D-4255-8723-361C660C36B7}" destId="{9C03C7EE-DAD6-4F99-AD2D-3B7C78D13CE9}" srcOrd="2" destOrd="0" presId="urn:microsoft.com/office/officeart/2008/layout/SquareAccentList"/>
    <dgm:cxn modelId="{1FC97C66-4149-4B42-A424-7FFA3978BDAD}" type="presParOf" srcId="{9C03C7EE-DAD6-4F99-AD2D-3B7C78D13CE9}" destId="{7FCEAA20-4170-46F8-8BED-22B2CA405C05}" srcOrd="0" destOrd="0" presId="urn:microsoft.com/office/officeart/2008/layout/SquareAccentList"/>
    <dgm:cxn modelId="{FD0161CB-7682-4F9E-B844-8A82CB98D929}" type="presParOf" srcId="{9C03C7EE-DAD6-4F99-AD2D-3B7C78D13CE9}" destId="{B344EC87-0E40-4D65-ABEE-FE9686ECAA56}" srcOrd="1" destOrd="0" presId="urn:microsoft.com/office/officeart/2008/layout/SquareAccentList"/>
    <dgm:cxn modelId="{A9619551-B0C5-49C1-8A50-99483033C242}" type="presParOf" srcId="{4196C177-241D-4255-8723-361C660C36B7}" destId="{520F0630-6F0D-4047-9E35-8A6381AE0596}" srcOrd="3" destOrd="0" presId="urn:microsoft.com/office/officeart/2008/layout/SquareAccentList"/>
    <dgm:cxn modelId="{046C7149-B2F5-448A-AA5C-4219A09C2C61}" type="presParOf" srcId="{520F0630-6F0D-4047-9E35-8A6381AE0596}" destId="{06F83DA7-A8C3-4664-9DD2-1C1A02DA271B}" srcOrd="0" destOrd="0" presId="urn:microsoft.com/office/officeart/2008/layout/SquareAccentList"/>
    <dgm:cxn modelId="{DB15F085-051A-433D-92D2-E31CAC87E4B2}" type="presParOf" srcId="{520F0630-6F0D-4047-9E35-8A6381AE0596}" destId="{0966F446-EAF5-4CCB-94A5-7B3157CB6DC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0FA87A-794D-40C5-AA42-07A3982012F3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106489E-BA03-4E9E-BF71-2812837F7EAD}">
      <dgm:prSet phldrT="[Text]" custT="1"/>
      <dgm:spPr>
        <a:solidFill>
          <a:schemeClr val="accent2">
            <a:lumMod val="50000"/>
          </a:schemeClr>
        </a:solidFill>
        <a:effectLst>
          <a:innerShdw blurRad="63500" dist="50800" dir="13500000">
            <a:prstClr val="black">
              <a:alpha val="50000"/>
            </a:prstClr>
          </a:innerShdw>
          <a:softEdge rad="165100"/>
        </a:effectLst>
      </dgm:spPr>
      <dgm:t>
        <a:bodyPr/>
        <a:lstStyle/>
        <a:p>
          <a:pPr algn="l"/>
          <a:r>
            <a:rPr lang="en-IN" sz="4000" dirty="0">
              <a:solidFill>
                <a:srgbClr val="00B0F0"/>
              </a:solidFill>
            </a:rPr>
            <a:t>Total Users</a:t>
          </a:r>
        </a:p>
      </dgm:t>
    </dgm:pt>
    <dgm:pt modelId="{151224CB-8282-42BC-BC58-8577E53AE63F}" type="parTrans" cxnId="{DD6A5709-8A46-4CE7-A983-537000A5F277}">
      <dgm:prSet/>
      <dgm:spPr/>
      <dgm:t>
        <a:bodyPr/>
        <a:lstStyle/>
        <a:p>
          <a:endParaRPr lang="en-IN"/>
        </a:p>
      </dgm:t>
    </dgm:pt>
    <dgm:pt modelId="{5B3D01AA-14DE-4AA1-9818-4A7F08D4D433}" type="sibTrans" cxnId="{DD6A5709-8A46-4CE7-A983-537000A5F277}">
      <dgm:prSet/>
      <dgm:spPr/>
      <dgm:t>
        <a:bodyPr/>
        <a:lstStyle/>
        <a:p>
          <a:endParaRPr lang="en-IN"/>
        </a:p>
      </dgm:t>
    </dgm:pt>
    <dgm:pt modelId="{EEA618CE-E1C9-4933-A9C3-699D816B55EB}">
      <dgm:prSet phldrT="[Text]" custT="1"/>
      <dgm:spPr/>
      <dgm:t>
        <a:bodyPr/>
        <a:lstStyle/>
        <a:p>
          <a:r>
            <a:rPr lang="en-IN" sz="6500" dirty="0"/>
            <a:t> </a:t>
          </a:r>
          <a:r>
            <a:rPr lang="en-IN" sz="4400" dirty="0"/>
            <a:t>156</a:t>
          </a:r>
        </a:p>
      </dgm:t>
    </dgm:pt>
    <dgm:pt modelId="{8DE773BB-A409-4EFE-A7BF-93D84365AB7C}" type="parTrans" cxnId="{65C302A9-CBAF-4706-8B64-09C71DA7C5D7}">
      <dgm:prSet/>
      <dgm:spPr/>
      <dgm:t>
        <a:bodyPr/>
        <a:lstStyle/>
        <a:p>
          <a:endParaRPr lang="en-IN"/>
        </a:p>
      </dgm:t>
    </dgm:pt>
    <dgm:pt modelId="{B336D433-3CBB-4F86-873C-8F5AE512AB64}" type="sibTrans" cxnId="{65C302A9-CBAF-4706-8B64-09C71DA7C5D7}">
      <dgm:prSet/>
      <dgm:spPr/>
      <dgm:t>
        <a:bodyPr/>
        <a:lstStyle/>
        <a:p>
          <a:endParaRPr lang="en-IN"/>
        </a:p>
      </dgm:t>
    </dgm:pt>
    <dgm:pt modelId="{9A985A53-5454-46CD-9AD3-80A3CECEA50E}">
      <dgm:prSet phldrT="[Text]" custT="1"/>
      <dgm:spPr>
        <a:solidFill>
          <a:schemeClr val="accent2">
            <a:lumMod val="50000"/>
          </a:schemeClr>
        </a:solidFill>
        <a:effectLst>
          <a:innerShdw blurRad="63500" dist="50800" dir="13500000">
            <a:prstClr val="black">
              <a:alpha val="50000"/>
            </a:prstClr>
          </a:innerShdw>
          <a:softEdge rad="165100"/>
        </a:effectLst>
      </dgm:spPr>
      <dgm:t>
        <a:bodyPr/>
        <a:lstStyle/>
        <a:p>
          <a:pPr algn="l"/>
          <a:r>
            <a:rPr lang="en-IN" sz="4000" dirty="0">
              <a:solidFill>
                <a:srgbClr val="00B0F0"/>
              </a:solidFill>
            </a:rPr>
            <a:t>New Users</a:t>
          </a:r>
        </a:p>
      </dgm:t>
    </dgm:pt>
    <dgm:pt modelId="{CD1AB5E6-55F8-4024-AC54-E04E9128B3E6}" type="parTrans" cxnId="{3372DE1B-74A3-495A-AF6C-053F4AFDC595}">
      <dgm:prSet/>
      <dgm:spPr/>
      <dgm:t>
        <a:bodyPr/>
        <a:lstStyle/>
        <a:p>
          <a:endParaRPr lang="en-IN"/>
        </a:p>
      </dgm:t>
    </dgm:pt>
    <dgm:pt modelId="{A28D4AC9-1ADA-41D1-924D-1F5051CCC4AF}" type="sibTrans" cxnId="{3372DE1B-74A3-495A-AF6C-053F4AFDC595}">
      <dgm:prSet/>
      <dgm:spPr/>
      <dgm:t>
        <a:bodyPr/>
        <a:lstStyle/>
        <a:p>
          <a:endParaRPr lang="en-IN"/>
        </a:p>
      </dgm:t>
    </dgm:pt>
    <dgm:pt modelId="{EFD385C3-DFBB-444C-B0A3-F3A43CA4F3C3}">
      <dgm:prSet phldrT="[Text]" custT="1"/>
      <dgm:spPr/>
      <dgm:t>
        <a:bodyPr/>
        <a:lstStyle/>
        <a:p>
          <a:r>
            <a:rPr lang="en-IN" sz="6500" dirty="0"/>
            <a:t>  </a:t>
          </a:r>
          <a:r>
            <a:rPr lang="en-IN" sz="4400" dirty="0"/>
            <a:t>35</a:t>
          </a:r>
        </a:p>
      </dgm:t>
    </dgm:pt>
    <dgm:pt modelId="{922BF1E4-AC0E-41BA-8742-5BF97A51375F}" type="parTrans" cxnId="{48D8B33A-0ECB-47C6-92B6-F18997E3DF40}">
      <dgm:prSet/>
      <dgm:spPr/>
      <dgm:t>
        <a:bodyPr/>
        <a:lstStyle/>
        <a:p>
          <a:endParaRPr lang="en-IN"/>
        </a:p>
      </dgm:t>
    </dgm:pt>
    <dgm:pt modelId="{36E02F30-9A24-435A-9686-8ABA46E16C3A}" type="sibTrans" cxnId="{48D8B33A-0ECB-47C6-92B6-F18997E3DF40}">
      <dgm:prSet/>
      <dgm:spPr/>
      <dgm:t>
        <a:bodyPr/>
        <a:lstStyle/>
        <a:p>
          <a:endParaRPr lang="en-IN"/>
        </a:p>
      </dgm:t>
    </dgm:pt>
    <dgm:pt modelId="{D31E6F8F-EC20-4187-BBEB-84708CB4AC5B}">
      <dgm:prSet phldrT="[Text]" custT="1"/>
      <dgm:spPr>
        <a:solidFill>
          <a:schemeClr val="accent2">
            <a:lumMod val="50000"/>
          </a:schemeClr>
        </a:solidFill>
        <a:effectLst>
          <a:innerShdw blurRad="63500" dist="50800" dir="13500000">
            <a:prstClr val="black">
              <a:alpha val="50000"/>
            </a:prstClr>
          </a:innerShdw>
          <a:softEdge rad="165100"/>
        </a:effectLst>
      </dgm:spPr>
      <dgm:t>
        <a:bodyPr/>
        <a:lstStyle/>
        <a:p>
          <a:pPr algn="l"/>
          <a:r>
            <a:rPr lang="en-IN" sz="4000" dirty="0">
              <a:solidFill>
                <a:srgbClr val="00B0F0"/>
              </a:solidFill>
            </a:rPr>
            <a:t>Submissions</a:t>
          </a:r>
        </a:p>
        <a:p>
          <a:pPr algn="l"/>
          <a:endParaRPr lang="en-IN" sz="4000" dirty="0"/>
        </a:p>
        <a:p>
          <a:pPr algn="l"/>
          <a:endParaRPr lang="en-IN" sz="4000" dirty="0"/>
        </a:p>
      </dgm:t>
    </dgm:pt>
    <dgm:pt modelId="{B5ED9E2F-96CF-4889-B81E-0F8DCA80B085}" type="parTrans" cxnId="{0E7D788C-280E-429C-A432-C8483D15BF3F}">
      <dgm:prSet/>
      <dgm:spPr/>
      <dgm:t>
        <a:bodyPr/>
        <a:lstStyle/>
        <a:p>
          <a:endParaRPr lang="en-IN"/>
        </a:p>
      </dgm:t>
    </dgm:pt>
    <dgm:pt modelId="{A7712AEF-DAFC-4169-A746-4D07AF23B988}" type="sibTrans" cxnId="{0E7D788C-280E-429C-A432-C8483D15BF3F}">
      <dgm:prSet/>
      <dgm:spPr/>
      <dgm:t>
        <a:bodyPr/>
        <a:lstStyle/>
        <a:p>
          <a:endParaRPr lang="en-IN"/>
        </a:p>
      </dgm:t>
    </dgm:pt>
    <dgm:pt modelId="{655EEACB-37FB-47AA-8685-617DED2AB04E}">
      <dgm:prSet phldrT="[Text]" custT="1"/>
      <dgm:spPr/>
      <dgm:t>
        <a:bodyPr/>
        <a:lstStyle/>
        <a:p>
          <a:r>
            <a:rPr lang="en-IN" sz="6500" dirty="0"/>
            <a:t> </a:t>
          </a:r>
          <a:r>
            <a:rPr lang="en-IN" sz="4400" dirty="0"/>
            <a:t>3033</a:t>
          </a:r>
        </a:p>
      </dgm:t>
    </dgm:pt>
    <dgm:pt modelId="{A9D51209-E49D-4E9E-A1D4-7912FF431852}" type="parTrans" cxnId="{EF2E3F84-F61D-4EDE-88FC-352C1EB6AB22}">
      <dgm:prSet/>
      <dgm:spPr/>
      <dgm:t>
        <a:bodyPr/>
        <a:lstStyle/>
        <a:p>
          <a:endParaRPr lang="en-IN"/>
        </a:p>
      </dgm:t>
    </dgm:pt>
    <dgm:pt modelId="{C8483EE1-E92B-40CE-8BA3-7F08B5E4F98F}" type="sibTrans" cxnId="{EF2E3F84-F61D-4EDE-88FC-352C1EB6AB22}">
      <dgm:prSet/>
      <dgm:spPr/>
      <dgm:t>
        <a:bodyPr/>
        <a:lstStyle/>
        <a:p>
          <a:endParaRPr lang="en-IN"/>
        </a:p>
      </dgm:t>
    </dgm:pt>
    <dgm:pt modelId="{F065B1F4-286E-4186-9104-7529C235B0BC}">
      <dgm:prSet phldrT="[Text]" custT="1"/>
      <dgm:spPr>
        <a:solidFill>
          <a:schemeClr val="accent2">
            <a:lumMod val="50000"/>
          </a:schemeClr>
        </a:solidFill>
        <a:effectLst>
          <a:innerShdw blurRad="63500" dist="50800" dir="13500000">
            <a:prstClr val="black">
              <a:alpha val="50000"/>
            </a:prstClr>
          </a:innerShdw>
          <a:softEdge rad="165100"/>
        </a:effectLst>
      </dgm:spPr>
      <dgm:t>
        <a:bodyPr vert="horz"/>
        <a:lstStyle/>
        <a:p>
          <a:pPr algn="l"/>
          <a:r>
            <a:rPr lang="en-IN" sz="3200" dirty="0">
              <a:solidFill>
                <a:srgbClr val="00B0F0"/>
              </a:solidFill>
            </a:rPr>
            <a:t>Similarity Repor</a:t>
          </a:r>
          <a:r>
            <a:rPr lang="en-IN" sz="4000" dirty="0">
              <a:solidFill>
                <a:srgbClr val="00B0F0"/>
              </a:solidFill>
            </a:rPr>
            <a:t>t   </a:t>
          </a:r>
        </a:p>
        <a:p>
          <a:pPr algn="l"/>
          <a:endParaRPr lang="en-IN" sz="4000" dirty="0"/>
        </a:p>
        <a:p>
          <a:pPr algn="l"/>
          <a:r>
            <a:rPr lang="en-IN" sz="4000" dirty="0"/>
            <a:t>             </a:t>
          </a:r>
        </a:p>
      </dgm:t>
    </dgm:pt>
    <dgm:pt modelId="{40ADA4A8-28F6-4FB8-9655-B12BA9E91C84}" type="parTrans" cxnId="{0B5EA892-850C-4839-8442-60C646BD6EB7}">
      <dgm:prSet/>
      <dgm:spPr/>
      <dgm:t>
        <a:bodyPr/>
        <a:lstStyle/>
        <a:p>
          <a:endParaRPr lang="en-IN"/>
        </a:p>
      </dgm:t>
    </dgm:pt>
    <dgm:pt modelId="{9DC491F8-3D78-4699-8AF3-767FF327352D}" type="sibTrans" cxnId="{0B5EA892-850C-4839-8442-60C646BD6EB7}">
      <dgm:prSet/>
      <dgm:spPr/>
      <dgm:t>
        <a:bodyPr/>
        <a:lstStyle/>
        <a:p>
          <a:endParaRPr lang="en-IN"/>
        </a:p>
      </dgm:t>
    </dgm:pt>
    <dgm:pt modelId="{25329384-982A-494C-8CC6-AC94136D4C99}" type="pres">
      <dgm:prSet presAssocID="{8B0FA87A-794D-40C5-AA42-07A3982012F3}" presName="Name0" presStyleCnt="0">
        <dgm:presLayoutVars>
          <dgm:dir/>
          <dgm:animLvl val="lvl"/>
          <dgm:resizeHandles val="exact"/>
        </dgm:presLayoutVars>
      </dgm:prSet>
      <dgm:spPr/>
    </dgm:pt>
    <dgm:pt modelId="{D988EF12-1355-43A6-98C7-40D26D37E68B}" type="pres">
      <dgm:prSet presAssocID="{1106489E-BA03-4E9E-BF71-2812837F7EAD}" presName="compositeNode" presStyleCnt="0">
        <dgm:presLayoutVars>
          <dgm:bulletEnabled val="1"/>
        </dgm:presLayoutVars>
      </dgm:prSet>
      <dgm:spPr/>
    </dgm:pt>
    <dgm:pt modelId="{30869E0C-E2FC-46B7-8358-108B8FBD7213}" type="pres">
      <dgm:prSet presAssocID="{1106489E-BA03-4E9E-BF71-2812837F7EAD}" presName="bgRect" presStyleLbl="node1" presStyleIdx="0" presStyleCnt="4" custScaleX="51607" custScaleY="100000" custLinFactNeighborX="283" custLinFactNeighborY="-7713"/>
      <dgm:spPr/>
    </dgm:pt>
    <dgm:pt modelId="{6412A7C8-FA63-49C0-80DF-47B441EB370B}" type="pres">
      <dgm:prSet presAssocID="{1106489E-BA03-4E9E-BF71-2812837F7EAD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6B79EA2C-0B02-446A-AED0-073282368B8D}" type="pres">
      <dgm:prSet presAssocID="{1106489E-BA03-4E9E-BF71-2812837F7EAD}" presName="childNode" presStyleLbl="node1" presStyleIdx="0" presStyleCnt="4">
        <dgm:presLayoutVars>
          <dgm:bulletEnabled val="1"/>
        </dgm:presLayoutVars>
      </dgm:prSet>
      <dgm:spPr/>
    </dgm:pt>
    <dgm:pt modelId="{49DDB672-AD2C-47E1-BA09-177982D50D29}" type="pres">
      <dgm:prSet presAssocID="{5B3D01AA-14DE-4AA1-9818-4A7F08D4D433}" presName="hSp" presStyleCnt="0"/>
      <dgm:spPr/>
    </dgm:pt>
    <dgm:pt modelId="{E28DAC0D-C5EF-41F3-9FAA-D2309281FA83}" type="pres">
      <dgm:prSet presAssocID="{5B3D01AA-14DE-4AA1-9818-4A7F08D4D433}" presName="vProcSp" presStyleCnt="0"/>
      <dgm:spPr/>
    </dgm:pt>
    <dgm:pt modelId="{DEB483EF-1ABE-42BC-B37A-7DBA2EAB7807}" type="pres">
      <dgm:prSet presAssocID="{5B3D01AA-14DE-4AA1-9818-4A7F08D4D433}" presName="vSp1" presStyleCnt="0"/>
      <dgm:spPr/>
    </dgm:pt>
    <dgm:pt modelId="{77BF3EC0-A3DE-4E87-8DEF-A19FFDC20DB9}" type="pres">
      <dgm:prSet presAssocID="{5B3D01AA-14DE-4AA1-9818-4A7F08D4D433}" presName="simulatedConn" presStyleLbl="solidFgAcc1" presStyleIdx="0" presStyleCnt="3" custScaleY="54053"/>
      <dgm:spPr/>
    </dgm:pt>
    <dgm:pt modelId="{733D3851-2DFF-4854-9ABF-0E7E67F0F86A}" type="pres">
      <dgm:prSet presAssocID="{5B3D01AA-14DE-4AA1-9818-4A7F08D4D433}" presName="vSp2" presStyleCnt="0"/>
      <dgm:spPr/>
    </dgm:pt>
    <dgm:pt modelId="{68E978D6-0D5B-489E-B940-F26E9A766B9D}" type="pres">
      <dgm:prSet presAssocID="{5B3D01AA-14DE-4AA1-9818-4A7F08D4D433}" presName="sibTrans" presStyleCnt="0"/>
      <dgm:spPr/>
    </dgm:pt>
    <dgm:pt modelId="{0F30CA87-9DDC-44D0-B36B-649466DF7D7E}" type="pres">
      <dgm:prSet presAssocID="{9A985A53-5454-46CD-9AD3-80A3CECEA50E}" presName="compositeNode" presStyleCnt="0">
        <dgm:presLayoutVars>
          <dgm:bulletEnabled val="1"/>
        </dgm:presLayoutVars>
      </dgm:prSet>
      <dgm:spPr/>
    </dgm:pt>
    <dgm:pt modelId="{129DEF2F-33C8-4690-AB3D-D9CA70B45ED3}" type="pres">
      <dgm:prSet presAssocID="{9A985A53-5454-46CD-9AD3-80A3CECEA50E}" presName="bgRect" presStyleLbl="node1" presStyleIdx="1" presStyleCnt="4" custScaleX="51607" custScaleY="100000" custLinFactNeighborX="283" custLinFactNeighborY="-7713"/>
      <dgm:spPr/>
    </dgm:pt>
    <dgm:pt modelId="{BBA68E84-D4AE-428D-B44E-8CEFB0C2CC2B}" type="pres">
      <dgm:prSet presAssocID="{9A985A53-5454-46CD-9AD3-80A3CECEA50E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BDA07615-EC2E-4F7E-8E82-1A12CD8F5359}" type="pres">
      <dgm:prSet presAssocID="{9A985A53-5454-46CD-9AD3-80A3CECEA50E}" presName="childNode" presStyleLbl="node1" presStyleIdx="1" presStyleCnt="4">
        <dgm:presLayoutVars>
          <dgm:bulletEnabled val="1"/>
        </dgm:presLayoutVars>
      </dgm:prSet>
      <dgm:spPr/>
    </dgm:pt>
    <dgm:pt modelId="{FABEB9DF-8E87-4AFD-933A-0F0994C5D0D2}" type="pres">
      <dgm:prSet presAssocID="{A28D4AC9-1ADA-41D1-924D-1F5051CCC4AF}" presName="hSp" presStyleCnt="0"/>
      <dgm:spPr/>
    </dgm:pt>
    <dgm:pt modelId="{C3AB1EFA-5722-4DE5-9E9E-3F68E9A767F2}" type="pres">
      <dgm:prSet presAssocID="{A28D4AC9-1ADA-41D1-924D-1F5051CCC4AF}" presName="vProcSp" presStyleCnt="0"/>
      <dgm:spPr/>
    </dgm:pt>
    <dgm:pt modelId="{F69423AC-8394-4375-A7BB-2B7E4F3BA75A}" type="pres">
      <dgm:prSet presAssocID="{A28D4AC9-1ADA-41D1-924D-1F5051CCC4AF}" presName="vSp1" presStyleCnt="0"/>
      <dgm:spPr/>
    </dgm:pt>
    <dgm:pt modelId="{4D6274CD-168D-4D21-B66A-1EEDF0959392}" type="pres">
      <dgm:prSet presAssocID="{A28D4AC9-1ADA-41D1-924D-1F5051CCC4AF}" presName="simulatedConn" presStyleLbl="solidFgAcc1" presStyleIdx="1" presStyleCnt="3" custScaleY="54053"/>
      <dgm:spPr/>
    </dgm:pt>
    <dgm:pt modelId="{52E3C532-6A06-4523-A9E1-70CD8E1C3D9A}" type="pres">
      <dgm:prSet presAssocID="{A28D4AC9-1ADA-41D1-924D-1F5051CCC4AF}" presName="vSp2" presStyleCnt="0"/>
      <dgm:spPr/>
    </dgm:pt>
    <dgm:pt modelId="{DC38E2EF-723F-44AF-9200-67A8E45F9A55}" type="pres">
      <dgm:prSet presAssocID="{A28D4AC9-1ADA-41D1-924D-1F5051CCC4AF}" presName="sibTrans" presStyleCnt="0"/>
      <dgm:spPr/>
    </dgm:pt>
    <dgm:pt modelId="{29CF3911-D4B5-494D-9D77-90AD2567C385}" type="pres">
      <dgm:prSet presAssocID="{D31E6F8F-EC20-4187-BBEB-84708CB4AC5B}" presName="compositeNode" presStyleCnt="0">
        <dgm:presLayoutVars>
          <dgm:bulletEnabled val="1"/>
        </dgm:presLayoutVars>
      </dgm:prSet>
      <dgm:spPr/>
    </dgm:pt>
    <dgm:pt modelId="{EC828F89-31E8-47F8-8743-BA094F41FD65}" type="pres">
      <dgm:prSet presAssocID="{D31E6F8F-EC20-4187-BBEB-84708CB4AC5B}" presName="bgRect" presStyleLbl="node1" presStyleIdx="2" presStyleCnt="4" custScaleX="51607" custScaleY="100000" custLinFactNeighborX="283" custLinFactNeighborY="-7713"/>
      <dgm:spPr/>
    </dgm:pt>
    <dgm:pt modelId="{2F3A6DA2-717F-4E72-B19E-D0332AD25ACB}" type="pres">
      <dgm:prSet presAssocID="{D31E6F8F-EC20-4187-BBEB-84708CB4AC5B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D6F67BAA-DAC7-4122-AA16-075692C17CBD}" type="pres">
      <dgm:prSet presAssocID="{D31E6F8F-EC20-4187-BBEB-84708CB4AC5B}" presName="childNode" presStyleLbl="node1" presStyleIdx="2" presStyleCnt="4">
        <dgm:presLayoutVars>
          <dgm:bulletEnabled val="1"/>
        </dgm:presLayoutVars>
      </dgm:prSet>
      <dgm:spPr/>
    </dgm:pt>
    <dgm:pt modelId="{460629E3-EC28-4B97-B3B5-23B650C0EDD5}" type="pres">
      <dgm:prSet presAssocID="{A7712AEF-DAFC-4169-A746-4D07AF23B988}" presName="hSp" presStyleCnt="0"/>
      <dgm:spPr/>
    </dgm:pt>
    <dgm:pt modelId="{C8E1D888-B2F0-489D-BEA9-A5F8732FCE63}" type="pres">
      <dgm:prSet presAssocID="{A7712AEF-DAFC-4169-A746-4D07AF23B988}" presName="vProcSp" presStyleCnt="0"/>
      <dgm:spPr/>
    </dgm:pt>
    <dgm:pt modelId="{3D7F0E4F-42CD-44BD-84E1-FCDB2FF944E0}" type="pres">
      <dgm:prSet presAssocID="{A7712AEF-DAFC-4169-A746-4D07AF23B988}" presName="vSp1" presStyleCnt="0"/>
      <dgm:spPr/>
    </dgm:pt>
    <dgm:pt modelId="{56D4EAC8-35DA-4F3D-85FD-EC8BC3CF110B}" type="pres">
      <dgm:prSet presAssocID="{A7712AEF-DAFC-4169-A746-4D07AF23B988}" presName="simulatedConn" presStyleLbl="solidFgAcc1" presStyleIdx="2" presStyleCnt="3" custScaleY="54053"/>
      <dgm:spPr/>
    </dgm:pt>
    <dgm:pt modelId="{A25DF286-2CE4-4634-9BDB-ACBAB2A2EDFE}" type="pres">
      <dgm:prSet presAssocID="{A7712AEF-DAFC-4169-A746-4D07AF23B988}" presName="vSp2" presStyleCnt="0"/>
      <dgm:spPr/>
    </dgm:pt>
    <dgm:pt modelId="{6A63340D-8878-4E04-878E-27D85B3D7DED}" type="pres">
      <dgm:prSet presAssocID="{A7712AEF-DAFC-4169-A746-4D07AF23B988}" presName="sibTrans" presStyleCnt="0"/>
      <dgm:spPr/>
    </dgm:pt>
    <dgm:pt modelId="{D586C9FC-CE1C-4FB9-BA33-E434F9B743A3}" type="pres">
      <dgm:prSet presAssocID="{F065B1F4-286E-4186-9104-7529C235B0BC}" presName="compositeNode" presStyleCnt="0">
        <dgm:presLayoutVars>
          <dgm:bulletEnabled val="1"/>
        </dgm:presLayoutVars>
      </dgm:prSet>
      <dgm:spPr/>
    </dgm:pt>
    <dgm:pt modelId="{69F6EF52-6DA4-4B6C-8B95-5E040E09ECFC}" type="pres">
      <dgm:prSet presAssocID="{F065B1F4-286E-4186-9104-7529C235B0BC}" presName="bgRect" presStyleLbl="node1" presStyleIdx="3" presStyleCnt="4" custScaleX="51607" custScaleY="100000" custLinFactNeighborX="283" custLinFactNeighborY="-7713"/>
      <dgm:spPr/>
    </dgm:pt>
    <dgm:pt modelId="{DFD40F59-A18B-4701-B2E8-4BFF39615E15}" type="pres">
      <dgm:prSet presAssocID="{F065B1F4-286E-4186-9104-7529C235B0BC}" presName="parentNode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F480307-6742-4C35-BC3D-D7DD867C862F}" type="presOf" srcId="{9A985A53-5454-46CD-9AD3-80A3CECEA50E}" destId="{BBA68E84-D4AE-428D-B44E-8CEFB0C2CC2B}" srcOrd="1" destOrd="0" presId="urn:microsoft.com/office/officeart/2005/8/layout/hProcess7#1"/>
    <dgm:cxn modelId="{DD6A5709-8A46-4CE7-A983-537000A5F277}" srcId="{8B0FA87A-794D-40C5-AA42-07A3982012F3}" destId="{1106489E-BA03-4E9E-BF71-2812837F7EAD}" srcOrd="0" destOrd="0" parTransId="{151224CB-8282-42BC-BC58-8577E53AE63F}" sibTransId="{5B3D01AA-14DE-4AA1-9818-4A7F08D4D433}"/>
    <dgm:cxn modelId="{B718221B-F4B1-479E-9567-8DFF9C4410F7}" type="presOf" srcId="{F065B1F4-286E-4186-9104-7529C235B0BC}" destId="{69F6EF52-6DA4-4B6C-8B95-5E040E09ECFC}" srcOrd="0" destOrd="0" presId="urn:microsoft.com/office/officeart/2005/8/layout/hProcess7#1"/>
    <dgm:cxn modelId="{3372DE1B-74A3-495A-AF6C-053F4AFDC595}" srcId="{8B0FA87A-794D-40C5-AA42-07A3982012F3}" destId="{9A985A53-5454-46CD-9AD3-80A3CECEA50E}" srcOrd="1" destOrd="0" parTransId="{CD1AB5E6-55F8-4024-AC54-E04E9128B3E6}" sibTransId="{A28D4AC9-1ADA-41D1-924D-1F5051CCC4AF}"/>
    <dgm:cxn modelId="{B29EB71F-82E8-440C-A678-9FDF02533BF3}" type="presOf" srcId="{8B0FA87A-794D-40C5-AA42-07A3982012F3}" destId="{25329384-982A-494C-8CC6-AC94136D4C99}" srcOrd="0" destOrd="0" presId="urn:microsoft.com/office/officeart/2005/8/layout/hProcess7#1"/>
    <dgm:cxn modelId="{49137F23-7D77-4794-838D-EA57609222B9}" type="presOf" srcId="{D31E6F8F-EC20-4187-BBEB-84708CB4AC5B}" destId="{2F3A6DA2-717F-4E72-B19E-D0332AD25ACB}" srcOrd="1" destOrd="0" presId="urn:microsoft.com/office/officeart/2005/8/layout/hProcess7#1"/>
    <dgm:cxn modelId="{2E7BB428-A25F-473C-86AF-A190191EBE65}" type="presOf" srcId="{D31E6F8F-EC20-4187-BBEB-84708CB4AC5B}" destId="{EC828F89-31E8-47F8-8743-BA094F41FD65}" srcOrd="0" destOrd="0" presId="urn:microsoft.com/office/officeart/2005/8/layout/hProcess7#1"/>
    <dgm:cxn modelId="{A9874C34-0C63-444A-8D5B-D5C32264BA3B}" type="presOf" srcId="{655EEACB-37FB-47AA-8685-617DED2AB04E}" destId="{D6F67BAA-DAC7-4122-AA16-075692C17CBD}" srcOrd="0" destOrd="0" presId="urn:microsoft.com/office/officeart/2005/8/layout/hProcess7#1"/>
    <dgm:cxn modelId="{48D8B33A-0ECB-47C6-92B6-F18997E3DF40}" srcId="{9A985A53-5454-46CD-9AD3-80A3CECEA50E}" destId="{EFD385C3-DFBB-444C-B0A3-F3A43CA4F3C3}" srcOrd="0" destOrd="0" parTransId="{922BF1E4-AC0E-41BA-8742-5BF97A51375F}" sibTransId="{36E02F30-9A24-435A-9686-8ABA46E16C3A}"/>
    <dgm:cxn modelId="{D934187F-5193-4A24-873F-7E1B2F02DF64}" type="presOf" srcId="{F065B1F4-286E-4186-9104-7529C235B0BC}" destId="{DFD40F59-A18B-4701-B2E8-4BFF39615E15}" srcOrd="1" destOrd="0" presId="urn:microsoft.com/office/officeart/2005/8/layout/hProcess7#1"/>
    <dgm:cxn modelId="{EF2E3F84-F61D-4EDE-88FC-352C1EB6AB22}" srcId="{D31E6F8F-EC20-4187-BBEB-84708CB4AC5B}" destId="{655EEACB-37FB-47AA-8685-617DED2AB04E}" srcOrd="0" destOrd="0" parTransId="{A9D51209-E49D-4E9E-A1D4-7912FF431852}" sibTransId="{C8483EE1-E92B-40CE-8BA3-7F08B5E4F98F}"/>
    <dgm:cxn modelId="{0E7D788C-280E-429C-A432-C8483D15BF3F}" srcId="{8B0FA87A-794D-40C5-AA42-07A3982012F3}" destId="{D31E6F8F-EC20-4187-BBEB-84708CB4AC5B}" srcOrd="2" destOrd="0" parTransId="{B5ED9E2F-96CF-4889-B81E-0F8DCA80B085}" sibTransId="{A7712AEF-DAFC-4169-A746-4D07AF23B988}"/>
    <dgm:cxn modelId="{0B5EA892-850C-4839-8442-60C646BD6EB7}" srcId="{8B0FA87A-794D-40C5-AA42-07A3982012F3}" destId="{F065B1F4-286E-4186-9104-7529C235B0BC}" srcOrd="3" destOrd="0" parTransId="{40ADA4A8-28F6-4FB8-9655-B12BA9E91C84}" sibTransId="{9DC491F8-3D78-4699-8AF3-767FF327352D}"/>
    <dgm:cxn modelId="{65C302A9-CBAF-4706-8B64-09C71DA7C5D7}" srcId="{1106489E-BA03-4E9E-BF71-2812837F7EAD}" destId="{EEA618CE-E1C9-4933-A9C3-699D816B55EB}" srcOrd="0" destOrd="0" parTransId="{8DE773BB-A409-4EFE-A7BF-93D84365AB7C}" sibTransId="{B336D433-3CBB-4F86-873C-8F5AE512AB64}"/>
    <dgm:cxn modelId="{93C7BAB1-E1AE-4D44-9E61-209D4A416292}" type="presOf" srcId="{EFD385C3-DFBB-444C-B0A3-F3A43CA4F3C3}" destId="{BDA07615-EC2E-4F7E-8E82-1A12CD8F5359}" srcOrd="0" destOrd="0" presId="urn:microsoft.com/office/officeart/2005/8/layout/hProcess7#1"/>
    <dgm:cxn modelId="{FFB539C2-88C6-4DC1-AB4E-8431889447AF}" type="presOf" srcId="{1106489E-BA03-4E9E-BF71-2812837F7EAD}" destId="{30869E0C-E2FC-46B7-8358-108B8FBD7213}" srcOrd="0" destOrd="0" presId="urn:microsoft.com/office/officeart/2005/8/layout/hProcess7#1"/>
    <dgm:cxn modelId="{7317ADC6-D547-47FA-87F1-A38A1D373F47}" type="presOf" srcId="{1106489E-BA03-4E9E-BF71-2812837F7EAD}" destId="{6412A7C8-FA63-49C0-80DF-47B441EB370B}" srcOrd="1" destOrd="0" presId="urn:microsoft.com/office/officeart/2005/8/layout/hProcess7#1"/>
    <dgm:cxn modelId="{35F957F8-CEAB-4C2D-9B31-8589C2ABD49C}" type="presOf" srcId="{9A985A53-5454-46CD-9AD3-80A3CECEA50E}" destId="{129DEF2F-33C8-4690-AB3D-D9CA70B45ED3}" srcOrd="0" destOrd="0" presId="urn:microsoft.com/office/officeart/2005/8/layout/hProcess7#1"/>
    <dgm:cxn modelId="{3E3FE1FF-831E-4523-85AB-FC2C3AFBCFC4}" type="presOf" srcId="{EEA618CE-E1C9-4933-A9C3-699D816B55EB}" destId="{6B79EA2C-0B02-446A-AED0-073282368B8D}" srcOrd="0" destOrd="0" presId="urn:microsoft.com/office/officeart/2005/8/layout/hProcess7#1"/>
    <dgm:cxn modelId="{D10D19D9-C871-40EE-8597-76924668F5EE}" type="presParOf" srcId="{25329384-982A-494C-8CC6-AC94136D4C99}" destId="{D988EF12-1355-43A6-98C7-40D26D37E68B}" srcOrd="0" destOrd="0" presId="urn:microsoft.com/office/officeart/2005/8/layout/hProcess7#1"/>
    <dgm:cxn modelId="{D0970891-0F5D-447E-9551-E84615AF90A1}" type="presParOf" srcId="{D988EF12-1355-43A6-98C7-40D26D37E68B}" destId="{30869E0C-E2FC-46B7-8358-108B8FBD7213}" srcOrd="0" destOrd="0" presId="urn:microsoft.com/office/officeart/2005/8/layout/hProcess7#1"/>
    <dgm:cxn modelId="{5D2E4BBF-039F-4FE1-BE54-516E99402AE3}" type="presParOf" srcId="{D988EF12-1355-43A6-98C7-40D26D37E68B}" destId="{6412A7C8-FA63-49C0-80DF-47B441EB370B}" srcOrd="1" destOrd="0" presId="urn:microsoft.com/office/officeart/2005/8/layout/hProcess7#1"/>
    <dgm:cxn modelId="{EB979CFF-9F0B-4217-BB95-3E2151DEEDFF}" type="presParOf" srcId="{D988EF12-1355-43A6-98C7-40D26D37E68B}" destId="{6B79EA2C-0B02-446A-AED0-073282368B8D}" srcOrd="2" destOrd="0" presId="urn:microsoft.com/office/officeart/2005/8/layout/hProcess7#1"/>
    <dgm:cxn modelId="{7881E579-B33F-461E-A9EA-EEC3779BDB7F}" type="presParOf" srcId="{25329384-982A-494C-8CC6-AC94136D4C99}" destId="{49DDB672-AD2C-47E1-BA09-177982D50D29}" srcOrd="1" destOrd="0" presId="urn:microsoft.com/office/officeart/2005/8/layout/hProcess7#1"/>
    <dgm:cxn modelId="{B5C804A4-00F6-47B0-9CDE-7ACBE7E563E6}" type="presParOf" srcId="{25329384-982A-494C-8CC6-AC94136D4C99}" destId="{E28DAC0D-C5EF-41F3-9FAA-D2309281FA83}" srcOrd="2" destOrd="0" presId="urn:microsoft.com/office/officeart/2005/8/layout/hProcess7#1"/>
    <dgm:cxn modelId="{2EC98F02-8319-430F-8CB7-AD968C4009F1}" type="presParOf" srcId="{E28DAC0D-C5EF-41F3-9FAA-D2309281FA83}" destId="{DEB483EF-1ABE-42BC-B37A-7DBA2EAB7807}" srcOrd="0" destOrd="0" presId="urn:microsoft.com/office/officeart/2005/8/layout/hProcess7#1"/>
    <dgm:cxn modelId="{3DC0AF98-EB1D-4553-82AA-4AB1BA6E9F99}" type="presParOf" srcId="{E28DAC0D-C5EF-41F3-9FAA-D2309281FA83}" destId="{77BF3EC0-A3DE-4E87-8DEF-A19FFDC20DB9}" srcOrd="1" destOrd="0" presId="urn:microsoft.com/office/officeart/2005/8/layout/hProcess7#1"/>
    <dgm:cxn modelId="{79C0A799-BC2B-453F-8299-22E19C013706}" type="presParOf" srcId="{E28DAC0D-C5EF-41F3-9FAA-D2309281FA83}" destId="{733D3851-2DFF-4854-9ABF-0E7E67F0F86A}" srcOrd="2" destOrd="0" presId="urn:microsoft.com/office/officeart/2005/8/layout/hProcess7#1"/>
    <dgm:cxn modelId="{CB448951-E2DD-4A28-BDDD-C6558180FEA2}" type="presParOf" srcId="{25329384-982A-494C-8CC6-AC94136D4C99}" destId="{68E978D6-0D5B-489E-B940-F26E9A766B9D}" srcOrd="3" destOrd="0" presId="urn:microsoft.com/office/officeart/2005/8/layout/hProcess7#1"/>
    <dgm:cxn modelId="{D2D16AAA-1F08-4F3B-9DAC-73AA312ADFEF}" type="presParOf" srcId="{25329384-982A-494C-8CC6-AC94136D4C99}" destId="{0F30CA87-9DDC-44D0-B36B-649466DF7D7E}" srcOrd="4" destOrd="0" presId="urn:microsoft.com/office/officeart/2005/8/layout/hProcess7#1"/>
    <dgm:cxn modelId="{1E0F38B9-2CA9-42EF-8022-8C1DF01258A1}" type="presParOf" srcId="{0F30CA87-9DDC-44D0-B36B-649466DF7D7E}" destId="{129DEF2F-33C8-4690-AB3D-D9CA70B45ED3}" srcOrd="0" destOrd="0" presId="urn:microsoft.com/office/officeart/2005/8/layout/hProcess7#1"/>
    <dgm:cxn modelId="{B871CA56-B6F5-4AAF-9E32-3138912F145C}" type="presParOf" srcId="{0F30CA87-9DDC-44D0-B36B-649466DF7D7E}" destId="{BBA68E84-D4AE-428D-B44E-8CEFB0C2CC2B}" srcOrd="1" destOrd="0" presId="urn:microsoft.com/office/officeart/2005/8/layout/hProcess7#1"/>
    <dgm:cxn modelId="{829D8477-F592-41CE-A44A-3BFFEE871162}" type="presParOf" srcId="{0F30CA87-9DDC-44D0-B36B-649466DF7D7E}" destId="{BDA07615-EC2E-4F7E-8E82-1A12CD8F5359}" srcOrd="2" destOrd="0" presId="urn:microsoft.com/office/officeart/2005/8/layout/hProcess7#1"/>
    <dgm:cxn modelId="{6B9821FF-53DA-4644-BF18-CD18FF0FAC21}" type="presParOf" srcId="{25329384-982A-494C-8CC6-AC94136D4C99}" destId="{FABEB9DF-8E87-4AFD-933A-0F0994C5D0D2}" srcOrd="5" destOrd="0" presId="urn:microsoft.com/office/officeart/2005/8/layout/hProcess7#1"/>
    <dgm:cxn modelId="{6D05A41F-E5BE-4A15-90FD-DF29B5AB6DCD}" type="presParOf" srcId="{25329384-982A-494C-8CC6-AC94136D4C99}" destId="{C3AB1EFA-5722-4DE5-9E9E-3F68E9A767F2}" srcOrd="6" destOrd="0" presId="urn:microsoft.com/office/officeart/2005/8/layout/hProcess7#1"/>
    <dgm:cxn modelId="{D4DF5CFB-F41D-4F66-9F8A-F4970D7A8B86}" type="presParOf" srcId="{C3AB1EFA-5722-4DE5-9E9E-3F68E9A767F2}" destId="{F69423AC-8394-4375-A7BB-2B7E4F3BA75A}" srcOrd="0" destOrd="0" presId="urn:microsoft.com/office/officeart/2005/8/layout/hProcess7#1"/>
    <dgm:cxn modelId="{F00A923E-11F2-4D0C-86FA-35F8018AF06C}" type="presParOf" srcId="{C3AB1EFA-5722-4DE5-9E9E-3F68E9A767F2}" destId="{4D6274CD-168D-4D21-B66A-1EEDF0959392}" srcOrd="1" destOrd="0" presId="urn:microsoft.com/office/officeart/2005/8/layout/hProcess7#1"/>
    <dgm:cxn modelId="{7E5656F6-63A1-4396-8FFB-FB05A952BFAC}" type="presParOf" srcId="{C3AB1EFA-5722-4DE5-9E9E-3F68E9A767F2}" destId="{52E3C532-6A06-4523-A9E1-70CD8E1C3D9A}" srcOrd="2" destOrd="0" presId="urn:microsoft.com/office/officeart/2005/8/layout/hProcess7#1"/>
    <dgm:cxn modelId="{69F72983-BA3F-437F-B6ED-174AC03FC4EC}" type="presParOf" srcId="{25329384-982A-494C-8CC6-AC94136D4C99}" destId="{DC38E2EF-723F-44AF-9200-67A8E45F9A55}" srcOrd="7" destOrd="0" presId="urn:microsoft.com/office/officeart/2005/8/layout/hProcess7#1"/>
    <dgm:cxn modelId="{139DC1F6-2971-4133-9B40-1E7481EE3378}" type="presParOf" srcId="{25329384-982A-494C-8CC6-AC94136D4C99}" destId="{29CF3911-D4B5-494D-9D77-90AD2567C385}" srcOrd="8" destOrd="0" presId="urn:microsoft.com/office/officeart/2005/8/layout/hProcess7#1"/>
    <dgm:cxn modelId="{DC5372C9-7F29-4C56-AD1B-F28145D496B0}" type="presParOf" srcId="{29CF3911-D4B5-494D-9D77-90AD2567C385}" destId="{EC828F89-31E8-47F8-8743-BA094F41FD65}" srcOrd="0" destOrd="0" presId="urn:microsoft.com/office/officeart/2005/8/layout/hProcess7#1"/>
    <dgm:cxn modelId="{52009710-619A-466F-9218-55C3B7D5EAFD}" type="presParOf" srcId="{29CF3911-D4B5-494D-9D77-90AD2567C385}" destId="{2F3A6DA2-717F-4E72-B19E-D0332AD25ACB}" srcOrd="1" destOrd="0" presId="urn:microsoft.com/office/officeart/2005/8/layout/hProcess7#1"/>
    <dgm:cxn modelId="{C6EC1CEA-E2E8-4045-A369-ADD74889DE21}" type="presParOf" srcId="{29CF3911-D4B5-494D-9D77-90AD2567C385}" destId="{D6F67BAA-DAC7-4122-AA16-075692C17CBD}" srcOrd="2" destOrd="0" presId="urn:microsoft.com/office/officeart/2005/8/layout/hProcess7#1"/>
    <dgm:cxn modelId="{1520D701-F2F8-49DE-AAA4-B5DB68DB3626}" type="presParOf" srcId="{25329384-982A-494C-8CC6-AC94136D4C99}" destId="{460629E3-EC28-4B97-B3B5-23B650C0EDD5}" srcOrd="9" destOrd="0" presId="urn:microsoft.com/office/officeart/2005/8/layout/hProcess7#1"/>
    <dgm:cxn modelId="{5C3797B8-5F23-43C6-870F-A4E5A35AC04A}" type="presParOf" srcId="{25329384-982A-494C-8CC6-AC94136D4C99}" destId="{C8E1D888-B2F0-489D-BEA9-A5F8732FCE63}" srcOrd="10" destOrd="0" presId="urn:microsoft.com/office/officeart/2005/8/layout/hProcess7#1"/>
    <dgm:cxn modelId="{58CE586D-8796-4E8E-9EBB-704FE27C4688}" type="presParOf" srcId="{C8E1D888-B2F0-489D-BEA9-A5F8732FCE63}" destId="{3D7F0E4F-42CD-44BD-84E1-FCDB2FF944E0}" srcOrd="0" destOrd="0" presId="urn:microsoft.com/office/officeart/2005/8/layout/hProcess7#1"/>
    <dgm:cxn modelId="{CB301C80-89BD-4458-B57B-9AF263FBF7BA}" type="presParOf" srcId="{C8E1D888-B2F0-489D-BEA9-A5F8732FCE63}" destId="{56D4EAC8-35DA-4F3D-85FD-EC8BC3CF110B}" srcOrd="1" destOrd="0" presId="urn:microsoft.com/office/officeart/2005/8/layout/hProcess7#1"/>
    <dgm:cxn modelId="{FA1D0834-B6F5-443A-BCD8-FA7E4B24B990}" type="presParOf" srcId="{C8E1D888-B2F0-489D-BEA9-A5F8732FCE63}" destId="{A25DF286-2CE4-4634-9BDB-ACBAB2A2EDFE}" srcOrd="2" destOrd="0" presId="urn:microsoft.com/office/officeart/2005/8/layout/hProcess7#1"/>
    <dgm:cxn modelId="{76785A2F-989C-4E2B-ACE4-4EB8C1B39E19}" type="presParOf" srcId="{25329384-982A-494C-8CC6-AC94136D4C99}" destId="{6A63340D-8878-4E04-878E-27D85B3D7DED}" srcOrd="11" destOrd="0" presId="urn:microsoft.com/office/officeart/2005/8/layout/hProcess7#1"/>
    <dgm:cxn modelId="{9408841B-2348-467C-889F-D9236CCEA236}" type="presParOf" srcId="{25329384-982A-494C-8CC6-AC94136D4C99}" destId="{D586C9FC-CE1C-4FB9-BA33-E434F9B743A3}" srcOrd="12" destOrd="0" presId="urn:microsoft.com/office/officeart/2005/8/layout/hProcess7#1"/>
    <dgm:cxn modelId="{76F7C1DD-C334-4664-8C30-06D2393C6BEE}" type="presParOf" srcId="{D586C9FC-CE1C-4FB9-BA33-E434F9B743A3}" destId="{69F6EF52-6DA4-4B6C-8B95-5E040E09ECFC}" srcOrd="0" destOrd="0" presId="urn:microsoft.com/office/officeart/2005/8/layout/hProcess7#1"/>
    <dgm:cxn modelId="{E5296997-5C1D-419C-9789-A443A4F0006B}" type="presParOf" srcId="{D586C9FC-CE1C-4FB9-BA33-E434F9B743A3}" destId="{DFD40F59-A18B-4701-B2E8-4BFF39615E15}" srcOrd="1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FEC161-035C-4281-8496-5464B190BC45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FCB68B8-BCD0-438E-A77A-90FBF871BD29}">
      <dgm:prSet phldrT="[Text]" custT="1"/>
      <dgm:spPr>
        <a:solidFill>
          <a:srgbClr val="00B05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IN" sz="5400" dirty="0"/>
            <a:t>92</a:t>
          </a:r>
        </a:p>
      </dgm:t>
    </dgm:pt>
    <dgm:pt modelId="{0A5C2E22-E793-44A1-85A2-819BB92A626A}" type="parTrans" cxnId="{BADD2086-DFA2-435A-ABD6-EF75E5ABD66B}">
      <dgm:prSet/>
      <dgm:spPr/>
      <dgm:t>
        <a:bodyPr/>
        <a:lstStyle/>
        <a:p>
          <a:endParaRPr lang="en-IN"/>
        </a:p>
      </dgm:t>
    </dgm:pt>
    <dgm:pt modelId="{18ABA061-B2A4-4215-9313-E52FDFD5B446}" type="sibTrans" cxnId="{BADD2086-DFA2-435A-ABD6-EF75E5ABD66B}">
      <dgm:prSet/>
      <dgm:spPr/>
      <dgm:t>
        <a:bodyPr/>
        <a:lstStyle/>
        <a:p>
          <a:endParaRPr lang="en-IN"/>
        </a:p>
      </dgm:t>
    </dgm:pt>
    <dgm:pt modelId="{30E595C7-EC45-4A71-A0EB-DFBB4192220E}">
      <dgm:prSet phldrT="[Text]" custT="1"/>
      <dgm:spPr>
        <a:solidFill>
          <a:srgbClr val="00B05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IN" sz="5400" dirty="0"/>
            <a:t>07</a:t>
          </a:r>
        </a:p>
      </dgm:t>
    </dgm:pt>
    <dgm:pt modelId="{E2E3BC03-90EE-47F6-8505-E789AAC52D1D}" type="parTrans" cxnId="{AAE07029-B2EF-4E97-8DF6-38E0EC9313DA}">
      <dgm:prSet/>
      <dgm:spPr/>
      <dgm:t>
        <a:bodyPr/>
        <a:lstStyle/>
        <a:p>
          <a:endParaRPr lang="en-IN"/>
        </a:p>
      </dgm:t>
    </dgm:pt>
    <dgm:pt modelId="{4E74F2A6-C381-4A91-AD55-573BB4B3E402}" type="sibTrans" cxnId="{AAE07029-B2EF-4E97-8DF6-38E0EC9313DA}">
      <dgm:prSet/>
      <dgm:spPr/>
      <dgm:t>
        <a:bodyPr/>
        <a:lstStyle/>
        <a:p>
          <a:endParaRPr lang="en-IN"/>
        </a:p>
      </dgm:t>
    </dgm:pt>
    <dgm:pt modelId="{ABE72644-59CB-4F4B-B789-0B56C9E97213}">
      <dgm:prSet phldrT="[Text]"/>
      <dgm:spPr>
        <a:solidFill>
          <a:srgbClr val="00B05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IN" dirty="0"/>
            <a:t>28547546</a:t>
          </a:r>
        </a:p>
      </dgm:t>
    </dgm:pt>
    <dgm:pt modelId="{51EC3190-9022-4AE6-AA38-46FC214B0069}" type="parTrans" cxnId="{E1E59C20-BDB8-46DE-917D-ED7D466AB782}">
      <dgm:prSet/>
      <dgm:spPr/>
      <dgm:t>
        <a:bodyPr/>
        <a:lstStyle/>
        <a:p>
          <a:endParaRPr lang="en-IN"/>
        </a:p>
      </dgm:t>
    </dgm:pt>
    <dgm:pt modelId="{11B0B6BC-747E-4B17-8C66-40AB9DE22248}" type="sibTrans" cxnId="{E1E59C20-BDB8-46DE-917D-ED7D466AB782}">
      <dgm:prSet/>
      <dgm:spPr/>
      <dgm:t>
        <a:bodyPr/>
        <a:lstStyle/>
        <a:p>
          <a:endParaRPr lang="en-IN"/>
        </a:p>
      </dgm:t>
    </dgm:pt>
    <dgm:pt modelId="{3893190F-D378-4259-B8E5-03D082FCACA0}" type="pres">
      <dgm:prSet presAssocID="{CDFEC161-035C-4281-8496-5464B190BC45}" presName="Name0" presStyleCnt="0">
        <dgm:presLayoutVars>
          <dgm:dir/>
          <dgm:resizeHandles/>
        </dgm:presLayoutVars>
      </dgm:prSet>
      <dgm:spPr/>
    </dgm:pt>
    <dgm:pt modelId="{E86BE2F2-925E-426D-9430-74DB2CB99CC2}" type="pres">
      <dgm:prSet presAssocID="{3FCB68B8-BCD0-438E-A77A-90FBF871BD29}" presName="composite" presStyleCnt="0"/>
      <dgm:spPr/>
    </dgm:pt>
    <dgm:pt modelId="{B8C3B137-4085-428B-9454-F336D1DFF0E4}" type="pres">
      <dgm:prSet presAssocID="{3FCB68B8-BCD0-438E-A77A-90FBF871BD29}" presName="rect1" presStyleLbl="bgImgPlace1" presStyleIdx="0" presStyleCnt="3"/>
      <dgm:spPr>
        <a:solidFill>
          <a:schemeClr val="bg1">
            <a:lumMod val="85000"/>
            <a:lumOff val="15000"/>
          </a:schemeClr>
        </a:solidFill>
        <a:ln>
          <a:noFill/>
        </a:ln>
        <a:effectLst>
          <a:glow rad="228600">
            <a:schemeClr val="tx1">
              <a:alpha val="40000"/>
            </a:schemeClr>
          </a:glow>
        </a:effectLst>
      </dgm:spPr>
    </dgm:pt>
    <dgm:pt modelId="{97416D36-4C61-4EE9-9173-1D6AE12C4757}" type="pres">
      <dgm:prSet presAssocID="{3FCB68B8-BCD0-438E-A77A-90FBF871BD29}" presName="rect2" presStyleLbl="node1" presStyleIdx="0" presStyleCnt="3" custScaleX="157827">
        <dgm:presLayoutVars>
          <dgm:bulletEnabled val="1"/>
        </dgm:presLayoutVars>
      </dgm:prSet>
      <dgm:spPr/>
    </dgm:pt>
    <dgm:pt modelId="{E337CC8F-559D-4160-A395-2F805820BAFD}" type="pres">
      <dgm:prSet presAssocID="{18ABA061-B2A4-4215-9313-E52FDFD5B446}" presName="sibTrans" presStyleCnt="0"/>
      <dgm:spPr/>
    </dgm:pt>
    <dgm:pt modelId="{7FF94D69-CADC-45CE-839D-849D18D86139}" type="pres">
      <dgm:prSet presAssocID="{30E595C7-EC45-4A71-A0EB-DFBB4192220E}" presName="composite" presStyleCnt="0"/>
      <dgm:spPr/>
    </dgm:pt>
    <dgm:pt modelId="{A7F1652F-4EF3-416A-99AB-441D397CE600}" type="pres">
      <dgm:prSet presAssocID="{30E595C7-EC45-4A71-A0EB-DFBB4192220E}" presName="rect1" presStyleLbl="bgImgPlace1" presStyleIdx="1" presStyleCnt="3"/>
      <dgm:spPr>
        <a:solidFill>
          <a:schemeClr val="bg1">
            <a:lumMod val="85000"/>
            <a:lumOff val="15000"/>
          </a:schemeClr>
        </a:solidFill>
        <a:ln>
          <a:noFill/>
        </a:ln>
        <a:effectLst>
          <a:glow rad="139700">
            <a:schemeClr val="tx1">
              <a:alpha val="40000"/>
            </a:schemeClr>
          </a:glow>
        </a:effectLst>
      </dgm:spPr>
    </dgm:pt>
    <dgm:pt modelId="{7B3DE58F-35D6-4E8D-8924-7A6FF085C0B7}" type="pres">
      <dgm:prSet presAssocID="{30E595C7-EC45-4A71-A0EB-DFBB4192220E}" presName="rect2" presStyleLbl="node1" presStyleIdx="1" presStyleCnt="3" custScaleX="157827">
        <dgm:presLayoutVars>
          <dgm:bulletEnabled val="1"/>
        </dgm:presLayoutVars>
      </dgm:prSet>
      <dgm:spPr/>
    </dgm:pt>
    <dgm:pt modelId="{B1715D7E-2832-4BAE-9053-28CDEE5446B5}" type="pres">
      <dgm:prSet presAssocID="{4E74F2A6-C381-4A91-AD55-573BB4B3E402}" presName="sibTrans" presStyleCnt="0"/>
      <dgm:spPr/>
    </dgm:pt>
    <dgm:pt modelId="{139C5DF8-20BF-41FA-9E3C-6C90F936AB0A}" type="pres">
      <dgm:prSet presAssocID="{ABE72644-59CB-4F4B-B789-0B56C9E97213}" presName="composite" presStyleCnt="0"/>
      <dgm:spPr/>
    </dgm:pt>
    <dgm:pt modelId="{3D2256CB-7796-4A51-9282-888122D9C9A4}" type="pres">
      <dgm:prSet presAssocID="{ABE72644-59CB-4F4B-B789-0B56C9E97213}" presName="rect1" presStyleLbl="bgImgPlace1" presStyleIdx="2" presStyleCnt="3" custLinFactNeighborX="6883" custLinFactNeighborY="-410"/>
      <dgm:spPr>
        <a:solidFill>
          <a:schemeClr val="bg1">
            <a:lumMod val="85000"/>
            <a:lumOff val="15000"/>
          </a:schemeClr>
        </a:solidFill>
        <a:ln>
          <a:noFill/>
        </a:ln>
        <a:effectLst>
          <a:glow rad="139700">
            <a:schemeClr val="tx1">
              <a:alpha val="40000"/>
            </a:schemeClr>
          </a:glow>
        </a:effectLst>
      </dgm:spPr>
    </dgm:pt>
    <dgm:pt modelId="{99D1F57B-C68A-4B50-A434-3F630F018856}" type="pres">
      <dgm:prSet presAssocID="{ABE72644-59CB-4F4B-B789-0B56C9E97213}" presName="rect2" presStyleLbl="node1" presStyleIdx="2" presStyleCnt="3" custScaleX="157827">
        <dgm:presLayoutVars>
          <dgm:bulletEnabled val="1"/>
        </dgm:presLayoutVars>
      </dgm:prSet>
      <dgm:spPr/>
    </dgm:pt>
  </dgm:ptLst>
  <dgm:cxnLst>
    <dgm:cxn modelId="{E1E59C20-BDB8-46DE-917D-ED7D466AB782}" srcId="{CDFEC161-035C-4281-8496-5464B190BC45}" destId="{ABE72644-59CB-4F4B-B789-0B56C9E97213}" srcOrd="2" destOrd="0" parTransId="{51EC3190-9022-4AE6-AA38-46FC214B0069}" sibTransId="{11B0B6BC-747E-4B17-8C66-40AB9DE22248}"/>
    <dgm:cxn modelId="{AAE07029-B2EF-4E97-8DF6-38E0EC9313DA}" srcId="{CDFEC161-035C-4281-8496-5464B190BC45}" destId="{30E595C7-EC45-4A71-A0EB-DFBB4192220E}" srcOrd="1" destOrd="0" parTransId="{E2E3BC03-90EE-47F6-8505-E789AAC52D1D}" sibTransId="{4E74F2A6-C381-4A91-AD55-573BB4B3E402}"/>
    <dgm:cxn modelId="{6970FF30-2CBE-427D-8DBB-BAE240A35922}" type="presOf" srcId="{30E595C7-EC45-4A71-A0EB-DFBB4192220E}" destId="{7B3DE58F-35D6-4E8D-8924-7A6FF085C0B7}" srcOrd="0" destOrd="0" presId="urn:microsoft.com/office/officeart/2008/layout/BendingPictureBlocks"/>
    <dgm:cxn modelId="{B14E6142-1736-4DEA-BEF8-B5129E7E1A3A}" type="presOf" srcId="{CDFEC161-035C-4281-8496-5464B190BC45}" destId="{3893190F-D378-4259-B8E5-03D082FCACA0}" srcOrd="0" destOrd="0" presId="urn:microsoft.com/office/officeart/2008/layout/BendingPictureBlocks"/>
    <dgm:cxn modelId="{BADD2086-DFA2-435A-ABD6-EF75E5ABD66B}" srcId="{CDFEC161-035C-4281-8496-5464B190BC45}" destId="{3FCB68B8-BCD0-438E-A77A-90FBF871BD29}" srcOrd="0" destOrd="0" parTransId="{0A5C2E22-E793-44A1-85A2-819BB92A626A}" sibTransId="{18ABA061-B2A4-4215-9313-E52FDFD5B446}"/>
    <dgm:cxn modelId="{E6793E92-5602-40C8-8964-851BA40C50E3}" type="presOf" srcId="{3FCB68B8-BCD0-438E-A77A-90FBF871BD29}" destId="{97416D36-4C61-4EE9-9173-1D6AE12C4757}" srcOrd="0" destOrd="0" presId="urn:microsoft.com/office/officeart/2008/layout/BendingPictureBlocks"/>
    <dgm:cxn modelId="{3BE256AC-7CCD-4E87-BCCA-E7D6C01B46ED}" type="presOf" srcId="{ABE72644-59CB-4F4B-B789-0B56C9E97213}" destId="{99D1F57B-C68A-4B50-A434-3F630F018856}" srcOrd="0" destOrd="0" presId="urn:microsoft.com/office/officeart/2008/layout/BendingPictureBlocks"/>
    <dgm:cxn modelId="{30971D7D-1CFE-474F-89C3-409C792ECAD4}" type="presParOf" srcId="{3893190F-D378-4259-B8E5-03D082FCACA0}" destId="{E86BE2F2-925E-426D-9430-74DB2CB99CC2}" srcOrd="0" destOrd="0" presId="urn:microsoft.com/office/officeart/2008/layout/BendingPictureBlocks"/>
    <dgm:cxn modelId="{A36E4AA9-8C76-4A61-8120-8F515EDCD7D9}" type="presParOf" srcId="{E86BE2F2-925E-426D-9430-74DB2CB99CC2}" destId="{B8C3B137-4085-428B-9454-F336D1DFF0E4}" srcOrd="0" destOrd="0" presId="urn:microsoft.com/office/officeart/2008/layout/BendingPictureBlocks"/>
    <dgm:cxn modelId="{30C8124E-1B0A-4D9A-BA13-D752350188B6}" type="presParOf" srcId="{E86BE2F2-925E-426D-9430-74DB2CB99CC2}" destId="{97416D36-4C61-4EE9-9173-1D6AE12C4757}" srcOrd="1" destOrd="0" presId="urn:microsoft.com/office/officeart/2008/layout/BendingPictureBlocks"/>
    <dgm:cxn modelId="{35C08616-606B-415F-97BF-F6DB7FEAC496}" type="presParOf" srcId="{3893190F-D378-4259-B8E5-03D082FCACA0}" destId="{E337CC8F-559D-4160-A395-2F805820BAFD}" srcOrd="1" destOrd="0" presId="urn:microsoft.com/office/officeart/2008/layout/BendingPictureBlocks"/>
    <dgm:cxn modelId="{F3E54EFD-3D66-4E34-8397-BBB8422306E7}" type="presParOf" srcId="{3893190F-D378-4259-B8E5-03D082FCACA0}" destId="{7FF94D69-CADC-45CE-839D-849D18D86139}" srcOrd="2" destOrd="0" presId="urn:microsoft.com/office/officeart/2008/layout/BendingPictureBlocks"/>
    <dgm:cxn modelId="{44FEADFE-9814-4682-9BA1-4AD301BB2D0D}" type="presParOf" srcId="{7FF94D69-CADC-45CE-839D-849D18D86139}" destId="{A7F1652F-4EF3-416A-99AB-441D397CE600}" srcOrd="0" destOrd="0" presId="urn:microsoft.com/office/officeart/2008/layout/BendingPictureBlocks"/>
    <dgm:cxn modelId="{5DC73E3F-5701-4A95-B7E1-405E0BEB3F27}" type="presParOf" srcId="{7FF94D69-CADC-45CE-839D-849D18D86139}" destId="{7B3DE58F-35D6-4E8D-8924-7A6FF085C0B7}" srcOrd="1" destOrd="0" presId="urn:microsoft.com/office/officeart/2008/layout/BendingPictureBlocks"/>
    <dgm:cxn modelId="{454FADDE-7AE2-4E77-99D7-DB22AB0CCDCC}" type="presParOf" srcId="{3893190F-D378-4259-B8E5-03D082FCACA0}" destId="{B1715D7E-2832-4BAE-9053-28CDEE5446B5}" srcOrd="3" destOrd="0" presId="urn:microsoft.com/office/officeart/2008/layout/BendingPictureBlocks"/>
    <dgm:cxn modelId="{92AFE3CF-CD26-4B0C-BE70-C86FA660836B}" type="presParOf" srcId="{3893190F-D378-4259-B8E5-03D082FCACA0}" destId="{139C5DF8-20BF-41FA-9E3C-6C90F936AB0A}" srcOrd="4" destOrd="0" presId="urn:microsoft.com/office/officeart/2008/layout/BendingPictureBlocks"/>
    <dgm:cxn modelId="{C69022BB-A330-42D4-809F-7A8327C1A041}" type="presParOf" srcId="{139C5DF8-20BF-41FA-9E3C-6C90F936AB0A}" destId="{3D2256CB-7796-4A51-9282-888122D9C9A4}" srcOrd="0" destOrd="0" presId="urn:microsoft.com/office/officeart/2008/layout/BendingPictureBlocks"/>
    <dgm:cxn modelId="{392D7AC6-F4B4-4E74-8869-1557AB9BDEF4}" type="presParOf" srcId="{139C5DF8-20BF-41FA-9E3C-6C90F936AB0A}" destId="{99D1F57B-C68A-4B50-A434-3F630F018856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95C03-C36F-4EFD-B303-9CF4E696C379}">
      <dsp:nvSpPr>
        <dsp:cNvPr id="0" name=""/>
        <dsp:cNvSpPr/>
      </dsp:nvSpPr>
      <dsp:spPr>
        <a:xfrm>
          <a:off x="532227" y="2819399"/>
          <a:ext cx="1831193" cy="1831193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2D5E2-1466-4812-AF5F-7D4193793311}">
      <dsp:nvSpPr>
        <dsp:cNvPr id="0" name=""/>
        <dsp:cNvSpPr/>
      </dsp:nvSpPr>
      <dsp:spPr>
        <a:xfrm>
          <a:off x="379817" y="1600212"/>
          <a:ext cx="2276377" cy="1097038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solidFill>
                <a:schemeClr val="bg1"/>
              </a:solidFill>
            </a:rPr>
            <a:t>Information Sources</a:t>
          </a:r>
        </a:p>
      </dsp:txBody>
      <dsp:txXfrm>
        <a:off x="379817" y="1600212"/>
        <a:ext cx="2276377" cy="1097038"/>
      </dsp:txXfrm>
    </dsp:sp>
    <dsp:sp modelId="{9653A5D6-27CA-4F5D-A32F-428AC0371450}">
      <dsp:nvSpPr>
        <dsp:cNvPr id="0" name=""/>
        <dsp:cNvSpPr/>
      </dsp:nvSpPr>
      <dsp:spPr>
        <a:xfrm>
          <a:off x="2491802" y="3307666"/>
          <a:ext cx="950505" cy="9505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59234-E005-45B4-B8A3-7A32F4FBA357}">
      <dsp:nvSpPr>
        <dsp:cNvPr id="0" name=""/>
        <dsp:cNvSpPr/>
      </dsp:nvSpPr>
      <dsp:spPr>
        <a:xfrm rot="17700000">
          <a:off x="1460786" y="4885434"/>
          <a:ext cx="1969173" cy="949461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1280" bIns="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solidFill>
                <a:schemeClr val="bg1"/>
              </a:solidFill>
            </a:rPr>
            <a:t>Print</a:t>
          </a:r>
        </a:p>
      </dsp:txBody>
      <dsp:txXfrm>
        <a:off x="1460786" y="4885434"/>
        <a:ext cx="1969173" cy="949461"/>
      </dsp:txXfrm>
    </dsp:sp>
    <dsp:sp modelId="{7322A282-7C89-4EBA-B558-39C49C4C35EC}">
      <dsp:nvSpPr>
        <dsp:cNvPr id="0" name=""/>
        <dsp:cNvSpPr/>
      </dsp:nvSpPr>
      <dsp:spPr>
        <a:xfrm rot="17700000">
          <a:off x="2076375" y="1985756"/>
          <a:ext cx="1969173" cy="949461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591A6F-033F-4C08-B950-8C3EFF7364D7}">
      <dsp:nvSpPr>
        <dsp:cNvPr id="0" name=""/>
        <dsp:cNvSpPr/>
      </dsp:nvSpPr>
      <dsp:spPr>
        <a:xfrm>
          <a:off x="3580093" y="3307666"/>
          <a:ext cx="950505" cy="9505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A7A9B-9F55-4B5B-BC21-30952BB088BF}">
      <dsp:nvSpPr>
        <dsp:cNvPr id="0" name=""/>
        <dsp:cNvSpPr/>
      </dsp:nvSpPr>
      <dsp:spPr>
        <a:xfrm rot="17700000">
          <a:off x="2527597" y="4733030"/>
          <a:ext cx="1969173" cy="949461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1280" bIns="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solidFill>
                <a:schemeClr val="bg1"/>
              </a:solidFill>
            </a:rPr>
            <a:t>Electronic</a:t>
          </a:r>
        </a:p>
      </dsp:txBody>
      <dsp:txXfrm>
        <a:off x="2527597" y="4733030"/>
        <a:ext cx="1969173" cy="949461"/>
      </dsp:txXfrm>
    </dsp:sp>
    <dsp:sp modelId="{D8984D75-C9F7-4B48-A44C-4AC764E052E4}">
      <dsp:nvSpPr>
        <dsp:cNvPr id="0" name=""/>
        <dsp:cNvSpPr/>
      </dsp:nvSpPr>
      <dsp:spPr>
        <a:xfrm rot="17700000">
          <a:off x="3164666" y="1985756"/>
          <a:ext cx="1969173" cy="949461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AA468-AE08-4C7C-A34A-0BB6510AFBF7}">
      <dsp:nvSpPr>
        <dsp:cNvPr id="0" name=""/>
        <dsp:cNvSpPr/>
      </dsp:nvSpPr>
      <dsp:spPr>
        <a:xfrm>
          <a:off x="4668541" y="2867322"/>
          <a:ext cx="1831193" cy="1831193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1317A-576B-4BB4-8208-89BF25C18CB7}">
      <dsp:nvSpPr>
        <dsp:cNvPr id="0" name=""/>
        <dsp:cNvSpPr/>
      </dsp:nvSpPr>
      <dsp:spPr>
        <a:xfrm>
          <a:off x="4592597" y="1600212"/>
          <a:ext cx="2276377" cy="1097038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solidFill>
                <a:srgbClr val="FFC000"/>
              </a:solidFill>
            </a:rPr>
            <a:t>Information Services</a:t>
          </a:r>
        </a:p>
      </dsp:txBody>
      <dsp:txXfrm>
        <a:off x="4592597" y="1600212"/>
        <a:ext cx="2276377" cy="1097038"/>
      </dsp:txXfrm>
    </dsp:sp>
    <dsp:sp modelId="{D8D16940-ACEB-4EDF-88CE-150019FED2F8}">
      <dsp:nvSpPr>
        <dsp:cNvPr id="0" name=""/>
        <dsp:cNvSpPr/>
      </dsp:nvSpPr>
      <dsp:spPr>
        <a:xfrm>
          <a:off x="6637656" y="3307666"/>
          <a:ext cx="950505" cy="9505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F5D96-68DE-4420-B000-30E6A2459EAC}">
      <dsp:nvSpPr>
        <dsp:cNvPr id="0" name=""/>
        <dsp:cNvSpPr/>
      </dsp:nvSpPr>
      <dsp:spPr>
        <a:xfrm rot="17700000">
          <a:off x="5423185" y="4656829"/>
          <a:ext cx="1969173" cy="949461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1280" bIns="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solidFill>
                <a:srgbClr val="FFC000"/>
              </a:solidFill>
            </a:rPr>
            <a:t>Print</a:t>
          </a:r>
        </a:p>
      </dsp:txBody>
      <dsp:txXfrm>
        <a:off x="5423185" y="4656829"/>
        <a:ext cx="1969173" cy="949461"/>
      </dsp:txXfrm>
    </dsp:sp>
    <dsp:sp modelId="{7E46D9C6-B3CE-4E14-9452-2AEDA1D8FF26}">
      <dsp:nvSpPr>
        <dsp:cNvPr id="0" name=""/>
        <dsp:cNvSpPr/>
      </dsp:nvSpPr>
      <dsp:spPr>
        <a:xfrm rot="17700000">
          <a:off x="6222230" y="1985756"/>
          <a:ext cx="1969173" cy="949461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94D3E-8289-41F3-A91D-D4D770D4CCEC}">
      <dsp:nvSpPr>
        <dsp:cNvPr id="0" name=""/>
        <dsp:cNvSpPr/>
      </dsp:nvSpPr>
      <dsp:spPr>
        <a:xfrm>
          <a:off x="7728309" y="3307666"/>
          <a:ext cx="950505" cy="9505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D547F-0BF4-469B-A17F-2CF614FC2E87}">
      <dsp:nvSpPr>
        <dsp:cNvPr id="0" name=""/>
        <dsp:cNvSpPr/>
      </dsp:nvSpPr>
      <dsp:spPr>
        <a:xfrm rot="17700000">
          <a:off x="6723678" y="4729701"/>
          <a:ext cx="1966068" cy="956120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1280" bIns="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solidFill>
                <a:srgbClr val="FFC000"/>
              </a:solidFill>
            </a:rPr>
            <a:t>Electronic</a:t>
          </a:r>
        </a:p>
      </dsp:txBody>
      <dsp:txXfrm>
        <a:off x="6723678" y="4729701"/>
        <a:ext cx="1966068" cy="956120"/>
      </dsp:txXfrm>
    </dsp:sp>
    <dsp:sp modelId="{CAC6BDE5-4C4A-46F3-B507-E26ADDBE44C0}">
      <dsp:nvSpPr>
        <dsp:cNvPr id="0" name=""/>
        <dsp:cNvSpPr/>
      </dsp:nvSpPr>
      <dsp:spPr>
        <a:xfrm rot="17700000">
          <a:off x="7312882" y="1985756"/>
          <a:ext cx="1969173" cy="949461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E18C1-01B1-493B-B679-FE4B419C3396}">
      <dsp:nvSpPr>
        <dsp:cNvPr id="0" name=""/>
        <dsp:cNvSpPr/>
      </dsp:nvSpPr>
      <dsp:spPr>
        <a:xfrm>
          <a:off x="176422" y="2339833"/>
          <a:ext cx="4054524" cy="1565046"/>
        </a:xfrm>
        <a:prstGeom prst="chevron">
          <a:avLst>
            <a:gd name="adj" fmla="val 40000"/>
          </a:avLst>
        </a:prstGeom>
        <a:solidFill>
          <a:schemeClr val="tx1">
            <a:lumMod val="65000"/>
          </a:schemeClr>
        </a:soli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2CB1B7-4929-4415-80D2-066029BB8BF3}">
      <dsp:nvSpPr>
        <dsp:cNvPr id="0" name=""/>
        <dsp:cNvSpPr/>
      </dsp:nvSpPr>
      <dsp:spPr>
        <a:xfrm>
          <a:off x="1085108" y="2509069"/>
          <a:ext cx="3423820" cy="2009097"/>
        </a:xfrm>
        <a:prstGeom prst="roundRect">
          <a:avLst>
            <a:gd name="adj" fmla="val 10000"/>
          </a:avLst>
        </a:prstGeom>
        <a:solidFill>
          <a:schemeClr val="bg1">
            <a:lumMod val="85000"/>
            <a:lumOff val="15000"/>
            <a:alpha val="90000"/>
          </a:schemeClr>
        </a:solidFill>
        <a:ln w="1270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905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b="1" kern="1200" dirty="0">
              <a:solidFill>
                <a:srgbClr val="FF0000"/>
              </a:solidFill>
            </a:rPr>
            <a:t>06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>
              <a:solidFill>
                <a:srgbClr val="FF0000"/>
              </a:solidFill>
            </a:rPr>
            <a:t>Newly added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000" b="1" kern="1200" dirty="0">
            <a:solidFill>
              <a:srgbClr val="FF0000"/>
            </a:solidFill>
          </a:endParaRPr>
        </a:p>
      </dsp:txBody>
      <dsp:txXfrm>
        <a:off x="1143952" y="2567913"/>
        <a:ext cx="3306132" cy="1891409"/>
      </dsp:txXfrm>
    </dsp:sp>
    <dsp:sp modelId="{8FE31FE7-2447-4FCE-B86D-4BC3C1F9876C}">
      <dsp:nvSpPr>
        <dsp:cNvPr id="0" name=""/>
        <dsp:cNvSpPr/>
      </dsp:nvSpPr>
      <dsp:spPr>
        <a:xfrm>
          <a:off x="4784601" y="2355851"/>
          <a:ext cx="4054524" cy="1565046"/>
        </a:xfrm>
        <a:prstGeom prst="chevron">
          <a:avLst>
            <a:gd name="adj" fmla="val 40000"/>
          </a:avLst>
        </a:prstGeom>
        <a:solidFill>
          <a:schemeClr val="tx1">
            <a:lumMod val="65000"/>
          </a:schemeClr>
        </a:soli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469C88-AF6E-4586-8539-1F4D58ACBC0E}">
      <dsp:nvSpPr>
        <dsp:cNvPr id="0" name=""/>
        <dsp:cNvSpPr/>
      </dsp:nvSpPr>
      <dsp:spPr>
        <a:xfrm>
          <a:off x="5562615" y="2532881"/>
          <a:ext cx="3423820" cy="1945024"/>
        </a:xfrm>
        <a:prstGeom prst="roundRect">
          <a:avLst>
            <a:gd name="adj" fmla="val 10000"/>
          </a:avLst>
        </a:prstGeom>
        <a:solidFill>
          <a:schemeClr val="bg1">
            <a:lumMod val="85000"/>
            <a:lumOff val="15000"/>
            <a:alpha val="90000"/>
          </a:schemeClr>
        </a:solidFill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b="1" kern="1200" dirty="0">
              <a:solidFill>
                <a:srgbClr val="FF0000"/>
              </a:solidFill>
            </a:rPr>
            <a:t>445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>
              <a:solidFill>
                <a:srgbClr val="FF0000"/>
              </a:solidFill>
            </a:rPr>
            <a:t>Total Collection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000" b="1" kern="1200" dirty="0">
            <a:solidFill>
              <a:srgbClr val="FF0000"/>
            </a:solidFill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 dirty="0"/>
        </a:p>
      </dsp:txBody>
      <dsp:txXfrm>
        <a:off x="5619583" y="2589849"/>
        <a:ext cx="3309884" cy="1831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FEAB7-5D65-454B-B143-27F9F97D38BB}">
      <dsp:nvSpPr>
        <dsp:cNvPr id="0" name=""/>
        <dsp:cNvSpPr/>
      </dsp:nvSpPr>
      <dsp:spPr>
        <a:xfrm>
          <a:off x="4808355" y="480446"/>
          <a:ext cx="4778826" cy="177993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tx2">
            <a:lumMod val="2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708A1-69B4-466C-B2EF-87B002DBFC3C}">
      <dsp:nvSpPr>
        <dsp:cNvPr id="0" name=""/>
        <dsp:cNvSpPr/>
      </dsp:nvSpPr>
      <dsp:spPr>
        <a:xfrm>
          <a:off x="1625381" y="1007006"/>
          <a:ext cx="2883984" cy="755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b="1" kern="1200" dirty="0">
              <a:solidFill>
                <a:srgbClr val="FFC000"/>
              </a:solidFill>
            </a:rPr>
            <a:t>242</a:t>
          </a:r>
          <a:r>
            <a:rPr lang="en-IN" sz="2600" kern="1200" dirty="0">
              <a:solidFill>
                <a:srgbClr val="FFC000"/>
              </a:solidFill>
            </a:rPr>
            <a:t> Medical Journals </a:t>
          </a:r>
        </a:p>
      </dsp:txBody>
      <dsp:txXfrm>
        <a:off x="1625381" y="1007006"/>
        <a:ext cx="2883984" cy="755497"/>
      </dsp:txXfrm>
    </dsp:sp>
    <dsp:sp modelId="{0165D2CF-9B12-4F68-91EF-CC64D91BC52D}">
      <dsp:nvSpPr>
        <dsp:cNvPr id="0" name=""/>
        <dsp:cNvSpPr/>
      </dsp:nvSpPr>
      <dsp:spPr>
        <a:xfrm>
          <a:off x="1008619" y="529292"/>
          <a:ext cx="4129970" cy="1529706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tx2">
            <a:lumMod val="2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2C1FF-0C61-4958-9549-DAD440AFDE89}">
      <dsp:nvSpPr>
        <dsp:cNvPr id="0" name=""/>
        <dsp:cNvSpPr/>
      </dsp:nvSpPr>
      <dsp:spPr>
        <a:xfrm>
          <a:off x="5365430" y="1029492"/>
          <a:ext cx="3534453" cy="755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solidFill>
                <a:srgbClr val="FFC000"/>
              </a:solidFill>
            </a:rPr>
            <a:t>National Medical Library </a:t>
          </a:r>
        </a:p>
      </dsp:txBody>
      <dsp:txXfrm>
        <a:off x="5365430" y="1029492"/>
        <a:ext cx="3534453" cy="7554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709E9-D20E-4592-B8AF-D4D9EDD76829}">
      <dsp:nvSpPr>
        <dsp:cNvPr id="0" name=""/>
        <dsp:cNvSpPr/>
      </dsp:nvSpPr>
      <dsp:spPr>
        <a:xfrm>
          <a:off x="1408" y="0"/>
          <a:ext cx="2192008" cy="3146822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New Users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168</a:t>
          </a:r>
        </a:p>
      </dsp:txBody>
      <dsp:txXfrm>
        <a:off x="1408" y="1258728"/>
        <a:ext cx="2192008" cy="1258728"/>
      </dsp:txXfrm>
    </dsp:sp>
    <dsp:sp modelId="{49E3B521-E178-477E-BB4C-06C38C162598}">
      <dsp:nvSpPr>
        <dsp:cNvPr id="0" name=""/>
        <dsp:cNvSpPr/>
      </dsp:nvSpPr>
      <dsp:spPr>
        <a:xfrm>
          <a:off x="751116" y="119742"/>
          <a:ext cx="1047891" cy="104789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F2BAC-B29D-42AC-A935-6AEB32735A84}">
      <dsp:nvSpPr>
        <dsp:cNvPr id="0" name=""/>
        <dsp:cNvSpPr/>
      </dsp:nvSpPr>
      <dsp:spPr>
        <a:xfrm>
          <a:off x="2259177" y="0"/>
          <a:ext cx="2192008" cy="3146822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Total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969</a:t>
          </a:r>
        </a:p>
      </dsp:txBody>
      <dsp:txXfrm>
        <a:off x="2259177" y="1258728"/>
        <a:ext cx="2192008" cy="1258728"/>
      </dsp:txXfrm>
    </dsp:sp>
    <dsp:sp modelId="{46DADE72-35C8-4BD0-B5F5-51B9576B7738}">
      <dsp:nvSpPr>
        <dsp:cNvPr id="0" name=""/>
        <dsp:cNvSpPr/>
      </dsp:nvSpPr>
      <dsp:spPr>
        <a:xfrm>
          <a:off x="2831235" y="188809"/>
          <a:ext cx="1047891" cy="104789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AF4CF-D832-4607-AAF1-5CF5AA744677}">
      <dsp:nvSpPr>
        <dsp:cNvPr id="0" name=""/>
        <dsp:cNvSpPr/>
      </dsp:nvSpPr>
      <dsp:spPr>
        <a:xfrm>
          <a:off x="4516945" y="0"/>
          <a:ext cx="2192008" cy="3146822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Resources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6237 e-journals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31 lakhs e-books</a:t>
          </a:r>
        </a:p>
      </dsp:txBody>
      <dsp:txXfrm>
        <a:off x="4516945" y="1258728"/>
        <a:ext cx="2192008" cy="1258728"/>
      </dsp:txXfrm>
    </dsp:sp>
    <dsp:sp modelId="{347A97C3-A908-4F5C-AD12-B2FE3FE6CB9D}">
      <dsp:nvSpPr>
        <dsp:cNvPr id="0" name=""/>
        <dsp:cNvSpPr/>
      </dsp:nvSpPr>
      <dsp:spPr>
        <a:xfrm>
          <a:off x="5072573" y="221786"/>
          <a:ext cx="1080753" cy="98193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35E96-CDF6-430D-9D88-0EF9CF29BFC0}">
      <dsp:nvSpPr>
        <dsp:cNvPr id="0" name=""/>
        <dsp:cNvSpPr/>
      </dsp:nvSpPr>
      <dsp:spPr>
        <a:xfrm>
          <a:off x="268414" y="2659472"/>
          <a:ext cx="6173533" cy="187992"/>
        </a:xfrm>
        <a:prstGeom prst="leftRightArrow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 prstMaterial="dkEdge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262BA-380A-4DBA-84B9-989F90914CC6}">
      <dsp:nvSpPr>
        <dsp:cNvPr id="0" name=""/>
        <dsp:cNvSpPr/>
      </dsp:nvSpPr>
      <dsp:spPr>
        <a:xfrm>
          <a:off x="266920" y="452278"/>
          <a:ext cx="2780091" cy="1945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40D5E-F561-4768-8C34-0F7F6B2914CD}">
      <dsp:nvSpPr>
        <dsp:cNvPr id="0" name=""/>
        <dsp:cNvSpPr/>
      </dsp:nvSpPr>
      <dsp:spPr>
        <a:xfrm flipV="1">
          <a:off x="119088" y="1092381"/>
          <a:ext cx="35703" cy="95803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3E96D-7D58-4B92-A11F-C07104B00641}">
      <dsp:nvSpPr>
        <dsp:cNvPr id="0" name=""/>
        <dsp:cNvSpPr/>
      </dsp:nvSpPr>
      <dsp:spPr>
        <a:xfrm>
          <a:off x="2050" y="66510"/>
          <a:ext cx="3353628" cy="708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4400" kern="1200" dirty="0"/>
        </a:p>
      </dsp:txBody>
      <dsp:txXfrm>
        <a:off x="2050" y="66510"/>
        <a:ext cx="3353628" cy="708767"/>
      </dsp:txXfrm>
    </dsp:sp>
    <dsp:sp modelId="{A93B7535-A12B-4556-A05B-FAB71C3E8297}">
      <dsp:nvSpPr>
        <dsp:cNvPr id="0" name=""/>
        <dsp:cNvSpPr/>
      </dsp:nvSpPr>
      <dsp:spPr>
        <a:xfrm>
          <a:off x="2050" y="2337463"/>
          <a:ext cx="70612" cy="117458"/>
        </a:xfrm>
        <a:prstGeom prst="rect">
          <a:avLst/>
        </a:prstGeom>
        <a:solidFill>
          <a:schemeClr val="bg1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2D9FA-E322-4F5B-ABDC-DE066467BDCF}">
      <dsp:nvSpPr>
        <dsp:cNvPr id="0" name=""/>
        <dsp:cNvSpPr/>
      </dsp:nvSpPr>
      <dsp:spPr>
        <a:xfrm>
          <a:off x="267446" y="2457697"/>
          <a:ext cx="2686848" cy="574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     MS Word templates </a:t>
          </a:r>
        </a:p>
      </dsp:txBody>
      <dsp:txXfrm>
        <a:off x="267446" y="2457697"/>
        <a:ext cx="2686848" cy="574274"/>
      </dsp:txXfrm>
    </dsp:sp>
    <dsp:sp modelId="{A140E607-9831-4760-BF74-FB53245206EA}">
      <dsp:nvSpPr>
        <dsp:cNvPr id="0" name=""/>
        <dsp:cNvSpPr/>
      </dsp:nvSpPr>
      <dsp:spPr>
        <a:xfrm>
          <a:off x="3410880" y="489555"/>
          <a:ext cx="2833883" cy="640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0F255-A062-463A-8567-54E7A0D7FF6E}">
      <dsp:nvSpPr>
        <dsp:cNvPr id="0" name=""/>
        <dsp:cNvSpPr/>
      </dsp:nvSpPr>
      <dsp:spPr>
        <a:xfrm>
          <a:off x="3529816" y="1545778"/>
          <a:ext cx="238774" cy="1317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3A428-E651-46B1-A081-A6290CD201D7}">
      <dsp:nvSpPr>
        <dsp:cNvPr id="0" name=""/>
        <dsp:cNvSpPr/>
      </dsp:nvSpPr>
      <dsp:spPr>
        <a:xfrm>
          <a:off x="3363962" y="3355232"/>
          <a:ext cx="3353628" cy="708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4400" kern="1200" dirty="0"/>
        </a:p>
      </dsp:txBody>
      <dsp:txXfrm>
        <a:off x="3363962" y="3355232"/>
        <a:ext cx="3353628" cy="708767"/>
      </dsp:txXfrm>
    </dsp:sp>
    <dsp:sp modelId="{C51B88ED-5BDF-4147-BCE8-96AC44F508FC}">
      <dsp:nvSpPr>
        <dsp:cNvPr id="0" name=""/>
        <dsp:cNvSpPr/>
      </dsp:nvSpPr>
      <dsp:spPr>
        <a:xfrm>
          <a:off x="3523360" y="2093070"/>
          <a:ext cx="238768" cy="131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0AC25B-6136-4FED-B1A6-2F26081EA596}">
      <dsp:nvSpPr>
        <dsp:cNvPr id="0" name=""/>
        <dsp:cNvSpPr/>
      </dsp:nvSpPr>
      <dsp:spPr>
        <a:xfrm>
          <a:off x="3758932" y="1271670"/>
          <a:ext cx="3118874" cy="574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 err="1"/>
            <a:t>ePUB</a:t>
          </a:r>
          <a:endParaRPr lang="en-IN" sz="1800" kern="1200" dirty="0"/>
        </a:p>
      </dsp:txBody>
      <dsp:txXfrm>
        <a:off x="3758932" y="1271670"/>
        <a:ext cx="3118874" cy="574274"/>
      </dsp:txXfrm>
    </dsp:sp>
    <dsp:sp modelId="{0B5955D1-7A80-4746-A324-1E207DE247A4}">
      <dsp:nvSpPr>
        <dsp:cNvPr id="0" name=""/>
        <dsp:cNvSpPr/>
      </dsp:nvSpPr>
      <dsp:spPr>
        <a:xfrm>
          <a:off x="3523360" y="2573083"/>
          <a:ext cx="238768" cy="131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F31360-3F35-4878-9639-39A527A50CA1}">
      <dsp:nvSpPr>
        <dsp:cNvPr id="0" name=""/>
        <dsp:cNvSpPr/>
      </dsp:nvSpPr>
      <dsp:spPr>
        <a:xfrm>
          <a:off x="3758932" y="1845944"/>
          <a:ext cx="3118874" cy="574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HTML</a:t>
          </a:r>
        </a:p>
      </dsp:txBody>
      <dsp:txXfrm>
        <a:off x="3758932" y="1845944"/>
        <a:ext cx="3118874" cy="574274"/>
      </dsp:txXfrm>
    </dsp:sp>
    <dsp:sp modelId="{7FCEAA20-4170-46F8-8BED-22B2CA405C05}">
      <dsp:nvSpPr>
        <dsp:cNvPr id="0" name=""/>
        <dsp:cNvSpPr/>
      </dsp:nvSpPr>
      <dsp:spPr>
        <a:xfrm>
          <a:off x="3624893" y="3134352"/>
          <a:ext cx="35703" cy="38762"/>
        </a:xfrm>
        <a:prstGeom prst="rect">
          <a:avLst/>
        </a:prstGeom>
        <a:solidFill>
          <a:schemeClr val="accent2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4EC87-0E40-4D65-ABEE-FE9686ECAA56}">
      <dsp:nvSpPr>
        <dsp:cNvPr id="0" name=""/>
        <dsp:cNvSpPr/>
      </dsp:nvSpPr>
      <dsp:spPr>
        <a:xfrm>
          <a:off x="3760165" y="2354986"/>
          <a:ext cx="3118874" cy="574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PDF</a:t>
          </a:r>
        </a:p>
      </dsp:txBody>
      <dsp:txXfrm>
        <a:off x="3760165" y="2354986"/>
        <a:ext cx="3118874" cy="574274"/>
      </dsp:txXfrm>
    </dsp:sp>
    <dsp:sp modelId="{06F83DA7-A8C3-4664-9DD2-1C1A02DA271B}">
      <dsp:nvSpPr>
        <dsp:cNvPr id="0" name=""/>
        <dsp:cNvSpPr/>
      </dsp:nvSpPr>
      <dsp:spPr>
        <a:xfrm>
          <a:off x="3910056" y="3382394"/>
          <a:ext cx="51475" cy="35703"/>
        </a:xfrm>
        <a:prstGeom prst="rect">
          <a:avLst/>
        </a:prstGeom>
        <a:solidFill>
          <a:srgbClr val="002060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6F446-EAF5-4CCB-94A5-7B3157CB6DCA}">
      <dsp:nvSpPr>
        <dsp:cNvPr id="0" name=""/>
        <dsp:cNvSpPr/>
      </dsp:nvSpPr>
      <dsp:spPr>
        <a:xfrm>
          <a:off x="3587800" y="555866"/>
          <a:ext cx="2532775" cy="574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solidFill>
                <a:schemeClr val="bg1"/>
              </a:solidFill>
            </a:rPr>
            <a:t>E-JAIISH</a:t>
          </a:r>
          <a:r>
            <a:rPr lang="en-IN" sz="1800" kern="1200" dirty="0"/>
            <a:t> </a:t>
          </a:r>
        </a:p>
      </dsp:txBody>
      <dsp:txXfrm>
        <a:off x="3587800" y="555866"/>
        <a:ext cx="2532775" cy="5742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69E0C-E2FC-46B7-8358-108B8FBD7213}">
      <dsp:nvSpPr>
        <dsp:cNvPr id="0" name=""/>
        <dsp:cNvSpPr/>
      </dsp:nvSpPr>
      <dsp:spPr>
        <a:xfrm>
          <a:off x="13211" y="0"/>
          <a:ext cx="2050212" cy="4075883"/>
        </a:xfrm>
        <a:prstGeom prst="roundRect">
          <a:avLst>
            <a:gd name="adj" fmla="val 500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  <a:softEdge rad="1651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kern="1200" dirty="0">
              <a:solidFill>
                <a:srgbClr val="00B0F0"/>
              </a:solidFill>
            </a:rPr>
            <a:t>Total Users</a:t>
          </a:r>
        </a:p>
      </dsp:txBody>
      <dsp:txXfrm rot="16200000">
        <a:off x="-1452879" y="1466090"/>
        <a:ext cx="3342224" cy="410042"/>
      </dsp:txXfrm>
    </dsp:sp>
    <dsp:sp modelId="{6B79EA2C-0B02-446A-AED0-073282368B8D}">
      <dsp:nvSpPr>
        <dsp:cNvPr id="0" name=""/>
        <dsp:cNvSpPr/>
      </dsp:nvSpPr>
      <dsp:spPr>
        <a:xfrm>
          <a:off x="562637" y="0"/>
          <a:ext cx="1527408" cy="407588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6500" kern="1200" dirty="0"/>
            <a:t> </a:t>
          </a:r>
          <a:r>
            <a:rPr lang="en-IN" sz="4400" kern="1200" dirty="0"/>
            <a:t>156</a:t>
          </a:r>
        </a:p>
      </dsp:txBody>
      <dsp:txXfrm>
        <a:off x="562637" y="0"/>
        <a:ext cx="1527408" cy="4075883"/>
      </dsp:txXfrm>
    </dsp:sp>
    <dsp:sp modelId="{129DEF2F-33C8-4690-AB3D-D9CA70B45ED3}">
      <dsp:nvSpPr>
        <dsp:cNvPr id="0" name=""/>
        <dsp:cNvSpPr/>
      </dsp:nvSpPr>
      <dsp:spPr>
        <a:xfrm>
          <a:off x="2229091" y="0"/>
          <a:ext cx="2050212" cy="4075883"/>
        </a:xfrm>
        <a:prstGeom prst="roundRect">
          <a:avLst>
            <a:gd name="adj" fmla="val 500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  <a:softEdge rad="1651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kern="1200" dirty="0">
              <a:solidFill>
                <a:srgbClr val="00B0F0"/>
              </a:solidFill>
            </a:rPr>
            <a:t>New Users</a:t>
          </a:r>
        </a:p>
      </dsp:txBody>
      <dsp:txXfrm rot="16200000">
        <a:off x="763000" y="1466090"/>
        <a:ext cx="3342224" cy="410042"/>
      </dsp:txXfrm>
    </dsp:sp>
    <dsp:sp modelId="{77BF3EC0-A3DE-4E87-8DEF-A19FFDC20DB9}">
      <dsp:nvSpPr>
        <dsp:cNvPr id="0" name=""/>
        <dsp:cNvSpPr/>
      </dsp:nvSpPr>
      <dsp:spPr>
        <a:xfrm rot="5400000">
          <a:off x="2064084" y="3302002"/>
          <a:ext cx="347256" cy="59591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07615-EC2E-4F7E-8E82-1A12CD8F5359}">
      <dsp:nvSpPr>
        <dsp:cNvPr id="0" name=""/>
        <dsp:cNvSpPr/>
      </dsp:nvSpPr>
      <dsp:spPr>
        <a:xfrm>
          <a:off x="2778517" y="0"/>
          <a:ext cx="1527408" cy="407588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6500" kern="1200" dirty="0"/>
            <a:t>  </a:t>
          </a:r>
          <a:r>
            <a:rPr lang="en-IN" sz="4400" kern="1200" dirty="0"/>
            <a:t>35</a:t>
          </a:r>
        </a:p>
      </dsp:txBody>
      <dsp:txXfrm>
        <a:off x="2778517" y="0"/>
        <a:ext cx="1527408" cy="4075883"/>
      </dsp:txXfrm>
    </dsp:sp>
    <dsp:sp modelId="{EC828F89-31E8-47F8-8743-BA094F41FD65}">
      <dsp:nvSpPr>
        <dsp:cNvPr id="0" name=""/>
        <dsp:cNvSpPr/>
      </dsp:nvSpPr>
      <dsp:spPr>
        <a:xfrm>
          <a:off x="4444971" y="0"/>
          <a:ext cx="2050212" cy="4075883"/>
        </a:xfrm>
        <a:prstGeom prst="roundRect">
          <a:avLst>
            <a:gd name="adj" fmla="val 500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  <a:softEdge rad="1651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kern="1200" dirty="0">
              <a:solidFill>
                <a:srgbClr val="00B0F0"/>
              </a:solidFill>
            </a:rPr>
            <a:t>Submissions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4000" kern="1200" dirty="0"/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4000" kern="1200" dirty="0"/>
        </a:p>
      </dsp:txBody>
      <dsp:txXfrm rot="16200000">
        <a:off x="2978880" y="1466090"/>
        <a:ext cx="3342224" cy="410042"/>
      </dsp:txXfrm>
    </dsp:sp>
    <dsp:sp modelId="{4D6274CD-168D-4D21-B66A-1EEDF0959392}">
      <dsp:nvSpPr>
        <dsp:cNvPr id="0" name=""/>
        <dsp:cNvSpPr/>
      </dsp:nvSpPr>
      <dsp:spPr>
        <a:xfrm rot="5400000">
          <a:off x="4279964" y="3302002"/>
          <a:ext cx="347256" cy="59591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67BAA-DAC7-4122-AA16-075692C17CBD}">
      <dsp:nvSpPr>
        <dsp:cNvPr id="0" name=""/>
        <dsp:cNvSpPr/>
      </dsp:nvSpPr>
      <dsp:spPr>
        <a:xfrm>
          <a:off x="4994397" y="0"/>
          <a:ext cx="1527408" cy="407588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6500" kern="1200" dirty="0"/>
            <a:t> </a:t>
          </a:r>
          <a:r>
            <a:rPr lang="en-IN" sz="4400" kern="1200" dirty="0"/>
            <a:t>3033</a:t>
          </a:r>
        </a:p>
      </dsp:txBody>
      <dsp:txXfrm>
        <a:off x="4994397" y="0"/>
        <a:ext cx="1527408" cy="4075883"/>
      </dsp:txXfrm>
    </dsp:sp>
    <dsp:sp modelId="{69F6EF52-6DA4-4B6C-8B95-5E040E09ECFC}">
      <dsp:nvSpPr>
        <dsp:cNvPr id="0" name=""/>
        <dsp:cNvSpPr/>
      </dsp:nvSpPr>
      <dsp:spPr>
        <a:xfrm>
          <a:off x="6651577" y="0"/>
          <a:ext cx="2050212" cy="4075883"/>
        </a:xfrm>
        <a:prstGeom prst="roundRect">
          <a:avLst>
            <a:gd name="adj" fmla="val 500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  <a:softEdge rad="1651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solidFill>
                <a:srgbClr val="00B0F0"/>
              </a:solidFill>
            </a:rPr>
            <a:t>Similarity Repor</a:t>
          </a:r>
          <a:r>
            <a:rPr lang="en-IN" sz="4000" kern="1200" dirty="0">
              <a:solidFill>
                <a:srgbClr val="00B0F0"/>
              </a:solidFill>
            </a:rPr>
            <a:t>t  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4000" kern="1200" dirty="0"/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kern="1200" dirty="0"/>
            <a:t>             </a:t>
          </a:r>
        </a:p>
      </dsp:txBody>
      <dsp:txXfrm rot="16200000">
        <a:off x="5185486" y="1466090"/>
        <a:ext cx="3342224" cy="410042"/>
      </dsp:txXfrm>
    </dsp:sp>
    <dsp:sp modelId="{56D4EAC8-35DA-4F3D-85FD-EC8BC3CF110B}">
      <dsp:nvSpPr>
        <dsp:cNvPr id="0" name=""/>
        <dsp:cNvSpPr/>
      </dsp:nvSpPr>
      <dsp:spPr>
        <a:xfrm rot="5400000">
          <a:off x="6495844" y="3302002"/>
          <a:ext cx="347256" cy="59591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3B137-4085-428B-9454-F336D1DFF0E4}">
      <dsp:nvSpPr>
        <dsp:cNvPr id="0" name=""/>
        <dsp:cNvSpPr/>
      </dsp:nvSpPr>
      <dsp:spPr>
        <a:xfrm>
          <a:off x="1183047" y="197925"/>
          <a:ext cx="1714388" cy="1441923"/>
        </a:xfrm>
        <a:prstGeom prst="rect">
          <a:avLst/>
        </a:prstGeom>
        <a:solidFill>
          <a:schemeClr val="bg1">
            <a:lumMod val="85000"/>
            <a:lumOff val="15000"/>
          </a:schemeClr>
        </a:solidFill>
        <a:ln w="19050" cap="rnd" cmpd="sng" algn="ctr">
          <a:noFill/>
          <a:prstDash val="solid"/>
        </a:ln>
        <a:effectLst>
          <a:glow rad="228600">
            <a:schemeClr val="tx1"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16D36-4C61-4EE9-9173-1D6AE12C4757}">
      <dsp:nvSpPr>
        <dsp:cNvPr id="0" name=""/>
        <dsp:cNvSpPr/>
      </dsp:nvSpPr>
      <dsp:spPr>
        <a:xfrm>
          <a:off x="275730" y="804084"/>
          <a:ext cx="1466429" cy="929137"/>
        </a:xfrm>
        <a:prstGeom prst="rect">
          <a:avLst/>
        </a:prstGeom>
        <a:solidFill>
          <a:srgbClr val="00B050"/>
        </a:solidFill>
        <a:ln w="19050" cap="rnd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400" kern="1200" dirty="0"/>
            <a:t>92</a:t>
          </a:r>
        </a:p>
      </dsp:txBody>
      <dsp:txXfrm>
        <a:off x="275730" y="804084"/>
        <a:ext cx="1466429" cy="929137"/>
      </dsp:txXfrm>
    </dsp:sp>
    <dsp:sp modelId="{A7F1652F-4EF3-416A-99AB-441D397CE600}">
      <dsp:nvSpPr>
        <dsp:cNvPr id="0" name=""/>
        <dsp:cNvSpPr/>
      </dsp:nvSpPr>
      <dsp:spPr>
        <a:xfrm>
          <a:off x="4105880" y="197925"/>
          <a:ext cx="1714388" cy="1441923"/>
        </a:xfrm>
        <a:prstGeom prst="rect">
          <a:avLst/>
        </a:prstGeom>
        <a:solidFill>
          <a:schemeClr val="bg1">
            <a:lumMod val="85000"/>
            <a:lumOff val="15000"/>
          </a:schemeClr>
        </a:solidFill>
        <a:ln w="19050" cap="rnd" cmpd="sng" algn="ctr">
          <a:noFill/>
          <a:prstDash val="solid"/>
        </a:ln>
        <a:effectLst>
          <a:glow rad="139700">
            <a:schemeClr val="tx1"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DE58F-35D6-4E8D-8924-7A6FF085C0B7}">
      <dsp:nvSpPr>
        <dsp:cNvPr id="0" name=""/>
        <dsp:cNvSpPr/>
      </dsp:nvSpPr>
      <dsp:spPr>
        <a:xfrm>
          <a:off x="3198563" y="804084"/>
          <a:ext cx="1466429" cy="929137"/>
        </a:xfrm>
        <a:prstGeom prst="rect">
          <a:avLst/>
        </a:prstGeom>
        <a:solidFill>
          <a:srgbClr val="00B050"/>
        </a:solidFill>
        <a:ln w="19050" cap="rnd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400" kern="1200" dirty="0"/>
            <a:t>07</a:t>
          </a:r>
        </a:p>
      </dsp:txBody>
      <dsp:txXfrm>
        <a:off x="3198563" y="804084"/>
        <a:ext cx="1466429" cy="929137"/>
      </dsp:txXfrm>
    </dsp:sp>
    <dsp:sp modelId="{3D2256CB-7796-4A51-9282-888122D9C9A4}">
      <dsp:nvSpPr>
        <dsp:cNvPr id="0" name=""/>
        <dsp:cNvSpPr/>
      </dsp:nvSpPr>
      <dsp:spPr>
        <a:xfrm>
          <a:off x="2762465" y="1987025"/>
          <a:ext cx="1714388" cy="1441923"/>
        </a:xfrm>
        <a:prstGeom prst="rect">
          <a:avLst/>
        </a:prstGeom>
        <a:solidFill>
          <a:schemeClr val="bg1">
            <a:lumMod val="85000"/>
            <a:lumOff val="15000"/>
          </a:schemeClr>
        </a:solidFill>
        <a:ln w="19050" cap="rnd" cmpd="sng" algn="ctr">
          <a:noFill/>
          <a:prstDash val="solid"/>
        </a:ln>
        <a:effectLst>
          <a:glow rad="139700">
            <a:schemeClr val="tx1"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1F57B-C68A-4B50-A434-3F630F018856}">
      <dsp:nvSpPr>
        <dsp:cNvPr id="0" name=""/>
        <dsp:cNvSpPr/>
      </dsp:nvSpPr>
      <dsp:spPr>
        <a:xfrm>
          <a:off x="1737147" y="2599096"/>
          <a:ext cx="1466429" cy="929137"/>
        </a:xfrm>
        <a:prstGeom prst="rect">
          <a:avLst/>
        </a:prstGeom>
        <a:solidFill>
          <a:srgbClr val="00B050"/>
        </a:solidFill>
        <a:ln w="19050" cap="rnd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28547546</a:t>
          </a:r>
        </a:p>
      </dsp:txBody>
      <dsp:txXfrm>
        <a:off x="1737147" y="2599096"/>
        <a:ext cx="1466429" cy="929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7E4AE-1ADD-4C83-AD40-DA9964D512E3}" type="datetimeFigureOut">
              <a:rPr lang="en-IN" smtClean="0"/>
              <a:pPr/>
              <a:t>10-05-2021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CE075-DCE1-4F78-97E8-AA727F4E6D3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CE075-DCE1-4F78-97E8-AA727F4E6D3D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4510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CE075-DCE1-4F78-97E8-AA727F4E6D3D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4629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59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2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3245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826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25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52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32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9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92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6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0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7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90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50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1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2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1137BB-EBA3-42DD-A4D0-B4CF535BC2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t="4727" r="-2" b="436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3405" y="0"/>
            <a:ext cx="54864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319" y="377535"/>
            <a:ext cx="6248400" cy="3939671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br>
              <a:rPr lang="en-IN" sz="3600" b="1" dirty="0"/>
            </a:br>
            <a:br>
              <a:rPr lang="en-IN" sz="3600" b="1" dirty="0"/>
            </a:br>
            <a:br>
              <a:rPr lang="en-IN" sz="3600" b="1" dirty="0"/>
            </a:br>
            <a:br>
              <a:rPr lang="en-IN" sz="3600" b="1" dirty="0"/>
            </a:br>
            <a:br>
              <a:rPr lang="en-IN" sz="3600" b="1" dirty="0"/>
            </a:br>
            <a:br>
              <a:rPr lang="en-IN" sz="3600" b="1" dirty="0"/>
            </a:br>
            <a:br>
              <a:rPr lang="en-IN" sz="3600" b="1" dirty="0"/>
            </a:br>
            <a:br>
              <a:rPr lang="en-IN" sz="3600" b="1" dirty="0"/>
            </a:br>
            <a:br>
              <a:rPr lang="en-IN" sz="3600" b="1" dirty="0"/>
            </a:br>
            <a:br>
              <a:rPr lang="en-IN" sz="3600" b="1" dirty="0"/>
            </a:br>
            <a:r>
              <a:rPr lang="en-IN" sz="4500" b="1" dirty="0">
                <a:solidFill>
                  <a:srgbClr val="FFFF00"/>
                </a:solidFill>
              </a:rPr>
              <a:t>Library &amp; Information </a:t>
            </a:r>
            <a:r>
              <a:rPr lang="en-IN" sz="3600" b="1" dirty="0">
                <a:solidFill>
                  <a:srgbClr val="FFFF00"/>
                </a:solidFill>
              </a:rPr>
              <a:t>Resources &amp; Services</a:t>
            </a:r>
            <a:br>
              <a:rPr lang="en-IN" sz="3600" b="1" dirty="0">
                <a:solidFill>
                  <a:srgbClr val="FFFF00"/>
                </a:solidFill>
              </a:rPr>
            </a:br>
            <a:r>
              <a:rPr lang="en-IN" sz="3600" b="1" dirty="0">
                <a:solidFill>
                  <a:srgbClr val="FFFF00"/>
                </a:solidFill>
              </a:rPr>
              <a:t>@</a:t>
            </a:r>
            <a:br>
              <a:rPr lang="en-IN" sz="3600" b="1" dirty="0">
                <a:solidFill>
                  <a:srgbClr val="FFFF00"/>
                </a:solidFill>
              </a:rPr>
            </a:br>
            <a:r>
              <a:rPr lang="en-IN" sz="3600" b="1" dirty="0">
                <a:solidFill>
                  <a:srgbClr val="FFFF00"/>
                </a:solidFill>
              </a:rPr>
              <a:t>AIISH</a:t>
            </a:r>
            <a:br>
              <a:rPr lang="en-IN" sz="3600" b="1" dirty="0"/>
            </a:br>
            <a:br>
              <a:rPr lang="en-IN" sz="3600" b="1" dirty="0"/>
            </a:br>
            <a:br>
              <a:rPr lang="en-IN" sz="3600" b="1" dirty="0"/>
            </a:br>
            <a:endParaRPr lang="en-IN" sz="36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BF43D3B0-C48C-4A7C-B0AF-DF57BE176909}"/>
              </a:ext>
            </a:extLst>
          </p:cNvPr>
          <p:cNvSpPr/>
          <p:nvPr/>
        </p:nvSpPr>
        <p:spPr>
          <a:xfrm>
            <a:off x="2966590" y="4953000"/>
            <a:ext cx="3919516" cy="713154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Shijith Kumar C</a:t>
            </a:r>
          </a:p>
          <a:p>
            <a:pPr algn="ctr"/>
            <a:r>
              <a:rPr lang="en-IN" dirty="0">
                <a:solidFill>
                  <a:srgbClr val="FF0000"/>
                </a:solidFill>
              </a:rPr>
              <a:t>Library &amp; Information Officer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6B271EC-EDB7-4513-B61A-F4975C2413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42875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87121E9-E0E0-4E8E-BC8B-95F7034AAFA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989" b="8316"/>
          <a:stretch/>
        </p:blipFill>
        <p:spPr>
          <a:xfrm>
            <a:off x="204242" y="304800"/>
            <a:ext cx="1420316" cy="1304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C69C2B-EFF4-4D4A-BCFA-F99D7506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143" y="576011"/>
            <a:ext cx="6983857" cy="871789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FF0000"/>
                </a:solidFill>
              </a:rPr>
              <a:t>         	Book CD-ROM Service</a:t>
            </a:r>
          </a:p>
        </p:txBody>
      </p:sp>
    </p:spTree>
    <p:extLst>
      <p:ext uri="{BB962C8B-B14F-4D97-AF65-F5344CB8AC3E}">
        <p14:creationId xmlns:p14="http://schemas.microsoft.com/office/powerpoint/2010/main" val="778412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2B1732-D696-4D99-AF81-08E00BA36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5917" y="1545827"/>
            <a:ext cx="1893094" cy="1357313"/>
          </a:xfrm>
          <a:scene3d>
            <a:camera prst="isometricOffAxis1Left">
              <a:rot lat="1080000" lon="2400000" rev="0"/>
            </a:camera>
            <a:lightRig rig="threePt" dir="t"/>
          </a:scene3d>
          <a:sp3d>
            <a:bevelT prst="relaxedInset"/>
          </a:sp3d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988BE3D-04B2-4B1F-B906-BB710BB86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6154" y="1349374"/>
            <a:ext cx="7053263" cy="1050131"/>
          </a:xfrm>
        </p:spPr>
        <p:txBody>
          <a:bodyPr/>
          <a:lstStyle/>
          <a:p>
            <a:pPr algn="ctr"/>
            <a:r>
              <a:rPr lang="en-US" sz="3000" dirty="0"/>
              <a:t>Electronic Resources in Medicine </a:t>
            </a:r>
            <a:endParaRPr lang="en-IN" sz="30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73A720-78F9-4263-ADC4-335C46152B64}"/>
              </a:ext>
            </a:extLst>
          </p:cNvPr>
          <p:cNvGraphicFramePr/>
          <p:nvPr/>
        </p:nvGraphicFramePr>
        <p:xfrm>
          <a:off x="-640830" y="2399506"/>
          <a:ext cx="927516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8BB808ED-1DAE-4F61-BC5D-89404372F5CB}"/>
              </a:ext>
            </a:extLst>
          </p:cNvPr>
          <p:cNvSpPr txBox="1">
            <a:spLocks/>
          </p:cNvSpPr>
          <p:nvPr/>
        </p:nvSpPr>
        <p:spPr>
          <a:xfrm>
            <a:off x="-780901" y="316562"/>
            <a:ext cx="9404350" cy="1400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dirty="0">
                <a:solidFill>
                  <a:srgbClr val="FFFF00"/>
                </a:solidFill>
              </a:rPr>
              <a:t>Electronic Resources in Medicine </a:t>
            </a:r>
            <a:endParaRPr lang="en-IN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71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381000"/>
            <a:ext cx="6347713" cy="914400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Institutional Repository ... </a:t>
            </a:r>
            <a:br>
              <a:rPr lang="en-IN" b="1" dirty="0"/>
            </a:b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066801"/>
            <a:ext cx="7239002" cy="430258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endParaRPr lang="en-IN" dirty="0"/>
          </a:p>
          <a:p>
            <a:pPr>
              <a:buFont typeface="Wingdings" pitchFamily="2" charset="2"/>
              <a:buChar char="q"/>
            </a:pPr>
            <a:r>
              <a:rPr lang="en-IN" sz="3000" dirty="0"/>
              <a:t>A digital repository of research reports of AIISH</a:t>
            </a:r>
          </a:p>
          <a:p>
            <a:pPr>
              <a:buFont typeface="Wingdings" pitchFamily="2" charset="2"/>
              <a:buChar char="q"/>
            </a:pPr>
            <a:r>
              <a:rPr lang="en-IN" sz="3000" dirty="0"/>
              <a:t>Content types</a:t>
            </a:r>
          </a:p>
          <a:p>
            <a:pPr indent="106363">
              <a:buFont typeface="Courier New" pitchFamily="49" charset="0"/>
              <a:buChar char="o"/>
              <a:tabLst>
                <a:tab pos="722313" algn="l"/>
              </a:tabLst>
            </a:pPr>
            <a:r>
              <a:rPr lang="en-IN" sz="3000" dirty="0"/>
              <a:t>	PG Dissertations</a:t>
            </a:r>
          </a:p>
          <a:p>
            <a:pPr indent="106363">
              <a:buFont typeface="Courier New" pitchFamily="49" charset="0"/>
              <a:buChar char="o"/>
              <a:tabLst>
                <a:tab pos="722313" algn="l"/>
              </a:tabLst>
            </a:pPr>
            <a:r>
              <a:rPr lang="en-IN" sz="3000" dirty="0"/>
              <a:t>	Independent Projects</a:t>
            </a:r>
          </a:p>
          <a:p>
            <a:pPr indent="106363">
              <a:buFont typeface="Courier New" pitchFamily="49" charset="0"/>
              <a:buChar char="o"/>
              <a:tabLst>
                <a:tab pos="722313" algn="l"/>
              </a:tabLst>
            </a:pPr>
            <a:r>
              <a:rPr lang="en-IN" sz="3000" dirty="0"/>
              <a:t>	</a:t>
            </a:r>
            <a:r>
              <a:rPr lang="en-IN" sz="3000" dirty="0" err="1"/>
              <a:t>ARF</a:t>
            </a:r>
            <a:r>
              <a:rPr lang="en-IN" sz="3000" dirty="0"/>
              <a:t> Projects</a:t>
            </a:r>
          </a:p>
          <a:p>
            <a:pPr indent="106363">
              <a:buFont typeface="Courier New" pitchFamily="49" charset="0"/>
              <a:buChar char="o"/>
              <a:tabLst>
                <a:tab pos="722313" algn="l"/>
              </a:tabLst>
            </a:pPr>
            <a:r>
              <a:rPr lang="en-IN" sz="3000" dirty="0"/>
              <a:t>	PhD Theses</a:t>
            </a:r>
          </a:p>
          <a:p>
            <a:pPr>
              <a:buNone/>
            </a:pPr>
            <a:r>
              <a:rPr lang="en-IN" dirty="0"/>
              <a:t>	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0FD9F0B-2877-4FE3-A027-9C7FE825E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7" y="0"/>
            <a:ext cx="9143999" cy="6857999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22DD58-F25C-4AA6-9D4D-34F07E8F62E3}"/>
              </a:ext>
            </a:extLst>
          </p:cNvPr>
          <p:cNvSpPr/>
          <p:nvPr/>
        </p:nvSpPr>
        <p:spPr>
          <a:xfrm>
            <a:off x="1615501" y="622013"/>
            <a:ext cx="59129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>
                <a:solidFill>
                  <a:srgbClr val="FFFF00"/>
                </a:solidFill>
              </a:rPr>
              <a:t>Internet / Computer Service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9911E0E-50F5-48B9-835C-C50F86A06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971082"/>
              </p:ext>
            </p:extLst>
          </p:nvPr>
        </p:nvGraphicFramePr>
        <p:xfrm>
          <a:off x="1066800" y="1828800"/>
          <a:ext cx="7010398" cy="32004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469489">
                  <a:extLst>
                    <a:ext uri="{9D8B030D-6E8A-4147-A177-3AD203B41FA5}">
                      <a16:colId xmlns:a16="http://schemas.microsoft.com/office/drawing/2014/main" val="2535294821"/>
                    </a:ext>
                  </a:extLst>
                </a:gridCol>
                <a:gridCol w="1489897">
                  <a:extLst>
                    <a:ext uri="{9D8B030D-6E8A-4147-A177-3AD203B41FA5}">
                      <a16:colId xmlns:a16="http://schemas.microsoft.com/office/drawing/2014/main" val="3806850003"/>
                    </a:ext>
                  </a:extLst>
                </a:gridCol>
                <a:gridCol w="2051012">
                  <a:extLst>
                    <a:ext uri="{9D8B030D-6E8A-4147-A177-3AD203B41FA5}">
                      <a16:colId xmlns:a16="http://schemas.microsoft.com/office/drawing/2014/main" val="1830922375"/>
                    </a:ext>
                  </a:extLst>
                </a:gridCol>
              </a:tblGrid>
              <a:tr h="858931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</a:rPr>
                        <a:t>Events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Numbers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Participants</a:t>
                      </a:r>
                      <a:r>
                        <a:rPr lang="en-IN" sz="18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IN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507372"/>
                  </a:ext>
                </a:extLst>
              </a:tr>
              <a:tr h="858931">
                <a:tc>
                  <a:txBody>
                    <a:bodyPr/>
                    <a:lstStyle/>
                    <a:p>
                      <a:r>
                        <a:rPr lang="en-IN" sz="2400" dirty="0">
                          <a:solidFill>
                            <a:schemeClr val="bg1"/>
                          </a:solidFill>
                        </a:rPr>
                        <a:t>Skill Test for Jobs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</a:rPr>
                        <a:t>04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</a:rPr>
                        <a:t>156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196544"/>
                  </a:ext>
                </a:extLst>
              </a:tr>
              <a:tr h="1482538">
                <a:tc>
                  <a:txBody>
                    <a:bodyPr/>
                    <a:lstStyle/>
                    <a:p>
                      <a:r>
                        <a:rPr lang="en-IN" sz="2400" dirty="0">
                          <a:solidFill>
                            <a:schemeClr val="bg1"/>
                          </a:solidFill>
                        </a:rPr>
                        <a:t>Workshops/Orientations/Other Programmes 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</a:rPr>
                        <a:t>303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56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004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D2BF7-3DAE-4D59-8854-A7FAEF1EF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ISBN Service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194E64-31A1-459A-B4B4-D7A691689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1330" y="1040734"/>
            <a:ext cx="2314575" cy="111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Double Bracket 7">
            <a:extLst>
              <a:ext uri="{FF2B5EF4-FFF2-40B4-BE49-F238E27FC236}">
                <a16:creationId xmlns:a16="http://schemas.microsoft.com/office/drawing/2014/main" id="{B139AAD4-7C39-4A4A-A73F-9180F027D95C}"/>
              </a:ext>
            </a:extLst>
          </p:cNvPr>
          <p:cNvSpPr/>
          <p:nvPr/>
        </p:nvSpPr>
        <p:spPr>
          <a:xfrm>
            <a:off x="371007" y="2790588"/>
            <a:ext cx="1967468" cy="1401676"/>
          </a:xfrm>
          <a:prstGeom prst="bracketPair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9" name="Callout: Bent Line 8">
            <a:extLst>
              <a:ext uri="{FF2B5EF4-FFF2-40B4-BE49-F238E27FC236}">
                <a16:creationId xmlns:a16="http://schemas.microsoft.com/office/drawing/2014/main" id="{126118E2-42C6-493D-B285-C1AE2D42BCF7}"/>
              </a:ext>
            </a:extLst>
          </p:cNvPr>
          <p:cNvSpPr/>
          <p:nvPr/>
        </p:nvSpPr>
        <p:spPr>
          <a:xfrm>
            <a:off x="3022003" y="2611100"/>
            <a:ext cx="1336388" cy="929399"/>
          </a:xfrm>
          <a:prstGeom prst="borderCallout2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700" dirty="0"/>
              <a:t>03</a:t>
            </a:r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1ED8F52B-4A9E-4C26-AC6B-F2974F1C8322}"/>
              </a:ext>
            </a:extLst>
          </p:cNvPr>
          <p:cNvSpPr/>
          <p:nvPr/>
        </p:nvSpPr>
        <p:spPr>
          <a:xfrm>
            <a:off x="4483924" y="4150662"/>
            <a:ext cx="1967468" cy="1401676"/>
          </a:xfrm>
          <a:prstGeom prst="bracketPair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4" name="Callout: Bent Line 13">
            <a:extLst>
              <a:ext uri="{FF2B5EF4-FFF2-40B4-BE49-F238E27FC236}">
                <a16:creationId xmlns:a16="http://schemas.microsoft.com/office/drawing/2014/main" id="{84D04748-3C63-4EF4-A91B-601A07B631A9}"/>
              </a:ext>
            </a:extLst>
          </p:cNvPr>
          <p:cNvSpPr/>
          <p:nvPr/>
        </p:nvSpPr>
        <p:spPr>
          <a:xfrm>
            <a:off x="7138676" y="4095126"/>
            <a:ext cx="1336388" cy="876521"/>
          </a:xfrm>
          <a:prstGeom prst="borderCallout2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700" dirty="0"/>
              <a:t>245</a:t>
            </a:r>
          </a:p>
        </p:txBody>
      </p:sp>
      <p:sp>
        <p:nvSpPr>
          <p:cNvPr id="16" name="Flowchart: Multidocument 15">
            <a:extLst>
              <a:ext uri="{FF2B5EF4-FFF2-40B4-BE49-F238E27FC236}">
                <a16:creationId xmlns:a16="http://schemas.microsoft.com/office/drawing/2014/main" id="{89278DD3-65CD-4FD4-9F8E-E5B2F5A31ECD}"/>
              </a:ext>
            </a:extLst>
          </p:cNvPr>
          <p:cNvSpPr/>
          <p:nvPr/>
        </p:nvSpPr>
        <p:spPr>
          <a:xfrm>
            <a:off x="640830" y="3054115"/>
            <a:ext cx="1444111" cy="1041011"/>
          </a:xfrm>
          <a:prstGeom prst="flowChartMultidocument">
            <a:avLst/>
          </a:prstGeom>
          <a:solidFill>
            <a:srgbClr val="002A1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Newly allotted </a:t>
            </a:r>
          </a:p>
          <a:p>
            <a:pPr algn="ctr"/>
            <a:endParaRPr lang="en-IN" sz="1350" dirty="0"/>
          </a:p>
        </p:txBody>
      </p:sp>
      <p:sp>
        <p:nvSpPr>
          <p:cNvPr id="17" name="Flowchart: Multidocument 16">
            <a:extLst>
              <a:ext uri="{FF2B5EF4-FFF2-40B4-BE49-F238E27FC236}">
                <a16:creationId xmlns:a16="http://schemas.microsoft.com/office/drawing/2014/main" id="{46BC4F53-14FA-4F79-B382-B8636763795A}"/>
              </a:ext>
            </a:extLst>
          </p:cNvPr>
          <p:cNvSpPr/>
          <p:nvPr/>
        </p:nvSpPr>
        <p:spPr>
          <a:xfrm>
            <a:off x="4748403" y="4274670"/>
            <a:ext cx="1415897" cy="1153663"/>
          </a:xfrm>
          <a:prstGeom prst="flowChartMultidocument">
            <a:avLst/>
          </a:prstGeom>
          <a:solidFill>
            <a:srgbClr val="002A1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Total allotted </a:t>
            </a:r>
          </a:p>
          <a:p>
            <a:pPr algn="ctr"/>
            <a:endParaRPr lang="en-IN" sz="1350" dirty="0"/>
          </a:p>
        </p:txBody>
      </p:sp>
    </p:spTree>
    <p:extLst>
      <p:ext uri="{BB962C8B-B14F-4D97-AF65-F5344CB8AC3E}">
        <p14:creationId xmlns:p14="http://schemas.microsoft.com/office/powerpoint/2010/main" val="2192152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75181-F793-4CC7-86C9-6EEED5E4C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485" y="1201430"/>
            <a:ext cx="7053542" cy="1050398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National Library and Information Services Infrastructure for Scholarly Content</a:t>
            </a:r>
            <a:endParaRPr lang="en-IN" sz="2400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82379DC-3971-432C-A847-E874F44397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940005"/>
              </p:ext>
            </p:extLst>
          </p:nvPr>
        </p:nvGraphicFramePr>
        <p:xfrm>
          <a:off x="827485" y="2396728"/>
          <a:ext cx="6710363" cy="3146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AF6FF033-64D5-45D4-BDC2-9E754891508A}"/>
              </a:ext>
            </a:extLst>
          </p:cNvPr>
          <p:cNvSpPr/>
          <p:nvPr/>
        </p:nvSpPr>
        <p:spPr>
          <a:xfrm>
            <a:off x="7611526" y="1047246"/>
            <a:ext cx="1047891" cy="1047891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7000" r="-3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C6D9CA18-F5F2-4815-943B-BB3D62995E8F}"/>
              </a:ext>
            </a:extLst>
          </p:cNvPr>
          <p:cNvSpPr/>
          <p:nvPr/>
        </p:nvSpPr>
        <p:spPr>
          <a:xfrm>
            <a:off x="2003181" y="1994433"/>
            <a:ext cx="4696954" cy="100705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</p:spTree>
    <p:extLst>
      <p:ext uri="{BB962C8B-B14F-4D97-AF65-F5344CB8AC3E}">
        <p14:creationId xmlns:p14="http://schemas.microsoft.com/office/powerpoint/2010/main" val="3470657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572B7-BC28-4CD9-9F78-ED5E95E73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E5C18F-3959-4136-9139-49E842C0C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640" y="-57343"/>
            <a:ext cx="9144000" cy="6972686"/>
          </a:xfrm>
        </p:spPr>
      </p:pic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BAC209AD-FBD6-4074-BC6E-3DF4E50A8341}"/>
              </a:ext>
            </a:extLst>
          </p:cNvPr>
          <p:cNvSpPr/>
          <p:nvPr/>
        </p:nvSpPr>
        <p:spPr>
          <a:xfrm>
            <a:off x="1753850" y="2026483"/>
            <a:ext cx="5924861" cy="1765091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rgbClr val="00B0F0"/>
                </a:solidFill>
              </a:rPr>
              <a:t>OPAC</a:t>
            </a:r>
            <a:endParaRPr lang="en-IN" sz="2400" dirty="0">
              <a:solidFill>
                <a:srgbClr val="FFFF00"/>
              </a:solidFill>
            </a:endParaRPr>
          </a:p>
          <a:p>
            <a:pPr algn="ctr"/>
            <a:r>
              <a:rPr lang="en-IN" sz="2400" dirty="0">
                <a:solidFill>
                  <a:srgbClr val="FFFF00"/>
                </a:solidFill>
              </a:rPr>
              <a:t>Online Public Access Catalogue</a:t>
            </a:r>
          </a:p>
          <a:p>
            <a:pPr algn="ctr"/>
            <a:r>
              <a:rPr lang="en-IN" sz="24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6794E0-7880-4921-800C-D0C814990F9B}"/>
              </a:ext>
            </a:extLst>
          </p:cNvPr>
          <p:cNvSpPr/>
          <p:nvPr/>
        </p:nvSpPr>
        <p:spPr>
          <a:xfrm>
            <a:off x="1935552" y="4109600"/>
            <a:ext cx="6170380" cy="6353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/>
              <a:t>Number of records created		480</a:t>
            </a:r>
          </a:p>
          <a:p>
            <a:pPr algn="ctr"/>
            <a:endParaRPr lang="en-IN" sz="1350" dirty="0"/>
          </a:p>
        </p:txBody>
      </p:sp>
    </p:spTree>
    <p:extLst>
      <p:ext uri="{BB962C8B-B14F-4D97-AF65-F5344CB8AC3E}">
        <p14:creationId xmlns:p14="http://schemas.microsoft.com/office/powerpoint/2010/main" val="334107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622F146-8A10-469B-A95C-2E2CE5765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645" y="1194400"/>
            <a:ext cx="1472784" cy="1082488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glow rad="139700">
              <a:srgbClr val="0070C0">
                <a:alpha val="40000"/>
              </a:srgbClr>
            </a:glow>
            <a:innerShdw blurRad="63500" dist="50800" dir="13500000">
              <a:prstClr val="black">
                <a:alpha val="50000"/>
              </a:prstClr>
            </a:innerShdw>
            <a:softEdge rad="152400"/>
          </a:effectLst>
          <a:scene3d>
            <a:camera prst="isometricOffAxis2Right">
              <a:rot lat="1080000" lon="19200000" rev="0"/>
            </a:camera>
            <a:lightRig rig="threePt" dir="t"/>
          </a:scene3d>
          <a:sp3d>
            <a:bevelT/>
          </a:sp3d>
        </p:spPr>
      </p:pic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81BC8C46-1532-419A-80F0-F5BC857BE602}"/>
              </a:ext>
            </a:extLst>
          </p:cNvPr>
          <p:cNvSpPr/>
          <p:nvPr/>
        </p:nvSpPr>
        <p:spPr>
          <a:xfrm>
            <a:off x="2936198" y="1000208"/>
            <a:ext cx="4090441" cy="1082488"/>
          </a:xfrm>
          <a:prstGeom prst="round2SameRect">
            <a:avLst/>
          </a:prstGeom>
          <a:solidFill>
            <a:schemeClr val="accent1"/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dirty="0">
                <a:solidFill>
                  <a:schemeClr val="bg1"/>
                </a:solidFill>
              </a:rPr>
              <a:t>Publisher Solution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5D538B7-51C6-4653-B33D-5A126BEFD3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4645292"/>
              </p:ext>
            </p:extLst>
          </p:nvPr>
        </p:nvGraphicFramePr>
        <p:xfrm>
          <a:off x="1944974" y="2082696"/>
          <a:ext cx="68790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27EF36A-99E8-42DB-9843-64C1159A4338}"/>
              </a:ext>
            </a:extLst>
          </p:cNvPr>
          <p:cNvSpPr/>
          <p:nvPr/>
        </p:nvSpPr>
        <p:spPr>
          <a:xfrm>
            <a:off x="2212434" y="2861421"/>
            <a:ext cx="24357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2200" dirty="0">
                <a:solidFill>
                  <a:schemeClr val="bg1"/>
                </a:solidFill>
              </a:rPr>
              <a:t>PG Dissertations</a:t>
            </a:r>
          </a:p>
          <a:p>
            <a:pPr lvl="0"/>
            <a:r>
              <a:rPr lang="en-IN" sz="2200" dirty="0">
                <a:solidFill>
                  <a:schemeClr val="bg1"/>
                </a:solidFill>
              </a:rPr>
              <a:t>PhD Thesis</a:t>
            </a:r>
          </a:p>
          <a:p>
            <a:pPr lvl="0"/>
            <a:r>
              <a:rPr lang="en-IN" sz="2200" dirty="0">
                <a:solidFill>
                  <a:schemeClr val="bg1"/>
                </a:solidFill>
              </a:rPr>
              <a:t>ARF Projects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98F645-48CD-4B4F-A436-02B1FAFCCA2A}"/>
              </a:ext>
            </a:extLst>
          </p:cNvPr>
          <p:cNvSpPr/>
          <p:nvPr/>
        </p:nvSpPr>
        <p:spPr>
          <a:xfrm>
            <a:off x="2212434" y="4787488"/>
            <a:ext cx="227603" cy="125549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977829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5A1C9-DDFC-4948-A93D-9DB1A7ED6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94" y="457200"/>
            <a:ext cx="7053542" cy="1050398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Reference Management System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97B9ED-7FD2-4FB5-9BFD-A50502C69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5600" y="1688149"/>
            <a:ext cx="2214563" cy="1164431"/>
          </a:xfrm>
          <a:effectLst/>
          <a:scene3d>
            <a:camera prst="isometricOffAxis2Left"/>
            <a:lightRig rig="threePt" dir="t"/>
          </a:scene3d>
          <a:sp3d contourW="12700">
            <a:bevelT/>
            <a:contourClr>
              <a:srgbClr val="FFC000"/>
            </a:contourClr>
          </a:sp3d>
        </p:spPr>
      </p:pic>
      <p:sp>
        <p:nvSpPr>
          <p:cNvPr id="6" name="Arrow: Chevron 5">
            <a:extLst>
              <a:ext uri="{FF2B5EF4-FFF2-40B4-BE49-F238E27FC236}">
                <a16:creationId xmlns:a16="http://schemas.microsoft.com/office/drawing/2014/main" id="{D873F9D0-4CA1-457A-9CF1-B35A7B7442AD}"/>
              </a:ext>
            </a:extLst>
          </p:cNvPr>
          <p:cNvSpPr/>
          <p:nvPr/>
        </p:nvSpPr>
        <p:spPr>
          <a:xfrm>
            <a:off x="3793928" y="3618635"/>
            <a:ext cx="363474" cy="363474"/>
          </a:xfrm>
          <a:prstGeom prst="chevron">
            <a:avLst>
              <a:gd name="adj" fmla="val 1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0A46109-237A-4EEC-8E36-9EEC42F175D5}"/>
              </a:ext>
            </a:extLst>
          </p:cNvPr>
          <p:cNvSpPr/>
          <p:nvPr/>
        </p:nvSpPr>
        <p:spPr>
          <a:xfrm>
            <a:off x="1641424" y="3117017"/>
            <a:ext cx="1992995" cy="116483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tx1"/>
            </a:solidFill>
          </a:ln>
          <a:effectLst>
            <a:glow rad="101600">
              <a:srgbClr val="FFC000">
                <a:alpha val="40000"/>
              </a:srgb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700" dirty="0"/>
              <a:t>04</a:t>
            </a:r>
          </a:p>
          <a:p>
            <a:pPr algn="ctr"/>
            <a:r>
              <a:rPr lang="en-IN" dirty="0"/>
              <a:t>New installations</a:t>
            </a:r>
          </a:p>
          <a:p>
            <a:pPr algn="ctr"/>
            <a:endParaRPr lang="en-IN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4E4489B-AA16-4D40-8424-FD5D0176AF17}"/>
              </a:ext>
            </a:extLst>
          </p:cNvPr>
          <p:cNvSpPr/>
          <p:nvPr/>
        </p:nvSpPr>
        <p:spPr>
          <a:xfrm>
            <a:off x="4316913" y="3105775"/>
            <a:ext cx="1880569" cy="116483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tx1"/>
            </a:solidFill>
          </a:ln>
          <a:effectLst>
            <a:glow rad="101600">
              <a:srgbClr val="FFC000">
                <a:alpha val="40000"/>
              </a:srgb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700" dirty="0"/>
              <a:t>71</a:t>
            </a:r>
          </a:p>
          <a:p>
            <a:pPr algn="ctr"/>
            <a:r>
              <a:rPr lang="en-IN" dirty="0"/>
              <a:t>Total installations</a:t>
            </a:r>
          </a:p>
        </p:txBody>
      </p:sp>
    </p:spTree>
    <p:extLst>
      <p:ext uri="{BB962C8B-B14F-4D97-AF65-F5344CB8AC3E}">
        <p14:creationId xmlns:p14="http://schemas.microsoft.com/office/powerpoint/2010/main" val="437431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C3475-2767-400F-8770-FDFE18770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1196788"/>
            <a:ext cx="3079328" cy="1050398"/>
          </a:xfrm>
        </p:spPr>
        <p:txBody>
          <a:bodyPr/>
          <a:lstStyle/>
          <a:p>
            <a:r>
              <a:rPr lang="en-IN" dirty="0"/>
              <a:t>                             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378AC9-A9FB-4692-9668-A3FE75433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6937313" y="2650618"/>
            <a:ext cx="3028497" cy="964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sp>
        <p:nvSpPr>
          <p:cNvPr id="8" name="Teardrop 7">
            <a:extLst>
              <a:ext uri="{FF2B5EF4-FFF2-40B4-BE49-F238E27FC236}">
                <a16:creationId xmlns:a16="http://schemas.microsoft.com/office/drawing/2014/main" id="{BFB03A6F-0300-45E2-A916-8D56F20B1D94}"/>
              </a:ext>
            </a:extLst>
          </p:cNvPr>
          <p:cNvSpPr/>
          <p:nvPr/>
        </p:nvSpPr>
        <p:spPr>
          <a:xfrm rot="2700000">
            <a:off x="5194580" y="2810325"/>
            <a:ext cx="2143506" cy="2003072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6F2D68-315C-4CC3-B980-062AE90130BF}"/>
              </a:ext>
            </a:extLst>
          </p:cNvPr>
          <p:cNvGrpSpPr/>
          <p:nvPr/>
        </p:nvGrpSpPr>
        <p:grpSpPr>
          <a:xfrm>
            <a:off x="4903614" y="2757253"/>
            <a:ext cx="2487786" cy="2001140"/>
            <a:chOff x="5062346" y="2568485"/>
            <a:chExt cx="2095871" cy="209586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B3217B2-0101-41F3-9A0C-2B8D1F29DBB8}"/>
                </a:ext>
              </a:extLst>
            </p:cNvPr>
            <p:cNvSpPr/>
            <p:nvPr/>
          </p:nvSpPr>
          <p:spPr>
            <a:xfrm>
              <a:off x="5062346" y="2568485"/>
              <a:ext cx="2095871" cy="2095869"/>
            </a:xfrm>
            <a:prstGeom prst="ellipse">
              <a:avLst/>
            </a:prstGeom>
            <a:solidFill>
              <a:schemeClr val="accent5">
                <a:lumMod val="50000"/>
                <a:alpha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Oval 8">
              <a:extLst>
                <a:ext uri="{FF2B5EF4-FFF2-40B4-BE49-F238E27FC236}">
                  <a16:creationId xmlns:a16="http://schemas.microsoft.com/office/drawing/2014/main" id="{137DA346-A340-4BF4-8E98-16CC2020ABA6}"/>
                </a:ext>
              </a:extLst>
            </p:cNvPr>
            <p:cNvSpPr txBox="1"/>
            <p:nvPr/>
          </p:nvSpPr>
          <p:spPr>
            <a:xfrm>
              <a:off x="5361073" y="2867952"/>
              <a:ext cx="1660553" cy="14969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2400" dirty="0"/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400" b="1" dirty="0">
                  <a:solidFill>
                    <a:srgbClr val="FFFF00"/>
                  </a:solidFill>
                </a:rPr>
                <a:t>Downloads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400" b="1" dirty="0">
                  <a:solidFill>
                    <a:srgbClr val="FF0000"/>
                  </a:solidFill>
                </a:rPr>
                <a:t>40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2400" dirty="0"/>
            </a:p>
          </p:txBody>
        </p:sp>
      </p:grpSp>
      <p:sp>
        <p:nvSpPr>
          <p:cNvPr id="10" name="Teardrop 9">
            <a:extLst>
              <a:ext uri="{FF2B5EF4-FFF2-40B4-BE49-F238E27FC236}">
                <a16:creationId xmlns:a16="http://schemas.microsoft.com/office/drawing/2014/main" id="{2201AE46-180B-4703-B7AF-010173DA3A61}"/>
              </a:ext>
            </a:extLst>
          </p:cNvPr>
          <p:cNvSpPr/>
          <p:nvPr/>
        </p:nvSpPr>
        <p:spPr>
          <a:xfrm rot="2700000">
            <a:off x="3450574" y="2810326"/>
            <a:ext cx="2143506" cy="2003072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65EE71-FCF0-4E4E-96A7-62B4089581B8}"/>
              </a:ext>
            </a:extLst>
          </p:cNvPr>
          <p:cNvGrpSpPr/>
          <p:nvPr/>
        </p:nvGrpSpPr>
        <p:grpSpPr>
          <a:xfrm>
            <a:off x="2953142" y="2757253"/>
            <a:ext cx="2487786" cy="2001140"/>
            <a:chOff x="2741831" y="2568485"/>
            <a:chExt cx="2095871" cy="209586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8D7625-C653-4926-8C30-5F7A32649BC1}"/>
                </a:ext>
              </a:extLst>
            </p:cNvPr>
            <p:cNvSpPr/>
            <p:nvPr/>
          </p:nvSpPr>
          <p:spPr>
            <a:xfrm>
              <a:off x="2741831" y="2568485"/>
              <a:ext cx="2095871" cy="2095869"/>
            </a:xfrm>
            <a:prstGeom prst="ellipse">
              <a:avLst/>
            </a:prstGeom>
            <a:solidFill>
              <a:schemeClr val="accent5">
                <a:lumMod val="50000"/>
                <a:alpha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594150CA-FE3B-46A4-9704-9893336EE410}"/>
                </a:ext>
              </a:extLst>
            </p:cNvPr>
            <p:cNvSpPr txBox="1"/>
            <p:nvPr/>
          </p:nvSpPr>
          <p:spPr>
            <a:xfrm>
              <a:off x="3041754" y="2867952"/>
              <a:ext cx="1497221" cy="14969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IN" sz="2400" b="1" dirty="0">
                  <a:solidFill>
                    <a:srgbClr val="FFC000"/>
                  </a:solidFill>
                </a:rPr>
                <a:t>Active Users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IN" sz="2400" b="1" dirty="0">
                  <a:solidFill>
                    <a:srgbClr val="FF0000"/>
                  </a:solidFill>
                </a:rPr>
                <a:t>55</a:t>
              </a:r>
            </a:p>
          </p:txBody>
        </p:sp>
      </p:grpSp>
      <p:sp>
        <p:nvSpPr>
          <p:cNvPr id="12" name="Teardrop 11">
            <a:extLst>
              <a:ext uri="{FF2B5EF4-FFF2-40B4-BE49-F238E27FC236}">
                <a16:creationId xmlns:a16="http://schemas.microsoft.com/office/drawing/2014/main" id="{DAE672C9-B05A-4F45-B80E-801347CA32AD}"/>
              </a:ext>
            </a:extLst>
          </p:cNvPr>
          <p:cNvSpPr/>
          <p:nvPr/>
        </p:nvSpPr>
        <p:spPr>
          <a:xfrm rot="2700000">
            <a:off x="1817126" y="2810326"/>
            <a:ext cx="2143506" cy="2003072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CA4D33-31DA-46FA-93A4-DB34E26CD3EA}"/>
              </a:ext>
            </a:extLst>
          </p:cNvPr>
          <p:cNvGrpSpPr/>
          <p:nvPr/>
        </p:nvGrpSpPr>
        <p:grpSpPr>
          <a:xfrm>
            <a:off x="1174925" y="2757253"/>
            <a:ext cx="2487786" cy="2001140"/>
            <a:chOff x="421317" y="2568485"/>
            <a:chExt cx="2095871" cy="209586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2EB0C7-DC6B-4DFB-A389-121434609C36}"/>
                </a:ext>
              </a:extLst>
            </p:cNvPr>
            <p:cNvSpPr/>
            <p:nvPr/>
          </p:nvSpPr>
          <p:spPr>
            <a:xfrm>
              <a:off x="421317" y="2568485"/>
              <a:ext cx="2095871" cy="2095869"/>
            </a:xfrm>
            <a:prstGeom prst="ellipse">
              <a:avLst/>
            </a:prstGeom>
            <a:solidFill>
              <a:schemeClr val="accent5">
                <a:lumMod val="50000"/>
                <a:alpha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8075CB0-9529-4983-8261-96E313877804}"/>
                </a:ext>
              </a:extLst>
            </p:cNvPr>
            <p:cNvSpPr txBox="1"/>
            <p:nvPr/>
          </p:nvSpPr>
          <p:spPr>
            <a:xfrm>
              <a:off x="556729" y="2867952"/>
              <a:ext cx="1661732" cy="14969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IN" sz="2400" b="1" dirty="0">
                  <a:solidFill>
                    <a:srgbClr val="FFC000"/>
                  </a:solidFill>
                </a:rPr>
                <a:t>E-journals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IN" sz="2400" dirty="0">
                  <a:solidFill>
                    <a:srgbClr val="FFC000"/>
                  </a:solidFill>
                </a:rPr>
                <a:t>&amp;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IN" sz="2400" b="1" dirty="0">
                  <a:solidFill>
                    <a:srgbClr val="FFC000"/>
                  </a:solidFill>
                </a:rPr>
                <a:t>Databases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E1AF5FF-9780-4BCA-926C-99140473991D}"/>
              </a:ext>
            </a:extLst>
          </p:cNvPr>
          <p:cNvSpPr/>
          <p:nvPr/>
        </p:nvSpPr>
        <p:spPr>
          <a:xfrm flipV="1">
            <a:off x="2585804" y="2049607"/>
            <a:ext cx="3372786" cy="47429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glow rad="190500">
              <a:schemeClr val="tx1"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7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5F524A-51DE-4254-8CE3-FEA96A3CF7B3}"/>
              </a:ext>
            </a:extLst>
          </p:cNvPr>
          <p:cNvSpPr/>
          <p:nvPr/>
        </p:nvSpPr>
        <p:spPr>
          <a:xfrm>
            <a:off x="1493440" y="843379"/>
            <a:ext cx="540719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400" dirty="0">
                <a:solidFill>
                  <a:srgbClr val="FFC000"/>
                </a:solidFill>
              </a:rPr>
              <a:t>Remote Access Information 	Service</a:t>
            </a:r>
          </a:p>
        </p:txBody>
      </p:sp>
    </p:spTree>
    <p:extLst>
      <p:ext uri="{BB962C8B-B14F-4D97-AF65-F5344CB8AC3E}">
        <p14:creationId xmlns:p14="http://schemas.microsoft.com/office/powerpoint/2010/main" val="374997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3D85FF-9DAE-427B-8EF0-D5E4C162F5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83176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5424A38-01CC-41AF-A94A-02685080E556}"/>
              </a:ext>
            </a:extLst>
          </p:cNvPr>
          <p:cNvSpPr/>
          <p:nvPr/>
        </p:nvSpPr>
        <p:spPr>
          <a:xfrm>
            <a:off x="1524000" y="141514"/>
            <a:ext cx="6553200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>
                <a:solidFill>
                  <a:srgbClr val="FF0000"/>
                </a:solidFill>
              </a:rPr>
              <a:t>Library &amp; Information Centres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240B3AFD-3F36-4BFB-9FDB-4CE0E786A314}"/>
              </a:ext>
            </a:extLst>
          </p:cNvPr>
          <p:cNvSpPr/>
          <p:nvPr/>
        </p:nvSpPr>
        <p:spPr>
          <a:xfrm>
            <a:off x="1790700" y="903514"/>
            <a:ext cx="6019800" cy="45719"/>
          </a:xfrm>
          <a:prstGeom prst="snip2Diag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0404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AFE812-3BE9-4CB2-8759-4A943BD00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126" y="857250"/>
            <a:ext cx="4669973" cy="1716636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  <a:softEdge rad="596900"/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1B64CB2-0ECB-405A-B52B-6D9254E2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462" y="395585"/>
            <a:ext cx="3750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700" b="1" dirty="0">
                <a:solidFill>
                  <a:schemeClr val="bg1"/>
                </a:solidFill>
              </a:rPr>
              <a:t>Anti-Plagiarism </a:t>
            </a:r>
          </a:p>
          <a:p>
            <a:pPr algn="ctr"/>
            <a:r>
              <a:rPr lang="en-IN" sz="2700" b="1" dirty="0">
                <a:solidFill>
                  <a:schemeClr val="bg1"/>
                </a:solidFill>
              </a:rPr>
              <a:t>Service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0EE6100-4EB3-4731-A349-E61485B492E0}"/>
              </a:ext>
            </a:extLst>
          </p:cNvPr>
          <p:cNvGraphicFramePr/>
          <p:nvPr/>
        </p:nvGraphicFramePr>
        <p:xfrm>
          <a:off x="29243" y="1924867"/>
          <a:ext cx="8701790" cy="4075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B209C17-99A3-4E4A-ABAF-A7B46751958A}"/>
              </a:ext>
            </a:extLst>
          </p:cNvPr>
          <p:cNvSpPr/>
          <p:nvPr/>
        </p:nvSpPr>
        <p:spPr>
          <a:xfrm>
            <a:off x="7172794" y="2104777"/>
            <a:ext cx="1135505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300" dirty="0"/>
              <a:t>3021</a:t>
            </a:r>
          </a:p>
        </p:txBody>
      </p:sp>
    </p:spTree>
    <p:extLst>
      <p:ext uri="{BB962C8B-B14F-4D97-AF65-F5344CB8AC3E}">
        <p14:creationId xmlns:p14="http://schemas.microsoft.com/office/powerpoint/2010/main" val="313306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ADCD5-BCCE-491C-8892-E9B4BDA4B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332051"/>
            <a:ext cx="7467599" cy="1050398"/>
          </a:xfrm>
        </p:spPr>
        <p:txBody>
          <a:bodyPr>
            <a:normAutofit/>
          </a:bodyPr>
          <a:lstStyle/>
          <a:p>
            <a:pPr algn="ctr"/>
            <a:r>
              <a:rPr lang="en-IN" b="1" dirty="0">
                <a:solidFill>
                  <a:srgbClr val="FFFF00"/>
                </a:solidFill>
              </a:rPr>
              <a:t>Writing Support Service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427AD0-CE8F-4F3D-B686-B41E846B5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185" y="1070321"/>
            <a:ext cx="2250281" cy="1143000"/>
          </a:xfrm>
          <a:effectLst>
            <a:softEdge rad="88900"/>
          </a:effec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1BAC30D-823C-45A3-A693-5A9C08A4ADEE}"/>
              </a:ext>
            </a:extLst>
          </p:cNvPr>
          <p:cNvGraphicFramePr/>
          <p:nvPr/>
        </p:nvGraphicFramePr>
        <p:xfrm>
          <a:off x="1273937" y="2274591"/>
          <a:ext cx="6096000" cy="3726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0C7C3B4-827D-4A34-8AC1-2EE12D7F03B3}"/>
              </a:ext>
            </a:extLst>
          </p:cNvPr>
          <p:cNvSpPr/>
          <p:nvPr/>
        </p:nvSpPr>
        <p:spPr>
          <a:xfrm>
            <a:off x="3226352" y="2571085"/>
            <a:ext cx="1303047" cy="9740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2100" dirty="0"/>
              <a:t>Total </a:t>
            </a:r>
          </a:p>
          <a:p>
            <a:pPr algn="r"/>
            <a:r>
              <a:rPr lang="en-IN" sz="2100" dirty="0"/>
              <a:t>Users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34402F-2C5C-4AD2-AA8E-EEDD2C506B43}"/>
              </a:ext>
            </a:extLst>
          </p:cNvPr>
          <p:cNvSpPr/>
          <p:nvPr/>
        </p:nvSpPr>
        <p:spPr>
          <a:xfrm>
            <a:off x="6369422" y="2571085"/>
            <a:ext cx="1140651" cy="9740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2100" dirty="0"/>
              <a:t>New </a:t>
            </a:r>
          </a:p>
          <a:p>
            <a:pPr algn="r"/>
            <a:r>
              <a:rPr lang="en-IN" sz="2100" dirty="0"/>
              <a:t>Users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8EBB37-E4C0-48F9-8BF4-8481B2425B26}"/>
              </a:ext>
            </a:extLst>
          </p:cNvPr>
          <p:cNvSpPr/>
          <p:nvPr/>
        </p:nvSpPr>
        <p:spPr>
          <a:xfrm>
            <a:off x="4822709" y="4413236"/>
            <a:ext cx="1445529" cy="97409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100" dirty="0"/>
              <a:t>Words Checked</a:t>
            </a:r>
          </a:p>
          <a:p>
            <a:pPr algn="ctr"/>
            <a:endParaRPr lang="en-IN" sz="1350" dirty="0"/>
          </a:p>
        </p:txBody>
      </p:sp>
    </p:spTree>
    <p:extLst>
      <p:ext uri="{BB962C8B-B14F-4D97-AF65-F5344CB8AC3E}">
        <p14:creationId xmlns:p14="http://schemas.microsoft.com/office/powerpoint/2010/main" val="891035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5574B-8F6E-4D90-AD8C-03FCF7B60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329"/>
            <a:ext cx="9144000" cy="1676400"/>
          </a:xfrm>
          <a:solidFill>
            <a:srgbClr val="001A0C"/>
          </a:solidFill>
        </p:spPr>
        <p:txBody>
          <a:bodyPr>
            <a:normAutofit fontScale="90000"/>
          </a:bodyPr>
          <a:lstStyle/>
          <a:p>
            <a:br>
              <a:rPr lang="en-IN" sz="3000" b="1" dirty="0">
                <a:solidFill>
                  <a:srgbClr val="FFFF00"/>
                </a:solidFill>
              </a:rPr>
            </a:br>
            <a:r>
              <a:rPr lang="en-IN" sz="3000" b="1" dirty="0">
                <a:solidFill>
                  <a:srgbClr val="FFFF00"/>
                </a:solidFill>
              </a:rPr>
              <a:t>			    New IT Facilities / Upgradations</a:t>
            </a:r>
            <a:br>
              <a:rPr lang="en-IN" sz="3000" b="1" dirty="0">
                <a:solidFill>
                  <a:srgbClr val="FFFF00"/>
                </a:solidFill>
              </a:rPr>
            </a:br>
            <a:br>
              <a:rPr lang="en-IN" sz="3000" dirty="0">
                <a:solidFill>
                  <a:srgbClr val="FFFF00"/>
                </a:solidFill>
              </a:rPr>
            </a:br>
            <a:br>
              <a:rPr lang="en-IN" sz="3000" b="1" dirty="0">
                <a:solidFill>
                  <a:srgbClr val="FFFF00"/>
                </a:solidFill>
              </a:rPr>
            </a:br>
            <a:endParaRPr lang="en-IN" sz="3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016CE77-15D3-4043-A33B-4AD7F1A9B9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938117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163773">
                  <a:extLst>
                    <a:ext uri="{9D8B030D-6E8A-4147-A177-3AD203B41FA5}">
                      <a16:colId xmlns:a16="http://schemas.microsoft.com/office/drawing/2014/main" val="1210315959"/>
                    </a:ext>
                  </a:extLst>
                </a:gridCol>
                <a:gridCol w="3980227">
                  <a:extLst>
                    <a:ext uri="{9D8B030D-6E8A-4147-A177-3AD203B41FA5}">
                      <a16:colId xmlns:a16="http://schemas.microsoft.com/office/drawing/2014/main" val="746704190"/>
                    </a:ext>
                  </a:extLst>
                </a:gridCol>
              </a:tblGrid>
              <a:tr h="1727200">
                <a:tc>
                  <a:txBody>
                    <a:bodyPr/>
                    <a:lstStyle/>
                    <a:p>
                      <a:pPr marL="269875" indent="0">
                        <a:buNone/>
                      </a:pPr>
                      <a:endParaRPr lang="en-IN" sz="21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987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100" b="1" dirty="0">
                          <a:solidFill>
                            <a:schemeClr val="bg1"/>
                          </a:solidFill>
                        </a:rPr>
                        <a:t>Suo Motu Disclosure Website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100" b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100" dirty="0">
                          <a:solidFill>
                            <a:schemeClr val="bg1"/>
                          </a:solidFill>
                        </a:rPr>
                        <a:t>E-Journal Platform</a:t>
                      </a:r>
                    </a:p>
                    <a:p>
                      <a:endParaRPr lang="en-IN" sz="21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396430"/>
                  </a:ext>
                </a:extLst>
              </a:tr>
              <a:tr h="17272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100" b="1" dirty="0">
                          <a:solidFill>
                            <a:schemeClr val="bg1"/>
                          </a:solidFill>
                        </a:rPr>
                        <a:t>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100" b="1" dirty="0">
                          <a:solidFill>
                            <a:schemeClr val="bg1"/>
                          </a:solidFill>
                        </a:rPr>
                        <a:t>  Open Source Digital  Repository </a:t>
                      </a:r>
                      <a:endParaRPr lang="en-IN" sz="2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1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100" b="1" dirty="0">
                          <a:solidFill>
                            <a:schemeClr val="bg1"/>
                          </a:solidFill>
                        </a:rPr>
                        <a:t>Open Source OPAC</a:t>
                      </a:r>
                    </a:p>
                    <a:p>
                      <a:endParaRPr lang="en-IN" sz="21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94673"/>
                  </a:ext>
                </a:extLst>
              </a:tr>
              <a:tr h="1727200">
                <a:tc>
                  <a:txBody>
                    <a:bodyPr/>
                    <a:lstStyle/>
                    <a:p>
                      <a:endParaRPr lang="en-IN" sz="21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IN" sz="2100" b="1" dirty="0">
                          <a:solidFill>
                            <a:schemeClr val="bg1"/>
                          </a:solidFill>
                        </a:rPr>
                        <a:t>   E-learning Platform</a:t>
                      </a:r>
                    </a:p>
                    <a:p>
                      <a:endParaRPr lang="en-IN" sz="2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1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IN" sz="2100" b="1" dirty="0">
                          <a:solidFill>
                            <a:schemeClr val="bg1"/>
                          </a:solidFill>
                        </a:rPr>
                        <a:t>New Library Website</a:t>
                      </a:r>
                      <a:endParaRPr lang="en-IN" sz="2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936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837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99B36EB-0330-48F4-A19B-4BFF575FE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99888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B561AC-8B5C-4BA8-8CFF-F1C2CBE4D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603911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B4607ABE-B678-434E-AF45-C53B5E1E2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758EA1D-D017-4763-8A12-7234C21CF07E}"/>
              </a:ext>
            </a:extLst>
          </p:cNvPr>
          <p:cNvSpPr txBox="1">
            <a:spLocks/>
          </p:cNvSpPr>
          <p:nvPr/>
        </p:nvSpPr>
        <p:spPr>
          <a:xfrm>
            <a:off x="795709" y="685800"/>
            <a:ext cx="7053542" cy="105039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sz="1800" dirty="0"/>
              <a:t>New facilities/ Applications-1</a:t>
            </a:r>
          </a:p>
          <a:p>
            <a:pPr algn="ctr"/>
            <a:r>
              <a:rPr lang="en-IN" sz="3000" b="1" dirty="0">
                <a:solidFill>
                  <a:srgbClr val="00B050"/>
                </a:solidFill>
              </a:rPr>
              <a:t>Open Source Digital Repository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53DD7D8-5B37-485E-BE43-FC231825D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077" y="2891105"/>
            <a:ext cx="1878806" cy="1285875"/>
          </a:xfrm>
          <a:prstGeom prst="rect">
            <a:avLst/>
          </a:prstGeom>
          <a:effectLst>
            <a:glow rad="228600">
              <a:srgbClr val="92D050">
                <a:alpha val="40000"/>
              </a:srgbClr>
            </a:glo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173457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61D0F-3404-4328-B3C9-227DCD01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229" y="685800"/>
            <a:ext cx="7053542" cy="1050398"/>
          </a:xfrm>
        </p:spPr>
        <p:txBody>
          <a:bodyPr>
            <a:normAutofit/>
          </a:bodyPr>
          <a:lstStyle/>
          <a:p>
            <a:pPr algn="ctr"/>
            <a:r>
              <a:rPr lang="en-IN" sz="3000" b="1" dirty="0">
                <a:solidFill>
                  <a:srgbClr val="00B050"/>
                </a:solidFill>
              </a:rPr>
              <a:t>Online Public Access Catalogue</a:t>
            </a:r>
            <a:endParaRPr lang="en-IN" sz="3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7826E6-7BD2-41A1-8FB7-0578B06E7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209800"/>
            <a:ext cx="5333999" cy="3048000"/>
          </a:xfr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820823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4E544-DF8F-46E3-8E4C-FC9380FA5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A52DA-0984-44FA-9F04-C8870BFCB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New website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F7A03-871A-40B1-B34F-A97EB5E6C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58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0018" y="-144031"/>
            <a:ext cx="7772400" cy="857232"/>
          </a:xfrm>
        </p:spPr>
        <p:txBody>
          <a:bodyPr>
            <a:normAutofit/>
          </a:bodyPr>
          <a:lstStyle/>
          <a:p>
            <a:pPr algn="l"/>
            <a:r>
              <a:rPr lang="en-IN" sz="3600" b="1" dirty="0">
                <a:solidFill>
                  <a:srgbClr val="FF0000"/>
                </a:solidFill>
                <a:latin typeface="Book Antiqua" pitchFamily="18" charset="0"/>
              </a:rPr>
              <a:t>          Product Development Cell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429000"/>
            <a:ext cx="6400800" cy="1752600"/>
          </a:xfrm>
        </p:spPr>
        <p:txBody>
          <a:bodyPr>
            <a:normAutofit/>
          </a:bodyPr>
          <a:lstStyle/>
          <a:p>
            <a:r>
              <a:rPr lang="en-IN" sz="2800" dirty="0">
                <a:solidFill>
                  <a:schemeClr val="tx1"/>
                </a:solidFill>
                <a:latin typeface="Book Antiqua" pitchFamily="18" charset="0"/>
              </a:rPr>
              <a:t>Total no. of Publications : </a:t>
            </a:r>
            <a:r>
              <a:rPr lang="en-IN" sz="3600" b="1" dirty="0">
                <a:solidFill>
                  <a:srgbClr val="C00000"/>
                </a:solidFill>
                <a:latin typeface="Book Antiqua" pitchFamily="18" charset="0"/>
              </a:rPr>
              <a:t>118 </a:t>
            </a:r>
          </a:p>
        </p:txBody>
      </p:sp>
      <p:pic>
        <p:nvPicPr>
          <p:cNvPr id="1026" name="Picture 2" descr="E:\PDC\PDC- Material Images\TT\TT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0942" y="835610"/>
            <a:ext cx="1504026" cy="2160000"/>
          </a:xfrm>
          <a:prstGeom prst="rect">
            <a:avLst/>
          </a:prstGeom>
          <a:noFill/>
        </p:spPr>
      </p:pic>
      <p:pic>
        <p:nvPicPr>
          <p:cNvPr id="1027" name="Picture 3" descr="E:\PDC\PDC- Material Images\TT\TT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7370" y="820370"/>
            <a:ext cx="1608158" cy="2160000"/>
          </a:xfrm>
          <a:prstGeom prst="rect">
            <a:avLst/>
          </a:prstGeom>
          <a:noFill/>
        </p:spPr>
      </p:pic>
      <p:pic>
        <p:nvPicPr>
          <p:cNvPr id="1028" name="Picture 4" descr="E:\PDC\PDC- Material Images\TT\TT-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1132" y="820370"/>
            <a:ext cx="1617148" cy="2160000"/>
          </a:xfrm>
          <a:prstGeom prst="rect">
            <a:avLst/>
          </a:prstGeom>
          <a:noFill/>
        </p:spPr>
      </p:pic>
      <p:pic>
        <p:nvPicPr>
          <p:cNvPr id="1029" name="Picture 5" descr="E:\PDC\PDC- Material Images\TT\TT-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4036" y="850850"/>
            <a:ext cx="1527234" cy="2160000"/>
          </a:xfrm>
          <a:prstGeom prst="rect">
            <a:avLst/>
          </a:prstGeom>
          <a:noFill/>
        </p:spPr>
      </p:pic>
      <p:pic>
        <p:nvPicPr>
          <p:cNvPr id="1030" name="Picture 6" descr="E:\PDC\PDC- Material Images\PLM\PL-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362" y="3151826"/>
            <a:ext cx="1599291" cy="2160000"/>
          </a:xfrm>
          <a:prstGeom prst="rect">
            <a:avLst/>
          </a:prstGeom>
          <a:noFill/>
        </p:spPr>
      </p:pic>
      <p:pic>
        <p:nvPicPr>
          <p:cNvPr id="1031" name="Picture 7" descr="E:\PDC\PDC- Material Images\PLM\PL-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18387" y="3171820"/>
            <a:ext cx="1625613" cy="2160000"/>
          </a:xfrm>
          <a:prstGeom prst="rect">
            <a:avLst/>
          </a:prstGeom>
          <a:noFill/>
        </p:spPr>
      </p:pic>
      <p:pic>
        <p:nvPicPr>
          <p:cNvPr id="1032" name="Picture 8" descr="E:\PDC\PDC- Material Images\PLM\PL-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544" y="846422"/>
            <a:ext cx="1585109" cy="2160000"/>
          </a:xfrm>
          <a:prstGeom prst="rect">
            <a:avLst/>
          </a:prstGeom>
          <a:noFill/>
        </p:spPr>
      </p:pic>
      <p:pic>
        <p:nvPicPr>
          <p:cNvPr id="1033" name="Picture 9" descr="E:\PDC\PDC- Material Images\PEM\PE-3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570" y="4500570"/>
            <a:ext cx="1590500" cy="2160000"/>
          </a:xfrm>
          <a:prstGeom prst="rect">
            <a:avLst/>
          </a:prstGeom>
          <a:noFill/>
        </p:spPr>
      </p:pic>
      <p:pic>
        <p:nvPicPr>
          <p:cNvPr id="1034" name="Picture 10" descr="E:\PDC\PDC- Material Images\PEM\PE-1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00232" y="4500570"/>
            <a:ext cx="1608494" cy="2160000"/>
          </a:xfrm>
          <a:prstGeom prst="rect">
            <a:avLst/>
          </a:prstGeom>
          <a:noFill/>
        </p:spPr>
      </p:pic>
      <p:pic>
        <p:nvPicPr>
          <p:cNvPr id="1035" name="Picture 11" descr="E:\PDC\PDC- Material Images\PEM\PE-1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86182" y="4500570"/>
            <a:ext cx="1621287" cy="21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90B0C-9BFE-4A35-A52C-6B41F9B0F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47" y="1196788"/>
            <a:ext cx="7053542" cy="762239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FFFF00"/>
                </a:solidFill>
              </a:rPr>
              <a:t>Future Plan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68091F-CAED-42D9-84EC-F72041ADB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047" y="2093388"/>
            <a:ext cx="6709906" cy="3146611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			</a:t>
            </a:r>
            <a:r>
              <a:rPr lang="en-IN" sz="2400" b="1" dirty="0">
                <a:solidFill>
                  <a:schemeClr val="bg1"/>
                </a:solidFill>
              </a:rPr>
              <a:t>Research Data Repository</a:t>
            </a:r>
          </a:p>
          <a:p>
            <a:pPr marL="0" indent="0">
              <a:buNone/>
            </a:pPr>
            <a:r>
              <a:rPr lang="en-IN" dirty="0">
                <a:solidFill>
                  <a:schemeClr val="bg1"/>
                </a:solidFill>
              </a:rPr>
              <a:t>			</a:t>
            </a:r>
          </a:p>
          <a:p>
            <a:pPr marL="0" indent="0">
              <a:buNone/>
            </a:pPr>
            <a:r>
              <a:rPr lang="en-IN" sz="2400" b="1" dirty="0">
                <a:solidFill>
                  <a:schemeClr val="bg1"/>
                </a:solidFill>
              </a:rPr>
              <a:t>			E-Content Development Lab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N" sz="2400" b="1" dirty="0">
                <a:solidFill>
                  <a:schemeClr val="bg1"/>
                </a:solidFill>
              </a:rPr>
              <a:t>			Extensive Training Programmes </a:t>
            </a:r>
          </a:p>
        </p:txBody>
      </p:sp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9B5BD57C-ECFA-4F2C-8335-6AD2CF9362E9}"/>
              </a:ext>
            </a:extLst>
          </p:cNvPr>
          <p:cNvSpPr/>
          <p:nvPr/>
        </p:nvSpPr>
        <p:spPr>
          <a:xfrm>
            <a:off x="3855650" y="1826916"/>
            <a:ext cx="1776335" cy="34289"/>
          </a:xfrm>
          <a:prstGeom prst="snip2DiagRect">
            <a:avLst/>
          </a:prstGeom>
          <a:solidFill>
            <a:srgbClr val="43D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1604728-BD1F-40B0-83DC-1D922E06E9F4}"/>
              </a:ext>
            </a:extLst>
          </p:cNvPr>
          <p:cNvSpPr/>
          <p:nvPr/>
        </p:nvSpPr>
        <p:spPr>
          <a:xfrm>
            <a:off x="1933732" y="1875258"/>
            <a:ext cx="157397" cy="288935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</p:spTree>
    <p:extLst>
      <p:ext uri="{BB962C8B-B14F-4D97-AF65-F5344CB8AC3E}">
        <p14:creationId xmlns:p14="http://schemas.microsoft.com/office/powerpoint/2010/main" val="2256046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0C82A-92E7-4A2B-95C9-62819A96D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224051"/>
            <a:ext cx="6347713" cy="838200"/>
          </a:xfrm>
        </p:spPr>
        <p:txBody>
          <a:bodyPr/>
          <a:lstStyle/>
          <a:p>
            <a:r>
              <a:rPr lang="en-IN" b="1" dirty="0"/>
              <a:t>Print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9F537-DD9A-4F41-B815-928933D77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295400"/>
            <a:ext cx="7924803" cy="4593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36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IN" sz="36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IN" sz="3600" dirty="0">
              <a:solidFill>
                <a:srgbClr val="00B0F0"/>
              </a:solidFill>
            </a:endParaRPr>
          </a:p>
        </p:txBody>
      </p:sp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365473E-3092-4D50-9EA8-B4FCE6D0D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155" y="1431831"/>
            <a:ext cx="3429000" cy="4690281"/>
          </a:xfrm>
          <a:prstGeom prst="rect">
            <a:avLst/>
          </a:prstGeom>
        </p:spPr>
      </p:pic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8F21FA63-36E2-4C1E-9C20-7CA6AAF46757}"/>
              </a:ext>
            </a:extLst>
          </p:cNvPr>
          <p:cNvSpPr/>
          <p:nvPr/>
        </p:nvSpPr>
        <p:spPr>
          <a:xfrm>
            <a:off x="3488992" y="1508499"/>
            <a:ext cx="1687773" cy="9144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dirty="0">
              <a:solidFill>
                <a:srgbClr val="00B0F0"/>
              </a:solidFill>
            </a:endParaRPr>
          </a:p>
          <a:p>
            <a:pPr algn="ctr"/>
            <a:endParaRPr lang="en-IN" dirty="0">
              <a:solidFill>
                <a:srgbClr val="00B0F0"/>
              </a:solidFill>
            </a:endParaRPr>
          </a:p>
          <a:p>
            <a:pPr algn="ctr"/>
            <a:r>
              <a:rPr lang="en-IN" sz="2400" dirty="0">
                <a:solidFill>
                  <a:srgbClr val="FFFF00"/>
                </a:solidFill>
              </a:rPr>
              <a:t>Books</a:t>
            </a:r>
            <a:r>
              <a:rPr lang="en-IN" dirty="0">
                <a:solidFill>
                  <a:srgbClr val="00B0F0"/>
                </a:solidFill>
              </a:rPr>
              <a:t> </a:t>
            </a:r>
          </a:p>
          <a:p>
            <a:r>
              <a:rPr lang="en-IN" dirty="0">
                <a:solidFill>
                  <a:srgbClr val="00B0F0"/>
                </a:solidFill>
              </a:rPr>
              <a:t> </a:t>
            </a:r>
          </a:p>
          <a:p>
            <a:pPr algn="ctr"/>
            <a:endParaRPr lang="en-IN" dirty="0"/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6BE1A9FA-1B9A-4689-A3D9-B494A91CD68C}"/>
              </a:ext>
            </a:extLst>
          </p:cNvPr>
          <p:cNvSpPr/>
          <p:nvPr/>
        </p:nvSpPr>
        <p:spPr>
          <a:xfrm>
            <a:off x="5556914" y="1493667"/>
            <a:ext cx="1687773" cy="9144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B0F0"/>
              </a:solidFill>
            </a:endParaRPr>
          </a:p>
          <a:p>
            <a:pPr algn="ctr"/>
            <a:r>
              <a:rPr lang="en-IN" sz="2400" dirty="0">
                <a:solidFill>
                  <a:srgbClr val="FFFF00"/>
                </a:solidFill>
              </a:rPr>
              <a:t>Journals</a:t>
            </a:r>
          </a:p>
          <a:p>
            <a:r>
              <a:rPr lang="en-IN" dirty="0">
                <a:solidFill>
                  <a:srgbClr val="00B0F0"/>
                </a:solidFill>
              </a:rPr>
              <a:t>  </a:t>
            </a:r>
            <a:endParaRPr lang="en-IN" dirty="0"/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CF17240C-0A80-4DE3-A414-FDC814BD016D}"/>
              </a:ext>
            </a:extLst>
          </p:cNvPr>
          <p:cNvSpPr/>
          <p:nvPr/>
        </p:nvSpPr>
        <p:spPr>
          <a:xfrm>
            <a:off x="4131716" y="2914437"/>
            <a:ext cx="2573884" cy="9144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dirty="0">
              <a:solidFill>
                <a:srgbClr val="00B0F0"/>
              </a:solidFill>
            </a:endParaRPr>
          </a:p>
          <a:p>
            <a:endParaRPr lang="en-IN" dirty="0">
              <a:solidFill>
                <a:srgbClr val="00B0F0"/>
              </a:solidFill>
            </a:endParaRPr>
          </a:p>
          <a:p>
            <a:pPr algn="ctr"/>
            <a:endParaRPr lang="en-IN" dirty="0">
              <a:solidFill>
                <a:srgbClr val="00B0F0"/>
              </a:solidFill>
            </a:endParaRPr>
          </a:p>
          <a:p>
            <a:pPr algn="ctr"/>
            <a:r>
              <a:rPr lang="en-IN" sz="2400" dirty="0">
                <a:solidFill>
                  <a:srgbClr val="FFFF00"/>
                </a:solidFill>
              </a:rPr>
              <a:t>Bound Volumes </a:t>
            </a:r>
            <a:r>
              <a:rPr lang="en-IN" sz="2400" dirty="0">
                <a:solidFill>
                  <a:srgbClr val="00B0F0"/>
                </a:solidFill>
              </a:rPr>
              <a:t>	</a:t>
            </a:r>
          </a:p>
          <a:p>
            <a:pPr algn="ctr"/>
            <a:endParaRPr lang="en-IN" dirty="0"/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5EFFFECD-CF8E-4A46-B2D4-7BEE26684F31}"/>
              </a:ext>
            </a:extLst>
          </p:cNvPr>
          <p:cNvSpPr/>
          <p:nvPr/>
        </p:nvSpPr>
        <p:spPr>
          <a:xfrm>
            <a:off x="5715000" y="4380977"/>
            <a:ext cx="2261262" cy="1109675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B0F0"/>
              </a:solidFill>
            </a:endParaRPr>
          </a:p>
          <a:p>
            <a:pPr algn="ctr"/>
            <a:r>
              <a:rPr lang="en-IN" sz="2400" dirty="0">
                <a:solidFill>
                  <a:srgbClr val="FFFF00"/>
                </a:solidFill>
              </a:rPr>
              <a:t>Theses &amp; Dissertations</a:t>
            </a: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66A1A1D4-66F4-49EA-8754-A9523C400AC1}"/>
              </a:ext>
            </a:extLst>
          </p:cNvPr>
          <p:cNvSpPr/>
          <p:nvPr/>
        </p:nvSpPr>
        <p:spPr>
          <a:xfrm>
            <a:off x="3052264" y="4412621"/>
            <a:ext cx="2379259" cy="1112791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B0F0"/>
              </a:solidFill>
            </a:endParaRPr>
          </a:p>
          <a:p>
            <a:pPr algn="ctr"/>
            <a:r>
              <a:rPr lang="en-IN" sz="2400" dirty="0">
                <a:solidFill>
                  <a:srgbClr val="FFFF00"/>
                </a:solidFill>
              </a:rPr>
              <a:t>In-house Publications</a:t>
            </a:r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81397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E-Resources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2160590"/>
            <a:ext cx="3428998" cy="34401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800" dirty="0">
                <a:solidFill>
                  <a:schemeClr val="bg1"/>
                </a:solidFill>
              </a:rPr>
              <a:t>1. E-journals</a:t>
            </a:r>
          </a:p>
          <a:p>
            <a:pPr>
              <a:buNone/>
            </a:pPr>
            <a:r>
              <a:rPr lang="en-IN" sz="2800" dirty="0">
                <a:solidFill>
                  <a:schemeClr val="bg1"/>
                </a:solidFill>
              </a:rPr>
              <a:t>2. E-books</a:t>
            </a:r>
          </a:p>
          <a:p>
            <a:pPr>
              <a:buNone/>
            </a:pPr>
            <a:r>
              <a:rPr lang="en-IN" sz="2800" dirty="0">
                <a:solidFill>
                  <a:schemeClr val="bg1"/>
                </a:solidFill>
              </a:rPr>
              <a:t>3. Databases </a:t>
            </a:r>
          </a:p>
          <a:p>
            <a:pPr>
              <a:buNone/>
            </a:pPr>
            <a:r>
              <a:rPr lang="en-IN" sz="2800" dirty="0">
                <a:solidFill>
                  <a:schemeClr val="bg1"/>
                </a:solidFill>
              </a:rPr>
              <a:t>4. Digital Research      </a:t>
            </a:r>
          </a:p>
          <a:p>
            <a:pPr>
              <a:buNone/>
            </a:pPr>
            <a:r>
              <a:rPr lang="en-IN" sz="2800" dirty="0">
                <a:solidFill>
                  <a:schemeClr val="bg1"/>
                </a:solidFill>
              </a:rPr>
              <a:t>    Reports</a:t>
            </a:r>
          </a:p>
          <a:p>
            <a:pPr>
              <a:buNone/>
            </a:pPr>
            <a:endParaRPr lang="en-IN" dirty="0">
              <a:solidFill>
                <a:schemeClr val="bg1"/>
              </a:solidFill>
            </a:endParaRPr>
          </a:p>
          <a:p>
            <a:pPr>
              <a:buNone/>
            </a:pPr>
            <a:endParaRPr lang="en-IN" dirty="0">
              <a:solidFill>
                <a:schemeClr val="bg1"/>
              </a:solidFill>
            </a:endParaRPr>
          </a:p>
          <a:p>
            <a:pPr>
              <a:buNone/>
            </a:pPr>
            <a:endParaRPr lang="en-IN" dirty="0">
              <a:solidFill>
                <a:schemeClr val="bg1"/>
              </a:solidFill>
            </a:endParaRPr>
          </a:p>
          <a:p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indoor, shelf, table, book&#10;&#10;Description automatically generated">
            <a:extLst>
              <a:ext uri="{FF2B5EF4-FFF2-40B4-BE49-F238E27FC236}">
                <a16:creationId xmlns:a16="http://schemas.microsoft.com/office/drawing/2014/main" id="{3915C1C9-C68E-4822-996D-5FA0D38206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2930"/>
            <a:ext cx="3857625" cy="2719625"/>
          </a:xfrm>
          <a:prstGeom prst="rect">
            <a:avLst/>
          </a:prstGeom>
        </p:spPr>
      </p:pic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574710-240F-48CD-987B-64AC89430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E9F78A-120B-48FA-B4B5-DB45BF5E22C2}"/>
              </a:ext>
            </a:extLst>
          </p:cNvPr>
          <p:cNvSpPr/>
          <p:nvPr/>
        </p:nvSpPr>
        <p:spPr>
          <a:xfrm>
            <a:off x="5753100" y="152400"/>
            <a:ext cx="3352800" cy="1447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chemeClr val="tx1"/>
                </a:solidFill>
              </a:rPr>
              <a:t>Resource Organization &amp;</a:t>
            </a:r>
          </a:p>
          <a:p>
            <a:pPr algn="ctr"/>
            <a:r>
              <a:rPr lang="en-IN" sz="2800" b="1" dirty="0">
                <a:solidFill>
                  <a:schemeClr val="tx1"/>
                </a:solidFill>
              </a:rPr>
              <a:t>Management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1EE0EE-FC10-4DC8-8097-93AAEECAE0B2}"/>
              </a:ext>
            </a:extLst>
          </p:cNvPr>
          <p:cNvSpPr/>
          <p:nvPr/>
        </p:nvSpPr>
        <p:spPr>
          <a:xfrm>
            <a:off x="457200" y="898071"/>
            <a:ext cx="3657600" cy="535032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>
                <a:solidFill>
                  <a:srgbClr val="FFFF00"/>
                </a:solidFill>
              </a:rPr>
              <a:t>	</a:t>
            </a:r>
            <a:r>
              <a:rPr lang="en-IN" sz="2800" dirty="0">
                <a:solidFill>
                  <a:srgbClr val="FFFF00"/>
                </a:solidFill>
              </a:rPr>
              <a:t>Accessioning</a:t>
            </a:r>
          </a:p>
          <a:p>
            <a:endParaRPr lang="en-IN" sz="2800" dirty="0">
              <a:solidFill>
                <a:srgbClr val="FFFF00"/>
              </a:solidFill>
            </a:endParaRPr>
          </a:p>
          <a:p>
            <a:r>
              <a:rPr lang="en-IN" sz="2800" dirty="0">
                <a:solidFill>
                  <a:srgbClr val="FFFF00"/>
                </a:solidFill>
              </a:rPr>
              <a:t>	Classification</a:t>
            </a:r>
          </a:p>
          <a:p>
            <a:endParaRPr lang="en-IN" sz="2800" dirty="0">
              <a:solidFill>
                <a:srgbClr val="FFFF00"/>
              </a:solidFill>
            </a:endParaRPr>
          </a:p>
          <a:p>
            <a:r>
              <a:rPr lang="en-IN" sz="2800" dirty="0">
                <a:solidFill>
                  <a:srgbClr val="FFFF00"/>
                </a:solidFill>
              </a:rPr>
              <a:t>	Cataloguing</a:t>
            </a:r>
          </a:p>
          <a:p>
            <a:endParaRPr lang="en-IN" sz="2800" dirty="0">
              <a:solidFill>
                <a:srgbClr val="FFFF00"/>
              </a:solidFill>
            </a:endParaRPr>
          </a:p>
          <a:p>
            <a:r>
              <a:rPr lang="en-IN" sz="2800" dirty="0">
                <a:solidFill>
                  <a:srgbClr val="FFFF00"/>
                </a:solidFill>
              </a:rPr>
              <a:t>	Shelf Rectification </a:t>
            </a:r>
          </a:p>
          <a:p>
            <a:pPr algn="ctr"/>
            <a:endParaRPr lang="en-IN" sz="2800" dirty="0">
              <a:solidFill>
                <a:srgbClr val="FFFF00"/>
              </a:solidFill>
            </a:endParaRPr>
          </a:p>
          <a:p>
            <a:r>
              <a:rPr lang="en-IN" sz="2800" dirty="0">
                <a:solidFill>
                  <a:srgbClr val="FFFF00"/>
                </a:solidFill>
              </a:rPr>
              <a:t>	Stock Verification</a:t>
            </a:r>
          </a:p>
          <a:p>
            <a:endParaRPr lang="en-IN" sz="2800" dirty="0">
              <a:solidFill>
                <a:srgbClr val="FFFF00"/>
              </a:solidFill>
            </a:endParaRPr>
          </a:p>
          <a:p>
            <a:r>
              <a:rPr lang="en-IN" sz="2800" dirty="0">
                <a:solidFill>
                  <a:srgbClr val="FFFF00"/>
                </a:solidFill>
              </a:rPr>
              <a:t>	Weeding</a:t>
            </a:r>
          </a:p>
        </p:txBody>
      </p:sp>
    </p:spTree>
    <p:extLst>
      <p:ext uri="{BB962C8B-B14F-4D97-AF65-F5344CB8AC3E}">
        <p14:creationId xmlns:p14="http://schemas.microsoft.com/office/powerpoint/2010/main" val="342775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itting, clock, white, light&#10;&#10;Description automatically generated">
            <a:extLst>
              <a:ext uri="{FF2B5EF4-FFF2-40B4-BE49-F238E27FC236}">
                <a16:creationId xmlns:a16="http://schemas.microsoft.com/office/drawing/2014/main" id="{8F8535EC-6D99-4D09-AB3A-DE5E2CDA23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43097F-F858-4573-975E-CFFBCCCE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100"/>
            <a:ext cx="6447501" cy="13208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FFFF00"/>
                </a:solidFill>
              </a:rPr>
              <a:t>Information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144BA-4E90-4CE4-B42F-4CB5647FD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52242"/>
            <a:ext cx="9143980" cy="685798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en-IN" sz="2800" dirty="0">
              <a:solidFill>
                <a:srgbClr val="FFFFFF"/>
              </a:solidFill>
            </a:endParaRPr>
          </a:p>
          <a:p>
            <a:pPr marL="1795463" indent="-53816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500" dirty="0">
                <a:solidFill>
                  <a:srgbClr val="FFFFFF"/>
                </a:solidFill>
              </a:rPr>
              <a:t>Author Solution</a:t>
            </a:r>
          </a:p>
          <a:p>
            <a:pPr marL="1795463" indent="-53816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500" dirty="0">
                <a:solidFill>
                  <a:srgbClr val="FFFFFF"/>
                </a:solidFill>
              </a:rPr>
              <a:t>Book Circulation</a:t>
            </a:r>
          </a:p>
          <a:p>
            <a:pPr marL="1795463" indent="-53816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500" dirty="0">
                <a:solidFill>
                  <a:srgbClr val="FFFFFF"/>
                </a:solidFill>
              </a:rPr>
              <a:t>Book CD-ROM service</a:t>
            </a:r>
          </a:p>
          <a:p>
            <a:pPr marL="1795463" indent="-53816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500" dirty="0">
                <a:solidFill>
                  <a:srgbClr val="FFFFFF"/>
                </a:solidFill>
              </a:rPr>
              <a:t>ERMED Service</a:t>
            </a:r>
          </a:p>
          <a:p>
            <a:pPr marL="1795463" indent="-53816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500" dirty="0">
                <a:solidFill>
                  <a:srgbClr val="FFFFFF"/>
                </a:solidFill>
              </a:rPr>
              <a:t>ISBN </a:t>
            </a:r>
          </a:p>
          <a:p>
            <a:pPr marL="1795463" indent="-53816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500" dirty="0">
                <a:solidFill>
                  <a:srgbClr val="FFFFFF"/>
                </a:solidFill>
              </a:rPr>
              <a:t>N-LIST</a:t>
            </a:r>
          </a:p>
          <a:p>
            <a:pPr marL="1795463" indent="-53816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500" dirty="0">
                <a:solidFill>
                  <a:srgbClr val="FFFFFF"/>
                </a:solidFill>
              </a:rPr>
              <a:t>Online Public Access Catalogue </a:t>
            </a:r>
          </a:p>
          <a:p>
            <a:pPr marL="1795463" indent="-53816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500" dirty="0">
                <a:solidFill>
                  <a:srgbClr val="FFFFFF"/>
                </a:solidFill>
              </a:rPr>
              <a:t>Plagiarism detection</a:t>
            </a:r>
          </a:p>
          <a:p>
            <a:pPr marL="1795463" indent="-53816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500" dirty="0">
                <a:solidFill>
                  <a:srgbClr val="FFFFFF"/>
                </a:solidFill>
              </a:rPr>
              <a:t>Publisher Solution</a:t>
            </a:r>
          </a:p>
          <a:p>
            <a:pPr marL="1795463" indent="-53816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500" dirty="0">
                <a:solidFill>
                  <a:srgbClr val="FFFFFF"/>
                </a:solidFill>
              </a:rPr>
              <a:t>Reference Management</a:t>
            </a:r>
          </a:p>
          <a:p>
            <a:pPr marL="1795463" indent="-53816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500" dirty="0">
                <a:solidFill>
                  <a:srgbClr val="FFFFFF"/>
                </a:solidFill>
              </a:rPr>
              <a:t>Remote login </a:t>
            </a:r>
          </a:p>
          <a:p>
            <a:pPr marL="1795463" indent="-53816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IN" sz="3500" dirty="0">
                <a:solidFill>
                  <a:srgbClr val="FFFFFF"/>
                </a:solidFill>
              </a:rPr>
              <a:t>Writing support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en-IN" sz="700" dirty="0">
                <a:solidFill>
                  <a:srgbClr val="FFFFFF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N" sz="700" dirty="0">
                <a:solidFill>
                  <a:srgbClr val="FFFFFF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IN" sz="7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IN" sz="7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4981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ED3D-1FD6-4524-8945-16158E5E6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9366F9-A850-4770-8D25-201BDA0C4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7FDA1F-8950-4837-98F6-02F200AE05A1}"/>
              </a:ext>
            </a:extLst>
          </p:cNvPr>
          <p:cNvSpPr/>
          <p:nvPr/>
        </p:nvSpPr>
        <p:spPr>
          <a:xfrm>
            <a:off x="2438400" y="2124529"/>
            <a:ext cx="2667000" cy="41547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rgbClr val="FF0000"/>
                </a:solidFill>
              </a:rPr>
              <a:t>www.aiish.ac.in</a:t>
            </a:r>
            <a:endParaRPr lang="en-I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8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214"/>
            <a:ext cx="6347713" cy="1320800"/>
          </a:xfrm>
        </p:spPr>
        <p:txBody>
          <a:bodyPr>
            <a:noAutofit/>
          </a:bodyPr>
          <a:lstStyle/>
          <a:p>
            <a:pPr algn="ctr"/>
            <a:r>
              <a:rPr lang="en-IN" b="1" dirty="0"/>
              <a:t>	 </a:t>
            </a:r>
            <a:br>
              <a:rPr lang="en-IN" b="1" dirty="0"/>
            </a:br>
            <a:r>
              <a:rPr lang="en-IN" b="1" dirty="0"/>
              <a:t>      Access Modes</a:t>
            </a:r>
            <a:br>
              <a:rPr lang="en-IN" b="1" dirty="0"/>
            </a:br>
            <a:r>
              <a:rPr lang="en-IN" b="1" dirty="0"/>
              <a:t>	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 descr="Key">
                <a:extLst>
                  <a:ext uri="{FF2B5EF4-FFF2-40B4-BE49-F238E27FC236}">
                    <a16:creationId xmlns:a16="http://schemas.microsoft.com/office/drawing/2014/main" id="{8652799D-E838-4421-A3A1-18C12CE5264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55115913"/>
                  </p:ext>
                </p:extLst>
              </p:nvPr>
            </p:nvGraphicFramePr>
            <p:xfrm>
              <a:off x="213914" y="152399"/>
              <a:ext cx="3488345" cy="159188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488345" cy="1591889"/>
                    </a:xfrm>
                    <a:prstGeom prst="rect">
                      <a:avLst/>
                    </a:prstGeom>
                  </am3d:spPr>
                  <am3d:camera>
                    <am3d:pos x="0" y="0" z="5179203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481239" d="1000000"/>
                    <am3d:preTrans dx="19072" dy="-8179723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0639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Key">
                <a:extLst>
                  <a:ext uri="{FF2B5EF4-FFF2-40B4-BE49-F238E27FC236}">
                    <a16:creationId xmlns:a16="http://schemas.microsoft.com/office/drawing/2014/main" id="{8652799D-E838-4421-A3A1-18C12CE5264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914" y="152399"/>
                <a:ext cx="3488345" cy="1591889"/>
              </a:xfrm>
              <a:prstGeom prst="rect">
                <a:avLst/>
              </a:prstGeom>
            </p:spPr>
          </p:pic>
        </mc:Fallback>
      </mc:AlternateContent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7D60170-D453-4C99-99C4-EAFC10B47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744288"/>
            <a:ext cx="7239001" cy="4961313"/>
          </a:xfrm>
        </p:spPr>
        <p:txBody>
          <a:bodyPr>
            <a:normAutofit fontScale="92500" lnSpcReduction="20000"/>
          </a:bodyPr>
          <a:lstStyle/>
          <a:p>
            <a:endParaRPr lang="en-IN" b="1" dirty="0">
              <a:solidFill>
                <a:srgbClr val="FF0000"/>
              </a:solidFill>
            </a:endParaRPr>
          </a:p>
          <a:p>
            <a:r>
              <a:rPr lang="en-IN" sz="3200" b="1" dirty="0">
                <a:solidFill>
                  <a:srgbClr val="FF0000"/>
                </a:solidFill>
              </a:rPr>
              <a:t>Username &amp; password</a:t>
            </a:r>
            <a:endParaRPr lang="en-IN" sz="3200" dirty="0">
              <a:solidFill>
                <a:srgbClr val="FF0000"/>
              </a:solidFill>
            </a:endParaRPr>
          </a:p>
          <a:p>
            <a:pPr indent="277813">
              <a:buFont typeface="Wingdings" panose="05000000000000000000" pitchFamily="2" charset="2"/>
              <a:buChar char="§"/>
              <a:tabLst>
                <a:tab pos="979488" algn="l"/>
              </a:tabLst>
            </a:pPr>
            <a:r>
              <a:rPr lang="en-IN" sz="3200" dirty="0">
                <a:solidFill>
                  <a:schemeClr val="accent2">
                    <a:lumMod val="50000"/>
                  </a:schemeClr>
                </a:solidFill>
              </a:rPr>
              <a:t>Self-created</a:t>
            </a:r>
          </a:p>
          <a:p>
            <a:pPr indent="277813">
              <a:buFont typeface="Wingdings" panose="05000000000000000000" pitchFamily="2" charset="2"/>
              <a:buChar char="§"/>
            </a:pPr>
            <a:r>
              <a:rPr lang="en-IN" sz="3200" dirty="0">
                <a:solidFill>
                  <a:schemeClr val="accent2">
                    <a:lumMod val="50000"/>
                  </a:schemeClr>
                </a:solidFill>
              </a:rPr>
              <a:t>Created by </a:t>
            </a:r>
            <a:r>
              <a:rPr lang="en-IN" sz="3200" u="sng" dirty="0">
                <a:solidFill>
                  <a:schemeClr val="accent2">
                    <a:lumMod val="50000"/>
                  </a:schemeClr>
                </a:solidFill>
              </a:rPr>
              <a:t>Us</a:t>
            </a:r>
          </a:p>
          <a:p>
            <a:pPr>
              <a:tabLst>
                <a:tab pos="371475" algn="l"/>
              </a:tabLst>
            </a:pPr>
            <a:r>
              <a:rPr lang="en-IN" sz="3200" b="1" dirty="0">
                <a:solidFill>
                  <a:srgbClr val="FF0000"/>
                </a:solidFill>
              </a:rPr>
              <a:t>	Intranet</a:t>
            </a:r>
          </a:p>
          <a:p>
            <a:pPr indent="15875">
              <a:buFont typeface="Wingdings" panose="05000000000000000000" pitchFamily="2" charset="2"/>
              <a:buChar char="§"/>
              <a:tabLst>
                <a:tab pos="371475" algn="l"/>
              </a:tabLst>
            </a:pPr>
            <a:r>
              <a:rPr lang="en-IN" sz="3200" dirty="0">
                <a:solidFill>
                  <a:srgbClr val="FF0000"/>
                </a:solidFill>
              </a:rPr>
              <a:t> </a:t>
            </a:r>
            <a:r>
              <a:rPr lang="en-IN" sz="3200" dirty="0">
                <a:solidFill>
                  <a:schemeClr val="accent2">
                    <a:lumMod val="50000"/>
                  </a:schemeClr>
                </a:solidFill>
              </a:rPr>
              <a:t>Time-bound</a:t>
            </a:r>
          </a:p>
          <a:p>
            <a:pPr indent="15875">
              <a:buFont typeface="Wingdings" panose="05000000000000000000" pitchFamily="2" charset="2"/>
              <a:buChar char="§"/>
              <a:tabLst>
                <a:tab pos="371475" algn="l"/>
              </a:tabLst>
            </a:pPr>
            <a:r>
              <a:rPr lang="en-IN" sz="3200" dirty="0">
                <a:solidFill>
                  <a:schemeClr val="accent2">
                    <a:lumMod val="50000"/>
                  </a:schemeClr>
                </a:solidFill>
              </a:rPr>
              <a:t>  Any time</a:t>
            </a:r>
          </a:p>
          <a:p>
            <a:r>
              <a:rPr lang="en-IN" sz="3200" b="1" dirty="0">
                <a:solidFill>
                  <a:srgbClr val="FF0000"/>
                </a:solidFill>
              </a:rPr>
              <a:t>User Restrictions</a:t>
            </a:r>
          </a:p>
          <a:p>
            <a:pPr indent="15875">
              <a:buFont typeface="Wingdings" panose="05000000000000000000" pitchFamily="2" charset="2"/>
              <a:buChar char="§"/>
            </a:pPr>
            <a:r>
              <a:rPr lang="en-IN" sz="3200" dirty="0">
                <a:solidFill>
                  <a:srgbClr val="FF0000"/>
                </a:solidFill>
              </a:rPr>
              <a:t>  </a:t>
            </a:r>
            <a:r>
              <a:rPr lang="en-IN" sz="3200" dirty="0">
                <a:solidFill>
                  <a:schemeClr val="accent2">
                    <a:lumMod val="50000"/>
                  </a:schemeClr>
                </a:solidFill>
              </a:rPr>
              <a:t>AIISH Staff &amp; students</a:t>
            </a:r>
          </a:p>
          <a:p>
            <a:pPr indent="15875">
              <a:buFont typeface="Wingdings" panose="05000000000000000000" pitchFamily="2" charset="2"/>
              <a:buChar char="§"/>
            </a:pPr>
            <a:r>
              <a:rPr lang="en-IN" sz="3200" dirty="0">
                <a:solidFill>
                  <a:schemeClr val="accent2">
                    <a:lumMod val="50000"/>
                  </a:schemeClr>
                </a:solidFill>
              </a:rPr>
              <a:t>  For all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D2DA2-1A12-4165-8BDA-23F989593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304" y="1118209"/>
            <a:ext cx="4598233" cy="1050398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rgbClr val="0070C0"/>
                </a:solidFill>
              </a:rPr>
              <a:t>		</a:t>
            </a:r>
            <a:br>
              <a:rPr lang="en-IN" dirty="0">
                <a:solidFill>
                  <a:srgbClr val="0070C0"/>
                </a:solidFill>
              </a:rPr>
            </a:br>
            <a:r>
              <a:rPr lang="en-IN" dirty="0">
                <a:solidFill>
                  <a:srgbClr val="0070C0"/>
                </a:solidFill>
              </a:rPr>
              <a:t>      </a:t>
            </a:r>
            <a:r>
              <a:rPr lang="en-IN" b="1" dirty="0">
                <a:solidFill>
                  <a:srgbClr val="0070C0"/>
                </a:solidFill>
              </a:rPr>
              <a:t>Author Solution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D94897-3374-4C73-A1C7-68CE0E5E4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9184" y="1115831"/>
            <a:ext cx="1846388" cy="1428750"/>
          </a:xfrm>
          <a:solidFill>
            <a:srgbClr val="FF0000"/>
          </a:solidFill>
          <a:effectLst>
            <a:glow rad="139700">
              <a:srgbClr val="0070C0">
                <a:alpha val="40000"/>
              </a:srgbClr>
            </a:glow>
            <a:softEdge rad="152400"/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AC55C007-7D01-4951-B76E-CE02F8772561}"/>
              </a:ext>
            </a:extLst>
          </p:cNvPr>
          <p:cNvSpPr/>
          <p:nvPr/>
        </p:nvSpPr>
        <p:spPr>
          <a:xfrm>
            <a:off x="899410" y="3076840"/>
            <a:ext cx="2829274" cy="1050398"/>
          </a:xfrm>
          <a:prstGeom prst="foldedCorner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0070C0"/>
                </a:solidFill>
              </a:rPr>
              <a:t>Automatic </a:t>
            </a:r>
          </a:p>
          <a:p>
            <a:pPr algn="ctr"/>
            <a:r>
              <a:rPr lang="en-IN" b="1" dirty="0">
                <a:solidFill>
                  <a:srgbClr val="0070C0"/>
                </a:solidFill>
              </a:rPr>
              <a:t>manuscript formatting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48C4007C-CFB2-48D9-833C-DD8F80052507}"/>
              </a:ext>
            </a:extLst>
          </p:cNvPr>
          <p:cNvSpPr/>
          <p:nvPr/>
        </p:nvSpPr>
        <p:spPr>
          <a:xfrm>
            <a:off x="4047314" y="3039937"/>
            <a:ext cx="2237313" cy="1050398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0070C0"/>
                </a:solidFill>
              </a:rPr>
              <a:t>1,000,00 </a:t>
            </a:r>
          </a:p>
          <a:p>
            <a:pPr algn="ctr"/>
            <a:r>
              <a:rPr lang="en-IN" b="1" dirty="0">
                <a:solidFill>
                  <a:srgbClr val="0070C0"/>
                </a:solidFill>
              </a:rPr>
              <a:t>Journal formats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BCEFE57F-3CBF-441E-A92F-7C019F1992DA}"/>
              </a:ext>
            </a:extLst>
          </p:cNvPr>
          <p:cNvSpPr/>
          <p:nvPr/>
        </p:nvSpPr>
        <p:spPr>
          <a:xfrm>
            <a:off x="6603256" y="3051544"/>
            <a:ext cx="1502675" cy="1027184"/>
          </a:xfrm>
          <a:prstGeom prst="round2Diag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0070C0"/>
                </a:solidFill>
              </a:rPr>
              <a:t>50</a:t>
            </a:r>
          </a:p>
          <a:p>
            <a:pPr algn="ctr"/>
            <a:r>
              <a:rPr lang="en-IN" b="1" dirty="0">
                <a:solidFill>
                  <a:srgbClr val="0070C0"/>
                </a:solidFill>
              </a:rPr>
              <a:t>Accounts</a:t>
            </a:r>
          </a:p>
        </p:txBody>
      </p:sp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3DFEA83B-DA1B-49D3-9B30-BF0E1D4440CA}"/>
              </a:ext>
            </a:extLst>
          </p:cNvPr>
          <p:cNvSpPr/>
          <p:nvPr/>
        </p:nvSpPr>
        <p:spPr>
          <a:xfrm>
            <a:off x="3016031" y="2138766"/>
            <a:ext cx="1846388" cy="59683"/>
          </a:xfrm>
          <a:prstGeom prst="snip2SameRect">
            <a:avLst/>
          </a:prstGeom>
          <a:solidFill>
            <a:schemeClr val="tx2">
              <a:lumMod val="10000"/>
              <a:lumOff val="90000"/>
              <a:alpha val="98000"/>
            </a:scheme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</p:spTree>
    <p:extLst>
      <p:ext uri="{BB962C8B-B14F-4D97-AF65-F5344CB8AC3E}">
        <p14:creationId xmlns:p14="http://schemas.microsoft.com/office/powerpoint/2010/main" val="20159752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0223070e-dbf8-4c4a-b2a3-aeb67a15b6a9"/>
</p:tagLst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3126</TotalTime>
  <Words>439</Words>
  <Application>Microsoft Office PowerPoint</Application>
  <PresentationFormat>On-screen Show (4:3)</PresentationFormat>
  <Paragraphs>202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Book Antiqua</vt:lpstr>
      <vt:lpstr>Calibri</vt:lpstr>
      <vt:lpstr>Courier New</vt:lpstr>
      <vt:lpstr>Trebuchet MS</vt:lpstr>
      <vt:lpstr>Wingdings</vt:lpstr>
      <vt:lpstr>Wingdings 3</vt:lpstr>
      <vt:lpstr>Facet</vt:lpstr>
      <vt:lpstr>          Library &amp; Information Resources &amp; Services @ AIISH   </vt:lpstr>
      <vt:lpstr>PowerPoint Presentation</vt:lpstr>
      <vt:lpstr>Print Resources</vt:lpstr>
      <vt:lpstr>E-Resources</vt:lpstr>
      <vt:lpstr>PowerPoint Presentation</vt:lpstr>
      <vt:lpstr>Information Services</vt:lpstr>
      <vt:lpstr>PowerPoint Presentation</vt:lpstr>
      <vt:lpstr>         Access Modes  </vt:lpstr>
      <vt:lpstr>         Author Solution </vt:lpstr>
      <vt:lpstr>          Book CD-ROM Service</vt:lpstr>
      <vt:lpstr>Electronic Resources in Medicine </vt:lpstr>
      <vt:lpstr>Institutional Repository ...  </vt:lpstr>
      <vt:lpstr>PowerPoint Presentation</vt:lpstr>
      <vt:lpstr>ISBN Service </vt:lpstr>
      <vt:lpstr>National Library and Information Services Infrastructure for Scholarly Content</vt:lpstr>
      <vt:lpstr>PowerPoint Presentation</vt:lpstr>
      <vt:lpstr>PowerPoint Presentation</vt:lpstr>
      <vt:lpstr>Reference Management System </vt:lpstr>
      <vt:lpstr>                               </vt:lpstr>
      <vt:lpstr>Anti-Plagiarism  Service </vt:lpstr>
      <vt:lpstr>Writing Support Service </vt:lpstr>
      <vt:lpstr>        New IT Facilities / Upgradations   </vt:lpstr>
      <vt:lpstr>PowerPoint Presentation</vt:lpstr>
      <vt:lpstr>PowerPoint Presentation</vt:lpstr>
      <vt:lpstr>PowerPoint Presentation</vt:lpstr>
      <vt:lpstr>Online Public Access Catalogue</vt:lpstr>
      <vt:lpstr>PowerPoint Presentation</vt:lpstr>
      <vt:lpstr>          Product Development Cell</vt:lpstr>
      <vt:lpstr>Future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&amp; Information Resources &amp; Services @ AIISH</dc:title>
  <dc:creator>Shijith Kumar</dc:creator>
  <cp:lastModifiedBy>Shijith Kumar</cp:lastModifiedBy>
  <cp:revision>54</cp:revision>
  <dcterms:created xsi:type="dcterms:W3CDTF">2020-02-18T02:23:54Z</dcterms:created>
  <dcterms:modified xsi:type="dcterms:W3CDTF">2021-05-10T04:58:14Z</dcterms:modified>
</cp:coreProperties>
</file>