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9" r:id="rId5"/>
    <p:sldId id="266" r:id="rId6"/>
    <p:sldId id="267" r:id="rId7"/>
    <p:sldId id="268" r:id="rId8"/>
    <p:sldId id="260" r:id="rId9"/>
    <p:sldId id="261" r:id="rId10"/>
    <p:sldId id="262" r:id="rId11"/>
    <p:sldId id="263" r:id="rId12"/>
    <p:sldId id="264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>
      <p:cViewPr varScale="1">
        <p:scale>
          <a:sx n="69" d="100"/>
          <a:sy n="69" d="100"/>
        </p:scale>
        <p:origin x="4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65AB1A-728C-4A4E-99C0-F393F2E2BC07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9E4FAB7D-A057-499E-AD22-7DAB5523FFFA}">
      <dgm:prSet phldrT="[Text]"/>
      <dgm:spPr/>
      <dgm:t>
        <a:bodyPr/>
        <a:lstStyle/>
        <a:p>
          <a:r>
            <a:rPr lang="en-IN" dirty="0"/>
            <a:t>Stealing</a:t>
          </a:r>
        </a:p>
      </dgm:t>
    </dgm:pt>
    <dgm:pt modelId="{0164183A-4480-463A-94B4-DB9B02EE4412}" type="parTrans" cxnId="{0646BC00-D4D9-4043-9D65-F2D02531AA1F}">
      <dgm:prSet/>
      <dgm:spPr/>
      <dgm:t>
        <a:bodyPr/>
        <a:lstStyle/>
        <a:p>
          <a:endParaRPr lang="en-IN"/>
        </a:p>
      </dgm:t>
    </dgm:pt>
    <dgm:pt modelId="{3727E27A-45A6-49ED-BBFE-F91B8BA48751}" type="sibTrans" cxnId="{0646BC00-D4D9-4043-9D65-F2D02531AA1F}">
      <dgm:prSet/>
      <dgm:spPr/>
      <dgm:t>
        <a:bodyPr/>
        <a:lstStyle/>
        <a:p>
          <a:endParaRPr lang="en-IN"/>
        </a:p>
      </dgm:t>
    </dgm:pt>
    <dgm:pt modelId="{4CA67D74-E005-48D2-A6A0-CDE5937F1A0F}">
      <dgm:prSet phldrT="[Text]"/>
      <dgm:spPr/>
      <dgm:t>
        <a:bodyPr/>
        <a:lstStyle/>
        <a:p>
          <a:r>
            <a:rPr lang="en-IN" dirty="0"/>
            <a:t>Lying</a:t>
          </a:r>
        </a:p>
      </dgm:t>
    </dgm:pt>
    <dgm:pt modelId="{D4D67C7F-0970-4155-AFC3-58879E3C9221}" type="parTrans" cxnId="{8AF44FBB-719D-4201-98BA-593C7042DEC2}">
      <dgm:prSet/>
      <dgm:spPr/>
      <dgm:t>
        <a:bodyPr/>
        <a:lstStyle/>
        <a:p>
          <a:endParaRPr lang="en-IN"/>
        </a:p>
      </dgm:t>
    </dgm:pt>
    <dgm:pt modelId="{6D55E311-743A-4A77-ADE5-A44F4E1E129F}" type="sibTrans" cxnId="{8AF44FBB-719D-4201-98BA-593C7042DEC2}">
      <dgm:prSet/>
      <dgm:spPr/>
      <dgm:t>
        <a:bodyPr/>
        <a:lstStyle/>
        <a:p>
          <a:endParaRPr lang="en-IN"/>
        </a:p>
      </dgm:t>
    </dgm:pt>
    <dgm:pt modelId="{F503B9E0-3EB2-4026-B825-8B4AC76F0D25}">
      <dgm:prSet phldrT="[Text]"/>
      <dgm:spPr/>
      <dgm:t>
        <a:bodyPr/>
        <a:lstStyle/>
        <a:p>
          <a:r>
            <a:rPr lang="en-IN" dirty="0"/>
            <a:t>Academic Misconduct</a:t>
          </a:r>
        </a:p>
      </dgm:t>
    </dgm:pt>
    <dgm:pt modelId="{CEF39765-73E2-41E6-96B8-8694A856D4D0}" type="parTrans" cxnId="{209DA4DF-4C03-4A85-8DDD-114B6F9D1BEE}">
      <dgm:prSet/>
      <dgm:spPr/>
      <dgm:t>
        <a:bodyPr/>
        <a:lstStyle/>
        <a:p>
          <a:endParaRPr lang="en-IN"/>
        </a:p>
      </dgm:t>
    </dgm:pt>
    <dgm:pt modelId="{1A9E4679-0E8F-46F1-A6EB-E25958F0A801}" type="sibTrans" cxnId="{209DA4DF-4C03-4A85-8DDD-114B6F9D1BEE}">
      <dgm:prSet/>
      <dgm:spPr/>
      <dgm:t>
        <a:bodyPr/>
        <a:lstStyle/>
        <a:p>
          <a:endParaRPr lang="en-IN"/>
        </a:p>
      </dgm:t>
    </dgm:pt>
    <dgm:pt modelId="{BE05C314-8C14-435D-8412-67F71B4663B0}" type="pres">
      <dgm:prSet presAssocID="{2765AB1A-728C-4A4E-99C0-F393F2E2BC07}" presName="Name0" presStyleCnt="0">
        <dgm:presLayoutVars>
          <dgm:dir/>
          <dgm:resizeHandles val="exact"/>
        </dgm:presLayoutVars>
      </dgm:prSet>
      <dgm:spPr/>
    </dgm:pt>
    <dgm:pt modelId="{48DA72BE-366B-46AC-973A-00EB8826AF94}" type="pres">
      <dgm:prSet presAssocID="{2765AB1A-728C-4A4E-99C0-F393F2E2BC07}" presName="vNodes" presStyleCnt="0"/>
      <dgm:spPr/>
    </dgm:pt>
    <dgm:pt modelId="{0F4A124A-63D3-4A08-B758-C9FF22FDF478}" type="pres">
      <dgm:prSet presAssocID="{9E4FAB7D-A057-499E-AD22-7DAB5523FFFA}" presName="node" presStyleLbl="node1" presStyleIdx="0" presStyleCnt="3" custLinFactNeighborX="-100" custLinFactNeighborY="-55706">
        <dgm:presLayoutVars>
          <dgm:bulletEnabled val="1"/>
        </dgm:presLayoutVars>
      </dgm:prSet>
      <dgm:spPr/>
    </dgm:pt>
    <dgm:pt modelId="{E0DDDEC2-8615-44D3-B127-04CD1B3EC895}" type="pres">
      <dgm:prSet presAssocID="{3727E27A-45A6-49ED-BBFE-F91B8BA48751}" presName="spacerT" presStyleCnt="0"/>
      <dgm:spPr/>
    </dgm:pt>
    <dgm:pt modelId="{92F562D1-23D6-415F-96B7-98A55E1F27E8}" type="pres">
      <dgm:prSet presAssocID="{3727E27A-45A6-49ED-BBFE-F91B8BA48751}" presName="sibTrans" presStyleLbl="sibTrans2D1" presStyleIdx="0" presStyleCnt="2"/>
      <dgm:spPr/>
    </dgm:pt>
    <dgm:pt modelId="{13E77C80-3A2B-4C74-A8FC-BB94DE006F68}" type="pres">
      <dgm:prSet presAssocID="{3727E27A-45A6-49ED-BBFE-F91B8BA48751}" presName="spacerB" presStyleCnt="0"/>
      <dgm:spPr/>
    </dgm:pt>
    <dgm:pt modelId="{E67B5FC4-2C39-4CB5-A274-771249D6B2BB}" type="pres">
      <dgm:prSet presAssocID="{4CA67D74-E005-48D2-A6A0-CDE5937F1A0F}" presName="node" presStyleLbl="node1" presStyleIdx="1" presStyleCnt="3">
        <dgm:presLayoutVars>
          <dgm:bulletEnabled val="1"/>
        </dgm:presLayoutVars>
      </dgm:prSet>
      <dgm:spPr/>
    </dgm:pt>
    <dgm:pt modelId="{9AF1CDB7-301C-4018-9A33-20E4CBA0F3A1}" type="pres">
      <dgm:prSet presAssocID="{2765AB1A-728C-4A4E-99C0-F393F2E2BC07}" presName="sibTransLast" presStyleLbl="sibTrans2D1" presStyleIdx="1" presStyleCnt="2"/>
      <dgm:spPr/>
    </dgm:pt>
    <dgm:pt modelId="{BBB7F4AD-C9CC-41CE-9E40-347089A52959}" type="pres">
      <dgm:prSet presAssocID="{2765AB1A-728C-4A4E-99C0-F393F2E2BC07}" presName="connectorText" presStyleLbl="sibTrans2D1" presStyleIdx="1" presStyleCnt="2"/>
      <dgm:spPr/>
    </dgm:pt>
    <dgm:pt modelId="{DED388F6-01B1-4819-850F-31DBD9ED6D8A}" type="pres">
      <dgm:prSet presAssocID="{2765AB1A-728C-4A4E-99C0-F393F2E2BC07}" presName="lastNode" presStyleLbl="node1" presStyleIdx="2" presStyleCnt="3" custLinFactNeighborX="-972" custLinFactNeighborY="-600">
        <dgm:presLayoutVars>
          <dgm:bulletEnabled val="1"/>
        </dgm:presLayoutVars>
      </dgm:prSet>
      <dgm:spPr/>
    </dgm:pt>
  </dgm:ptLst>
  <dgm:cxnLst>
    <dgm:cxn modelId="{0646BC00-D4D9-4043-9D65-F2D02531AA1F}" srcId="{2765AB1A-728C-4A4E-99C0-F393F2E2BC07}" destId="{9E4FAB7D-A057-499E-AD22-7DAB5523FFFA}" srcOrd="0" destOrd="0" parTransId="{0164183A-4480-463A-94B4-DB9B02EE4412}" sibTransId="{3727E27A-45A6-49ED-BBFE-F91B8BA48751}"/>
    <dgm:cxn modelId="{418DED06-EC2E-4AF9-85C6-33CC2B225BEE}" type="presOf" srcId="{6D55E311-743A-4A77-ADE5-A44F4E1E129F}" destId="{9AF1CDB7-301C-4018-9A33-20E4CBA0F3A1}" srcOrd="0" destOrd="0" presId="urn:microsoft.com/office/officeart/2005/8/layout/equation2"/>
    <dgm:cxn modelId="{6DB9382B-3E2C-4303-902A-4FBE3ED95D1C}" type="presOf" srcId="{2765AB1A-728C-4A4E-99C0-F393F2E2BC07}" destId="{BE05C314-8C14-435D-8412-67F71B4663B0}" srcOrd="0" destOrd="0" presId="urn:microsoft.com/office/officeart/2005/8/layout/equation2"/>
    <dgm:cxn modelId="{25999C62-1539-4863-A1FC-3F12D07D978D}" type="presOf" srcId="{6D55E311-743A-4A77-ADE5-A44F4E1E129F}" destId="{BBB7F4AD-C9CC-41CE-9E40-347089A52959}" srcOrd="1" destOrd="0" presId="urn:microsoft.com/office/officeart/2005/8/layout/equation2"/>
    <dgm:cxn modelId="{4FE66D4C-4DCB-4290-AA3B-0C8FF4110346}" type="presOf" srcId="{3727E27A-45A6-49ED-BBFE-F91B8BA48751}" destId="{92F562D1-23D6-415F-96B7-98A55E1F27E8}" srcOrd="0" destOrd="0" presId="urn:microsoft.com/office/officeart/2005/8/layout/equation2"/>
    <dgm:cxn modelId="{FBD8A07D-2A41-4AF6-A00D-D79FC212D076}" type="presOf" srcId="{4CA67D74-E005-48D2-A6A0-CDE5937F1A0F}" destId="{E67B5FC4-2C39-4CB5-A274-771249D6B2BB}" srcOrd="0" destOrd="0" presId="urn:microsoft.com/office/officeart/2005/8/layout/equation2"/>
    <dgm:cxn modelId="{85CC2496-28F0-4A98-BAB3-0BF7BA2B6D08}" type="presOf" srcId="{F503B9E0-3EB2-4026-B825-8B4AC76F0D25}" destId="{DED388F6-01B1-4819-850F-31DBD9ED6D8A}" srcOrd="0" destOrd="0" presId="urn:microsoft.com/office/officeart/2005/8/layout/equation2"/>
    <dgm:cxn modelId="{B77EB5B3-B9C4-4B11-9D75-3D37670C82E1}" type="presOf" srcId="{9E4FAB7D-A057-499E-AD22-7DAB5523FFFA}" destId="{0F4A124A-63D3-4A08-B758-C9FF22FDF478}" srcOrd="0" destOrd="0" presId="urn:microsoft.com/office/officeart/2005/8/layout/equation2"/>
    <dgm:cxn modelId="{8AF44FBB-719D-4201-98BA-593C7042DEC2}" srcId="{2765AB1A-728C-4A4E-99C0-F393F2E2BC07}" destId="{4CA67D74-E005-48D2-A6A0-CDE5937F1A0F}" srcOrd="1" destOrd="0" parTransId="{D4D67C7F-0970-4155-AFC3-58879E3C9221}" sibTransId="{6D55E311-743A-4A77-ADE5-A44F4E1E129F}"/>
    <dgm:cxn modelId="{209DA4DF-4C03-4A85-8DDD-114B6F9D1BEE}" srcId="{2765AB1A-728C-4A4E-99C0-F393F2E2BC07}" destId="{F503B9E0-3EB2-4026-B825-8B4AC76F0D25}" srcOrd="2" destOrd="0" parTransId="{CEF39765-73E2-41E6-96B8-8694A856D4D0}" sibTransId="{1A9E4679-0E8F-46F1-A6EB-E25958F0A801}"/>
    <dgm:cxn modelId="{100E4689-020A-46C7-976D-A44C5DEB69F9}" type="presParOf" srcId="{BE05C314-8C14-435D-8412-67F71B4663B0}" destId="{48DA72BE-366B-46AC-973A-00EB8826AF94}" srcOrd="0" destOrd="0" presId="urn:microsoft.com/office/officeart/2005/8/layout/equation2"/>
    <dgm:cxn modelId="{2D3DCE24-991A-4758-BEE7-0BDB56F988B1}" type="presParOf" srcId="{48DA72BE-366B-46AC-973A-00EB8826AF94}" destId="{0F4A124A-63D3-4A08-B758-C9FF22FDF478}" srcOrd="0" destOrd="0" presId="urn:microsoft.com/office/officeart/2005/8/layout/equation2"/>
    <dgm:cxn modelId="{0F24A533-08F7-45CA-BAF1-BD79FF116FE0}" type="presParOf" srcId="{48DA72BE-366B-46AC-973A-00EB8826AF94}" destId="{E0DDDEC2-8615-44D3-B127-04CD1B3EC895}" srcOrd="1" destOrd="0" presId="urn:microsoft.com/office/officeart/2005/8/layout/equation2"/>
    <dgm:cxn modelId="{EE67A74B-25EE-4E13-9806-8D063ABC64CE}" type="presParOf" srcId="{48DA72BE-366B-46AC-973A-00EB8826AF94}" destId="{92F562D1-23D6-415F-96B7-98A55E1F27E8}" srcOrd="2" destOrd="0" presId="urn:microsoft.com/office/officeart/2005/8/layout/equation2"/>
    <dgm:cxn modelId="{A80A5593-19E9-4C5E-894B-9EE270779F55}" type="presParOf" srcId="{48DA72BE-366B-46AC-973A-00EB8826AF94}" destId="{13E77C80-3A2B-4C74-A8FC-BB94DE006F68}" srcOrd="3" destOrd="0" presId="urn:microsoft.com/office/officeart/2005/8/layout/equation2"/>
    <dgm:cxn modelId="{945AF1BC-5775-4B0A-934E-DD5E6E91AC71}" type="presParOf" srcId="{48DA72BE-366B-46AC-973A-00EB8826AF94}" destId="{E67B5FC4-2C39-4CB5-A274-771249D6B2BB}" srcOrd="4" destOrd="0" presId="urn:microsoft.com/office/officeart/2005/8/layout/equation2"/>
    <dgm:cxn modelId="{CE76777D-720A-402B-BE71-B68B34CFD39E}" type="presParOf" srcId="{BE05C314-8C14-435D-8412-67F71B4663B0}" destId="{9AF1CDB7-301C-4018-9A33-20E4CBA0F3A1}" srcOrd="1" destOrd="0" presId="urn:microsoft.com/office/officeart/2005/8/layout/equation2"/>
    <dgm:cxn modelId="{9C6B2490-F8E1-434C-BE84-94D5A272AF87}" type="presParOf" srcId="{9AF1CDB7-301C-4018-9A33-20E4CBA0F3A1}" destId="{BBB7F4AD-C9CC-41CE-9E40-347089A52959}" srcOrd="0" destOrd="0" presId="urn:microsoft.com/office/officeart/2005/8/layout/equation2"/>
    <dgm:cxn modelId="{7A774345-8643-41B5-9A33-CF72D014A026}" type="presParOf" srcId="{BE05C314-8C14-435D-8412-67F71B4663B0}" destId="{DED388F6-01B1-4819-850F-31DBD9ED6D8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FD829D-8E35-4074-A94E-3199FCE64327}" type="doc">
      <dgm:prSet loTypeId="urn:microsoft.com/office/officeart/2008/layout/HorizontalMultiLevelHierarchy" loCatId="hierarchy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7861485-FCBE-41DF-825A-8AB22B88D9F8}">
      <dgm:prSet phldrT="[Text]"/>
      <dgm:spPr/>
      <dgm:t>
        <a:bodyPr/>
        <a:lstStyle/>
        <a:p>
          <a:pPr algn="ctr"/>
          <a:r>
            <a:rPr lang="en-IN" dirty="0"/>
            <a:t>Plagiarism Detection Tools</a:t>
          </a:r>
          <a:br>
            <a:rPr lang="en-IN" dirty="0"/>
          </a:br>
          <a:endParaRPr lang="en-IN" dirty="0"/>
        </a:p>
      </dgm:t>
    </dgm:pt>
    <dgm:pt modelId="{CEADEE89-7824-42B6-B46A-B9BB556ED4C0}" type="parTrans" cxnId="{14C0DD40-0220-4BBD-83C2-8ED45EE72F6F}">
      <dgm:prSet/>
      <dgm:spPr/>
      <dgm:t>
        <a:bodyPr/>
        <a:lstStyle/>
        <a:p>
          <a:endParaRPr lang="en-IN"/>
        </a:p>
      </dgm:t>
    </dgm:pt>
    <dgm:pt modelId="{3CAB23C3-86B8-41D3-B399-0F77EFEB90EF}" type="sibTrans" cxnId="{14C0DD40-0220-4BBD-83C2-8ED45EE72F6F}">
      <dgm:prSet/>
      <dgm:spPr/>
      <dgm:t>
        <a:bodyPr/>
        <a:lstStyle/>
        <a:p>
          <a:endParaRPr lang="en-IN"/>
        </a:p>
      </dgm:t>
    </dgm:pt>
    <dgm:pt modelId="{9549AB9E-8D43-4299-9E7D-2AB58530EF83}">
      <dgm:prSet phldrT="[Text]"/>
      <dgm:spPr/>
      <dgm:t>
        <a:bodyPr/>
        <a:lstStyle/>
        <a:p>
          <a:r>
            <a:rPr lang="en-IN" dirty="0"/>
            <a:t>Web-based</a:t>
          </a:r>
        </a:p>
      </dgm:t>
    </dgm:pt>
    <dgm:pt modelId="{ADCB0B11-3388-4126-914B-5ABFCBC24B67}" type="parTrans" cxnId="{2DD008A7-4FD9-4E95-8AFC-4260438917CA}">
      <dgm:prSet/>
      <dgm:spPr/>
      <dgm:t>
        <a:bodyPr/>
        <a:lstStyle/>
        <a:p>
          <a:endParaRPr lang="en-IN"/>
        </a:p>
      </dgm:t>
    </dgm:pt>
    <dgm:pt modelId="{222C8B93-CC53-4C5F-B6B7-7C6359F8E561}" type="sibTrans" cxnId="{2DD008A7-4FD9-4E95-8AFC-4260438917CA}">
      <dgm:prSet/>
      <dgm:spPr/>
      <dgm:t>
        <a:bodyPr/>
        <a:lstStyle/>
        <a:p>
          <a:endParaRPr lang="en-IN"/>
        </a:p>
      </dgm:t>
    </dgm:pt>
    <dgm:pt modelId="{224F6A51-369C-48DF-A17F-59597EBE85AD}">
      <dgm:prSet phldrT="[Text]"/>
      <dgm:spPr/>
      <dgm:t>
        <a:bodyPr/>
        <a:lstStyle/>
        <a:p>
          <a:pPr algn="ctr"/>
          <a:r>
            <a:rPr lang="en-IN" dirty="0"/>
            <a:t>Fee/Free</a:t>
          </a:r>
        </a:p>
      </dgm:t>
    </dgm:pt>
    <dgm:pt modelId="{C65A199E-D4BF-4294-93CF-E768B0D56C64}" type="parTrans" cxnId="{D21B40A8-2847-4BB0-BD81-152EEAEDDE34}">
      <dgm:prSet/>
      <dgm:spPr/>
      <dgm:t>
        <a:bodyPr/>
        <a:lstStyle/>
        <a:p>
          <a:endParaRPr lang="en-IN"/>
        </a:p>
      </dgm:t>
    </dgm:pt>
    <dgm:pt modelId="{B5BDAE4F-CC04-4AA4-8AD2-C57DAF3EB5C7}" type="sibTrans" cxnId="{D21B40A8-2847-4BB0-BD81-152EEAEDDE34}">
      <dgm:prSet/>
      <dgm:spPr/>
      <dgm:t>
        <a:bodyPr/>
        <a:lstStyle/>
        <a:p>
          <a:endParaRPr lang="en-IN"/>
        </a:p>
      </dgm:t>
    </dgm:pt>
    <dgm:pt modelId="{6B3E484C-927D-42BC-B65C-0F722F6C7B73}">
      <dgm:prSet phldrT="[Text]"/>
      <dgm:spPr/>
      <dgm:t>
        <a:bodyPr/>
        <a:lstStyle/>
        <a:p>
          <a:r>
            <a:rPr lang="en-IN" dirty="0"/>
            <a:t>E-resources</a:t>
          </a:r>
        </a:p>
      </dgm:t>
    </dgm:pt>
    <dgm:pt modelId="{58F88A79-5E3D-4562-ACB5-A9421E08F18A}" type="parTrans" cxnId="{BEBA4CAE-F286-451E-B514-741A61CAE42E}">
      <dgm:prSet/>
      <dgm:spPr/>
      <dgm:t>
        <a:bodyPr/>
        <a:lstStyle/>
        <a:p>
          <a:endParaRPr lang="en-IN"/>
        </a:p>
      </dgm:t>
    </dgm:pt>
    <dgm:pt modelId="{FAFD9AA1-2AA1-4380-8962-58ADD1060604}" type="sibTrans" cxnId="{BEBA4CAE-F286-451E-B514-741A61CAE42E}">
      <dgm:prSet/>
      <dgm:spPr/>
      <dgm:t>
        <a:bodyPr/>
        <a:lstStyle/>
        <a:p>
          <a:endParaRPr lang="en-IN"/>
        </a:p>
      </dgm:t>
    </dgm:pt>
    <dgm:pt modelId="{2A91600C-50E0-45A2-93B1-31343D695902}">
      <dgm:prSet phldrT="[Text]"/>
      <dgm:spPr/>
      <dgm:t>
        <a:bodyPr/>
        <a:lstStyle/>
        <a:p>
          <a:r>
            <a:rPr lang="en-IN" dirty="0"/>
            <a:t>Coverage</a:t>
          </a:r>
        </a:p>
      </dgm:t>
    </dgm:pt>
    <dgm:pt modelId="{794FBCE8-F426-489F-8486-17F295D5050F}" type="parTrans" cxnId="{827F558F-CE07-47E0-874F-FEF4B5BC8939}">
      <dgm:prSet/>
      <dgm:spPr/>
      <dgm:t>
        <a:bodyPr/>
        <a:lstStyle/>
        <a:p>
          <a:endParaRPr lang="en-IN"/>
        </a:p>
      </dgm:t>
    </dgm:pt>
    <dgm:pt modelId="{35F8FA77-DE1F-4D8E-A18D-0A243C34A14B}" type="sibTrans" cxnId="{827F558F-CE07-47E0-874F-FEF4B5BC8939}">
      <dgm:prSet/>
      <dgm:spPr/>
      <dgm:t>
        <a:bodyPr/>
        <a:lstStyle/>
        <a:p>
          <a:endParaRPr lang="en-IN"/>
        </a:p>
      </dgm:t>
    </dgm:pt>
    <dgm:pt modelId="{42BE70BD-4185-4FA4-B3DE-6720ECA93E9C}">
      <dgm:prSet phldrT="[Text]"/>
      <dgm:spPr/>
      <dgm:t>
        <a:bodyPr/>
        <a:lstStyle/>
        <a:p>
          <a:r>
            <a:rPr lang="en-IN" dirty="0"/>
            <a:t>Concern</a:t>
          </a:r>
        </a:p>
      </dgm:t>
    </dgm:pt>
    <dgm:pt modelId="{9978E24F-92EF-45EE-A464-1DC17026ADD7}" type="parTrans" cxnId="{228FE38A-1859-4CF7-AEB8-64E57EB36AD2}">
      <dgm:prSet/>
      <dgm:spPr/>
      <dgm:t>
        <a:bodyPr/>
        <a:lstStyle/>
        <a:p>
          <a:endParaRPr lang="en-IN"/>
        </a:p>
      </dgm:t>
    </dgm:pt>
    <dgm:pt modelId="{51DA127C-8FC5-4F92-BA80-AB34B6BBD5C3}" type="sibTrans" cxnId="{228FE38A-1859-4CF7-AEB8-64E57EB36AD2}">
      <dgm:prSet/>
      <dgm:spPr/>
      <dgm:t>
        <a:bodyPr/>
        <a:lstStyle/>
        <a:p>
          <a:endParaRPr lang="en-IN"/>
        </a:p>
      </dgm:t>
    </dgm:pt>
    <dgm:pt modelId="{2CF09DF8-C638-4C2B-BD2E-BBF9BC9189DD}" type="pres">
      <dgm:prSet presAssocID="{AFFD829D-8E35-4074-A94E-3199FCE6432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A2C9012-9FFF-4BDB-81B2-9D81BDEFD3F7}" type="pres">
      <dgm:prSet presAssocID="{F7861485-FCBE-41DF-825A-8AB22B88D9F8}" presName="root1" presStyleCnt="0"/>
      <dgm:spPr/>
    </dgm:pt>
    <dgm:pt modelId="{A3F28DBE-B65C-4B55-977E-E3DC418987A2}" type="pres">
      <dgm:prSet presAssocID="{F7861485-FCBE-41DF-825A-8AB22B88D9F8}" presName="LevelOneTextNode" presStyleLbl="node0" presStyleIdx="0" presStyleCnt="1">
        <dgm:presLayoutVars>
          <dgm:chPref val="3"/>
        </dgm:presLayoutVars>
      </dgm:prSet>
      <dgm:spPr/>
    </dgm:pt>
    <dgm:pt modelId="{C3E89122-C706-488A-ACD0-FD48EDB893DB}" type="pres">
      <dgm:prSet presAssocID="{F7861485-FCBE-41DF-825A-8AB22B88D9F8}" presName="level2hierChild" presStyleCnt="0"/>
      <dgm:spPr/>
    </dgm:pt>
    <dgm:pt modelId="{71824401-975A-44DB-B311-9E608A26B5C6}" type="pres">
      <dgm:prSet presAssocID="{ADCB0B11-3388-4126-914B-5ABFCBC24B67}" presName="conn2-1" presStyleLbl="parChTrans1D2" presStyleIdx="0" presStyleCnt="5"/>
      <dgm:spPr/>
    </dgm:pt>
    <dgm:pt modelId="{E4A2F1A6-F585-4481-A42F-066E84F784B0}" type="pres">
      <dgm:prSet presAssocID="{ADCB0B11-3388-4126-914B-5ABFCBC24B67}" presName="connTx" presStyleLbl="parChTrans1D2" presStyleIdx="0" presStyleCnt="5"/>
      <dgm:spPr/>
    </dgm:pt>
    <dgm:pt modelId="{F1A9C662-C2AE-4353-965D-DB0F989C0915}" type="pres">
      <dgm:prSet presAssocID="{9549AB9E-8D43-4299-9E7D-2AB58530EF83}" presName="root2" presStyleCnt="0"/>
      <dgm:spPr/>
    </dgm:pt>
    <dgm:pt modelId="{36F50746-5F67-41CF-91FB-8FEDBE613EFD}" type="pres">
      <dgm:prSet presAssocID="{9549AB9E-8D43-4299-9E7D-2AB58530EF83}" presName="LevelTwoTextNode" presStyleLbl="node2" presStyleIdx="0" presStyleCnt="5">
        <dgm:presLayoutVars>
          <dgm:chPref val="3"/>
        </dgm:presLayoutVars>
      </dgm:prSet>
      <dgm:spPr/>
    </dgm:pt>
    <dgm:pt modelId="{2D9935E9-847E-4C78-8B70-4163AB8EE985}" type="pres">
      <dgm:prSet presAssocID="{9549AB9E-8D43-4299-9E7D-2AB58530EF83}" presName="level3hierChild" presStyleCnt="0"/>
      <dgm:spPr/>
    </dgm:pt>
    <dgm:pt modelId="{E780A156-77E7-43D8-9300-5CB59CB32C47}" type="pres">
      <dgm:prSet presAssocID="{C65A199E-D4BF-4294-93CF-E768B0D56C64}" presName="conn2-1" presStyleLbl="parChTrans1D2" presStyleIdx="1" presStyleCnt="5"/>
      <dgm:spPr/>
    </dgm:pt>
    <dgm:pt modelId="{A4BB82BB-5BD2-482F-BD68-5D288C43C687}" type="pres">
      <dgm:prSet presAssocID="{C65A199E-D4BF-4294-93CF-E768B0D56C64}" presName="connTx" presStyleLbl="parChTrans1D2" presStyleIdx="1" presStyleCnt="5"/>
      <dgm:spPr/>
    </dgm:pt>
    <dgm:pt modelId="{40CB4447-81C3-45CD-A599-7C5883A4D1E7}" type="pres">
      <dgm:prSet presAssocID="{224F6A51-369C-48DF-A17F-59597EBE85AD}" presName="root2" presStyleCnt="0"/>
      <dgm:spPr/>
    </dgm:pt>
    <dgm:pt modelId="{8F570D1A-D2F1-4387-BE12-42FD9EAC7BAB}" type="pres">
      <dgm:prSet presAssocID="{224F6A51-369C-48DF-A17F-59597EBE85AD}" presName="LevelTwoTextNode" presStyleLbl="node2" presStyleIdx="1" presStyleCnt="5">
        <dgm:presLayoutVars>
          <dgm:chPref val="3"/>
        </dgm:presLayoutVars>
      </dgm:prSet>
      <dgm:spPr/>
    </dgm:pt>
    <dgm:pt modelId="{F5940A3B-11FA-4F31-8C35-2C076A680CFA}" type="pres">
      <dgm:prSet presAssocID="{224F6A51-369C-48DF-A17F-59597EBE85AD}" presName="level3hierChild" presStyleCnt="0"/>
      <dgm:spPr/>
    </dgm:pt>
    <dgm:pt modelId="{71519D33-A4A3-4417-88DA-8428992EA012}" type="pres">
      <dgm:prSet presAssocID="{58F88A79-5E3D-4562-ACB5-A9421E08F18A}" presName="conn2-1" presStyleLbl="parChTrans1D2" presStyleIdx="2" presStyleCnt="5"/>
      <dgm:spPr/>
    </dgm:pt>
    <dgm:pt modelId="{C963511F-DAC0-4E53-BBEC-265F166E8148}" type="pres">
      <dgm:prSet presAssocID="{58F88A79-5E3D-4562-ACB5-A9421E08F18A}" presName="connTx" presStyleLbl="parChTrans1D2" presStyleIdx="2" presStyleCnt="5"/>
      <dgm:spPr/>
    </dgm:pt>
    <dgm:pt modelId="{6CC11274-2944-40F3-B422-DCE76E1178AC}" type="pres">
      <dgm:prSet presAssocID="{6B3E484C-927D-42BC-B65C-0F722F6C7B73}" presName="root2" presStyleCnt="0"/>
      <dgm:spPr/>
    </dgm:pt>
    <dgm:pt modelId="{117A3DE3-40E4-40A7-8F78-CE5131C15E84}" type="pres">
      <dgm:prSet presAssocID="{6B3E484C-927D-42BC-B65C-0F722F6C7B73}" presName="LevelTwoTextNode" presStyleLbl="node2" presStyleIdx="2" presStyleCnt="5">
        <dgm:presLayoutVars>
          <dgm:chPref val="3"/>
        </dgm:presLayoutVars>
      </dgm:prSet>
      <dgm:spPr/>
    </dgm:pt>
    <dgm:pt modelId="{CFF35530-2F96-4175-AB3C-1E163EA885A3}" type="pres">
      <dgm:prSet presAssocID="{6B3E484C-927D-42BC-B65C-0F722F6C7B73}" presName="level3hierChild" presStyleCnt="0"/>
      <dgm:spPr/>
    </dgm:pt>
    <dgm:pt modelId="{1723053C-2F1F-4D07-9E78-283725E8FB3E}" type="pres">
      <dgm:prSet presAssocID="{794FBCE8-F426-489F-8486-17F295D5050F}" presName="conn2-1" presStyleLbl="parChTrans1D2" presStyleIdx="3" presStyleCnt="5"/>
      <dgm:spPr/>
    </dgm:pt>
    <dgm:pt modelId="{BF439754-D5DF-4BB2-A3DE-FAF09E5938BC}" type="pres">
      <dgm:prSet presAssocID="{794FBCE8-F426-489F-8486-17F295D5050F}" presName="connTx" presStyleLbl="parChTrans1D2" presStyleIdx="3" presStyleCnt="5"/>
      <dgm:spPr/>
    </dgm:pt>
    <dgm:pt modelId="{53F32276-F019-41B5-8788-276A572472B1}" type="pres">
      <dgm:prSet presAssocID="{2A91600C-50E0-45A2-93B1-31343D695902}" presName="root2" presStyleCnt="0"/>
      <dgm:spPr/>
    </dgm:pt>
    <dgm:pt modelId="{5A4AE611-1E38-4A64-A33D-D912DD28923A}" type="pres">
      <dgm:prSet presAssocID="{2A91600C-50E0-45A2-93B1-31343D695902}" presName="LevelTwoTextNode" presStyleLbl="node2" presStyleIdx="3" presStyleCnt="5">
        <dgm:presLayoutVars>
          <dgm:chPref val="3"/>
        </dgm:presLayoutVars>
      </dgm:prSet>
      <dgm:spPr/>
    </dgm:pt>
    <dgm:pt modelId="{64B311AB-EE55-4BE2-9EF0-5364C7ECF792}" type="pres">
      <dgm:prSet presAssocID="{2A91600C-50E0-45A2-93B1-31343D695902}" presName="level3hierChild" presStyleCnt="0"/>
      <dgm:spPr/>
    </dgm:pt>
    <dgm:pt modelId="{65CE5C41-0059-460E-B031-FBF8EA294D38}" type="pres">
      <dgm:prSet presAssocID="{9978E24F-92EF-45EE-A464-1DC17026ADD7}" presName="conn2-1" presStyleLbl="parChTrans1D2" presStyleIdx="4" presStyleCnt="5"/>
      <dgm:spPr/>
    </dgm:pt>
    <dgm:pt modelId="{C1CEE812-7D76-4D4C-A02C-496FD05F6C3E}" type="pres">
      <dgm:prSet presAssocID="{9978E24F-92EF-45EE-A464-1DC17026ADD7}" presName="connTx" presStyleLbl="parChTrans1D2" presStyleIdx="4" presStyleCnt="5"/>
      <dgm:spPr/>
    </dgm:pt>
    <dgm:pt modelId="{7F154039-D141-48AF-B74D-BF3D6B5480B7}" type="pres">
      <dgm:prSet presAssocID="{42BE70BD-4185-4FA4-B3DE-6720ECA93E9C}" presName="root2" presStyleCnt="0"/>
      <dgm:spPr/>
    </dgm:pt>
    <dgm:pt modelId="{DA8B0955-8C43-4C31-8132-2717BC49EF44}" type="pres">
      <dgm:prSet presAssocID="{42BE70BD-4185-4FA4-B3DE-6720ECA93E9C}" presName="LevelTwoTextNode" presStyleLbl="node2" presStyleIdx="4" presStyleCnt="5">
        <dgm:presLayoutVars>
          <dgm:chPref val="3"/>
        </dgm:presLayoutVars>
      </dgm:prSet>
      <dgm:spPr/>
    </dgm:pt>
    <dgm:pt modelId="{2FC9244D-9FD3-45B9-BB2E-9F8D7A14EEFD}" type="pres">
      <dgm:prSet presAssocID="{42BE70BD-4185-4FA4-B3DE-6720ECA93E9C}" presName="level3hierChild" presStyleCnt="0"/>
      <dgm:spPr/>
    </dgm:pt>
  </dgm:ptLst>
  <dgm:cxnLst>
    <dgm:cxn modelId="{236D0503-27C5-44A9-866A-654D6562353A}" type="presOf" srcId="{42BE70BD-4185-4FA4-B3DE-6720ECA93E9C}" destId="{DA8B0955-8C43-4C31-8132-2717BC49EF44}" srcOrd="0" destOrd="0" presId="urn:microsoft.com/office/officeart/2008/layout/HorizontalMultiLevelHierarchy"/>
    <dgm:cxn modelId="{59C1661F-AF8D-4ADB-B438-11FA5A65E1A1}" type="presOf" srcId="{58F88A79-5E3D-4562-ACB5-A9421E08F18A}" destId="{C963511F-DAC0-4E53-BBEC-265F166E8148}" srcOrd="1" destOrd="0" presId="urn:microsoft.com/office/officeart/2008/layout/HorizontalMultiLevelHierarchy"/>
    <dgm:cxn modelId="{F26FCB2E-2722-4C68-A11D-9AD51D3F8C30}" type="presOf" srcId="{2A91600C-50E0-45A2-93B1-31343D695902}" destId="{5A4AE611-1E38-4A64-A33D-D912DD28923A}" srcOrd="0" destOrd="0" presId="urn:microsoft.com/office/officeart/2008/layout/HorizontalMultiLevelHierarchy"/>
    <dgm:cxn modelId="{14C0DD40-0220-4BBD-83C2-8ED45EE72F6F}" srcId="{AFFD829D-8E35-4074-A94E-3199FCE64327}" destId="{F7861485-FCBE-41DF-825A-8AB22B88D9F8}" srcOrd="0" destOrd="0" parTransId="{CEADEE89-7824-42B6-B46A-B9BB556ED4C0}" sibTransId="{3CAB23C3-86B8-41D3-B399-0F77EFEB90EF}"/>
    <dgm:cxn modelId="{3DE72960-B36D-45B0-BCBC-E3766211BD3F}" type="presOf" srcId="{9978E24F-92EF-45EE-A464-1DC17026ADD7}" destId="{65CE5C41-0059-460E-B031-FBF8EA294D38}" srcOrd="0" destOrd="0" presId="urn:microsoft.com/office/officeart/2008/layout/HorizontalMultiLevelHierarchy"/>
    <dgm:cxn modelId="{6B1F3B48-DA41-4889-8590-396C98E38948}" type="presOf" srcId="{ADCB0B11-3388-4126-914B-5ABFCBC24B67}" destId="{E4A2F1A6-F585-4481-A42F-066E84F784B0}" srcOrd="1" destOrd="0" presId="urn:microsoft.com/office/officeart/2008/layout/HorizontalMultiLevelHierarchy"/>
    <dgm:cxn modelId="{1D376971-DCD0-4696-BE8B-F6D6F6579F0C}" type="presOf" srcId="{AFFD829D-8E35-4074-A94E-3199FCE64327}" destId="{2CF09DF8-C638-4C2B-BD2E-BBF9BC9189DD}" srcOrd="0" destOrd="0" presId="urn:microsoft.com/office/officeart/2008/layout/HorizontalMultiLevelHierarchy"/>
    <dgm:cxn modelId="{6B4D0378-A5CF-4E9B-B7F5-6AF4B16FF3F6}" type="presOf" srcId="{F7861485-FCBE-41DF-825A-8AB22B88D9F8}" destId="{A3F28DBE-B65C-4B55-977E-E3DC418987A2}" srcOrd="0" destOrd="0" presId="urn:microsoft.com/office/officeart/2008/layout/HorizontalMultiLevelHierarchy"/>
    <dgm:cxn modelId="{228FE38A-1859-4CF7-AEB8-64E57EB36AD2}" srcId="{F7861485-FCBE-41DF-825A-8AB22B88D9F8}" destId="{42BE70BD-4185-4FA4-B3DE-6720ECA93E9C}" srcOrd="4" destOrd="0" parTransId="{9978E24F-92EF-45EE-A464-1DC17026ADD7}" sibTransId="{51DA127C-8FC5-4F92-BA80-AB34B6BBD5C3}"/>
    <dgm:cxn modelId="{827F558F-CE07-47E0-874F-FEF4B5BC8939}" srcId="{F7861485-FCBE-41DF-825A-8AB22B88D9F8}" destId="{2A91600C-50E0-45A2-93B1-31343D695902}" srcOrd="3" destOrd="0" parTransId="{794FBCE8-F426-489F-8486-17F295D5050F}" sibTransId="{35F8FA77-DE1F-4D8E-A18D-0A243C34A14B}"/>
    <dgm:cxn modelId="{38716191-7438-46BD-9FBF-2E13D4B29408}" type="presOf" srcId="{C65A199E-D4BF-4294-93CF-E768B0D56C64}" destId="{A4BB82BB-5BD2-482F-BD68-5D288C43C687}" srcOrd="1" destOrd="0" presId="urn:microsoft.com/office/officeart/2008/layout/HorizontalMultiLevelHierarchy"/>
    <dgm:cxn modelId="{E793BFA3-2D44-45A6-9E58-CC9D1AED2EF3}" type="presOf" srcId="{9978E24F-92EF-45EE-A464-1DC17026ADD7}" destId="{C1CEE812-7D76-4D4C-A02C-496FD05F6C3E}" srcOrd="1" destOrd="0" presId="urn:microsoft.com/office/officeart/2008/layout/HorizontalMultiLevelHierarchy"/>
    <dgm:cxn modelId="{5ED7D7A4-5728-4791-9366-FB1B314916A3}" type="presOf" srcId="{58F88A79-5E3D-4562-ACB5-A9421E08F18A}" destId="{71519D33-A4A3-4417-88DA-8428992EA012}" srcOrd="0" destOrd="0" presId="urn:microsoft.com/office/officeart/2008/layout/HorizontalMultiLevelHierarchy"/>
    <dgm:cxn modelId="{2DD008A7-4FD9-4E95-8AFC-4260438917CA}" srcId="{F7861485-FCBE-41DF-825A-8AB22B88D9F8}" destId="{9549AB9E-8D43-4299-9E7D-2AB58530EF83}" srcOrd="0" destOrd="0" parTransId="{ADCB0B11-3388-4126-914B-5ABFCBC24B67}" sibTransId="{222C8B93-CC53-4C5F-B6B7-7C6359F8E561}"/>
    <dgm:cxn modelId="{D21B40A8-2847-4BB0-BD81-152EEAEDDE34}" srcId="{F7861485-FCBE-41DF-825A-8AB22B88D9F8}" destId="{224F6A51-369C-48DF-A17F-59597EBE85AD}" srcOrd="1" destOrd="0" parTransId="{C65A199E-D4BF-4294-93CF-E768B0D56C64}" sibTransId="{B5BDAE4F-CC04-4AA4-8AD2-C57DAF3EB5C7}"/>
    <dgm:cxn modelId="{BEBA4CAE-F286-451E-B514-741A61CAE42E}" srcId="{F7861485-FCBE-41DF-825A-8AB22B88D9F8}" destId="{6B3E484C-927D-42BC-B65C-0F722F6C7B73}" srcOrd="2" destOrd="0" parTransId="{58F88A79-5E3D-4562-ACB5-A9421E08F18A}" sibTransId="{FAFD9AA1-2AA1-4380-8962-58ADD1060604}"/>
    <dgm:cxn modelId="{E8B2C4B5-1BEF-4368-AFA1-BEE6AA68B2F1}" type="presOf" srcId="{794FBCE8-F426-489F-8486-17F295D5050F}" destId="{1723053C-2F1F-4D07-9E78-283725E8FB3E}" srcOrd="0" destOrd="0" presId="urn:microsoft.com/office/officeart/2008/layout/HorizontalMultiLevelHierarchy"/>
    <dgm:cxn modelId="{FFB6C9C2-59D0-4AD6-A2CC-5B77DBA16B6D}" type="presOf" srcId="{224F6A51-369C-48DF-A17F-59597EBE85AD}" destId="{8F570D1A-D2F1-4387-BE12-42FD9EAC7BAB}" srcOrd="0" destOrd="0" presId="urn:microsoft.com/office/officeart/2008/layout/HorizontalMultiLevelHierarchy"/>
    <dgm:cxn modelId="{2A675BCB-D333-4A45-9CC4-03D09B7DFE7A}" type="presOf" srcId="{794FBCE8-F426-489F-8486-17F295D5050F}" destId="{BF439754-D5DF-4BB2-A3DE-FAF09E5938BC}" srcOrd="1" destOrd="0" presId="urn:microsoft.com/office/officeart/2008/layout/HorizontalMultiLevelHierarchy"/>
    <dgm:cxn modelId="{434646E2-31F6-4E9E-B693-3852DBC2EC92}" type="presOf" srcId="{9549AB9E-8D43-4299-9E7D-2AB58530EF83}" destId="{36F50746-5F67-41CF-91FB-8FEDBE613EFD}" srcOrd="0" destOrd="0" presId="urn:microsoft.com/office/officeart/2008/layout/HorizontalMultiLevelHierarchy"/>
    <dgm:cxn modelId="{FDD99BE3-C3A6-4545-8991-CAA4164B55AE}" type="presOf" srcId="{C65A199E-D4BF-4294-93CF-E768B0D56C64}" destId="{E780A156-77E7-43D8-9300-5CB59CB32C47}" srcOrd="0" destOrd="0" presId="urn:microsoft.com/office/officeart/2008/layout/HorizontalMultiLevelHierarchy"/>
    <dgm:cxn modelId="{BF0188FA-443D-4E8A-93F8-ECAE8506C8A7}" type="presOf" srcId="{ADCB0B11-3388-4126-914B-5ABFCBC24B67}" destId="{71824401-975A-44DB-B311-9E608A26B5C6}" srcOrd="0" destOrd="0" presId="urn:microsoft.com/office/officeart/2008/layout/HorizontalMultiLevelHierarchy"/>
    <dgm:cxn modelId="{4A0783FC-42A4-4F38-99F0-73D46D938B18}" type="presOf" srcId="{6B3E484C-927D-42BC-B65C-0F722F6C7B73}" destId="{117A3DE3-40E4-40A7-8F78-CE5131C15E84}" srcOrd="0" destOrd="0" presId="urn:microsoft.com/office/officeart/2008/layout/HorizontalMultiLevelHierarchy"/>
    <dgm:cxn modelId="{10D513AA-E74E-4435-BBC5-08A1C5A257DE}" type="presParOf" srcId="{2CF09DF8-C638-4C2B-BD2E-BBF9BC9189DD}" destId="{3A2C9012-9FFF-4BDB-81B2-9D81BDEFD3F7}" srcOrd="0" destOrd="0" presId="urn:microsoft.com/office/officeart/2008/layout/HorizontalMultiLevelHierarchy"/>
    <dgm:cxn modelId="{2EFE3F54-D672-4C7F-A0E0-671A5873E73D}" type="presParOf" srcId="{3A2C9012-9FFF-4BDB-81B2-9D81BDEFD3F7}" destId="{A3F28DBE-B65C-4B55-977E-E3DC418987A2}" srcOrd="0" destOrd="0" presId="urn:microsoft.com/office/officeart/2008/layout/HorizontalMultiLevelHierarchy"/>
    <dgm:cxn modelId="{940C10DD-A3A6-48AC-A862-354A4B6A1855}" type="presParOf" srcId="{3A2C9012-9FFF-4BDB-81B2-9D81BDEFD3F7}" destId="{C3E89122-C706-488A-ACD0-FD48EDB893DB}" srcOrd="1" destOrd="0" presId="urn:microsoft.com/office/officeart/2008/layout/HorizontalMultiLevelHierarchy"/>
    <dgm:cxn modelId="{9A86CA41-4FBA-4616-B6DB-CCE18D8C6B1B}" type="presParOf" srcId="{C3E89122-C706-488A-ACD0-FD48EDB893DB}" destId="{71824401-975A-44DB-B311-9E608A26B5C6}" srcOrd="0" destOrd="0" presId="urn:microsoft.com/office/officeart/2008/layout/HorizontalMultiLevelHierarchy"/>
    <dgm:cxn modelId="{90E05549-E56D-44D5-AC0A-E311D4C3C179}" type="presParOf" srcId="{71824401-975A-44DB-B311-9E608A26B5C6}" destId="{E4A2F1A6-F585-4481-A42F-066E84F784B0}" srcOrd="0" destOrd="0" presId="urn:microsoft.com/office/officeart/2008/layout/HorizontalMultiLevelHierarchy"/>
    <dgm:cxn modelId="{1B51DE84-F787-4811-860C-0A0E8A8E18A2}" type="presParOf" srcId="{C3E89122-C706-488A-ACD0-FD48EDB893DB}" destId="{F1A9C662-C2AE-4353-965D-DB0F989C0915}" srcOrd="1" destOrd="0" presId="urn:microsoft.com/office/officeart/2008/layout/HorizontalMultiLevelHierarchy"/>
    <dgm:cxn modelId="{F30C994F-45D3-4CE7-97E7-8C8865E742CA}" type="presParOf" srcId="{F1A9C662-C2AE-4353-965D-DB0F989C0915}" destId="{36F50746-5F67-41CF-91FB-8FEDBE613EFD}" srcOrd="0" destOrd="0" presId="urn:microsoft.com/office/officeart/2008/layout/HorizontalMultiLevelHierarchy"/>
    <dgm:cxn modelId="{A78DC9CC-1BED-4005-8AB5-5311718B1340}" type="presParOf" srcId="{F1A9C662-C2AE-4353-965D-DB0F989C0915}" destId="{2D9935E9-847E-4C78-8B70-4163AB8EE985}" srcOrd="1" destOrd="0" presId="urn:microsoft.com/office/officeart/2008/layout/HorizontalMultiLevelHierarchy"/>
    <dgm:cxn modelId="{49D84698-4BD1-4311-8DB2-477337B04B74}" type="presParOf" srcId="{C3E89122-C706-488A-ACD0-FD48EDB893DB}" destId="{E780A156-77E7-43D8-9300-5CB59CB32C47}" srcOrd="2" destOrd="0" presId="urn:microsoft.com/office/officeart/2008/layout/HorizontalMultiLevelHierarchy"/>
    <dgm:cxn modelId="{52BB0FE8-A756-448D-9F18-E15498871830}" type="presParOf" srcId="{E780A156-77E7-43D8-9300-5CB59CB32C47}" destId="{A4BB82BB-5BD2-482F-BD68-5D288C43C687}" srcOrd="0" destOrd="0" presId="urn:microsoft.com/office/officeart/2008/layout/HorizontalMultiLevelHierarchy"/>
    <dgm:cxn modelId="{4C037F9D-1A03-4EF4-8B50-0F56D5EF8F90}" type="presParOf" srcId="{C3E89122-C706-488A-ACD0-FD48EDB893DB}" destId="{40CB4447-81C3-45CD-A599-7C5883A4D1E7}" srcOrd="3" destOrd="0" presId="urn:microsoft.com/office/officeart/2008/layout/HorizontalMultiLevelHierarchy"/>
    <dgm:cxn modelId="{61AB623E-FD71-41F6-B150-77E63F924ABC}" type="presParOf" srcId="{40CB4447-81C3-45CD-A599-7C5883A4D1E7}" destId="{8F570D1A-D2F1-4387-BE12-42FD9EAC7BAB}" srcOrd="0" destOrd="0" presId="urn:microsoft.com/office/officeart/2008/layout/HorizontalMultiLevelHierarchy"/>
    <dgm:cxn modelId="{AB48A691-A049-4738-9C41-F660E4941EBE}" type="presParOf" srcId="{40CB4447-81C3-45CD-A599-7C5883A4D1E7}" destId="{F5940A3B-11FA-4F31-8C35-2C076A680CFA}" srcOrd="1" destOrd="0" presId="urn:microsoft.com/office/officeart/2008/layout/HorizontalMultiLevelHierarchy"/>
    <dgm:cxn modelId="{F81EB32D-37BD-4A03-AE65-78758CCB8D15}" type="presParOf" srcId="{C3E89122-C706-488A-ACD0-FD48EDB893DB}" destId="{71519D33-A4A3-4417-88DA-8428992EA012}" srcOrd="4" destOrd="0" presId="urn:microsoft.com/office/officeart/2008/layout/HorizontalMultiLevelHierarchy"/>
    <dgm:cxn modelId="{06FDAFA5-A354-449F-BAA1-C955C95BCB7C}" type="presParOf" srcId="{71519D33-A4A3-4417-88DA-8428992EA012}" destId="{C963511F-DAC0-4E53-BBEC-265F166E8148}" srcOrd="0" destOrd="0" presId="urn:microsoft.com/office/officeart/2008/layout/HorizontalMultiLevelHierarchy"/>
    <dgm:cxn modelId="{82C1E87E-A8D6-4CB9-BC03-69497501C369}" type="presParOf" srcId="{C3E89122-C706-488A-ACD0-FD48EDB893DB}" destId="{6CC11274-2944-40F3-B422-DCE76E1178AC}" srcOrd="5" destOrd="0" presId="urn:microsoft.com/office/officeart/2008/layout/HorizontalMultiLevelHierarchy"/>
    <dgm:cxn modelId="{CAEBEA89-42DC-420F-A2C8-FA5E443B8C9A}" type="presParOf" srcId="{6CC11274-2944-40F3-B422-DCE76E1178AC}" destId="{117A3DE3-40E4-40A7-8F78-CE5131C15E84}" srcOrd="0" destOrd="0" presId="urn:microsoft.com/office/officeart/2008/layout/HorizontalMultiLevelHierarchy"/>
    <dgm:cxn modelId="{A43AF1D7-6B71-48D2-9286-F5F1283B957E}" type="presParOf" srcId="{6CC11274-2944-40F3-B422-DCE76E1178AC}" destId="{CFF35530-2F96-4175-AB3C-1E163EA885A3}" srcOrd="1" destOrd="0" presId="urn:microsoft.com/office/officeart/2008/layout/HorizontalMultiLevelHierarchy"/>
    <dgm:cxn modelId="{53D137D0-7A61-4F58-9D03-CD3850508989}" type="presParOf" srcId="{C3E89122-C706-488A-ACD0-FD48EDB893DB}" destId="{1723053C-2F1F-4D07-9E78-283725E8FB3E}" srcOrd="6" destOrd="0" presId="urn:microsoft.com/office/officeart/2008/layout/HorizontalMultiLevelHierarchy"/>
    <dgm:cxn modelId="{EBC38158-99C1-4444-9AFD-14D6838F70A4}" type="presParOf" srcId="{1723053C-2F1F-4D07-9E78-283725E8FB3E}" destId="{BF439754-D5DF-4BB2-A3DE-FAF09E5938BC}" srcOrd="0" destOrd="0" presId="urn:microsoft.com/office/officeart/2008/layout/HorizontalMultiLevelHierarchy"/>
    <dgm:cxn modelId="{4084F558-C1A7-49BB-9BBB-D7042E21E934}" type="presParOf" srcId="{C3E89122-C706-488A-ACD0-FD48EDB893DB}" destId="{53F32276-F019-41B5-8788-276A572472B1}" srcOrd="7" destOrd="0" presId="urn:microsoft.com/office/officeart/2008/layout/HorizontalMultiLevelHierarchy"/>
    <dgm:cxn modelId="{4FA1CF28-5804-4DE3-8941-3189710EEF2C}" type="presParOf" srcId="{53F32276-F019-41B5-8788-276A572472B1}" destId="{5A4AE611-1E38-4A64-A33D-D912DD28923A}" srcOrd="0" destOrd="0" presId="urn:microsoft.com/office/officeart/2008/layout/HorizontalMultiLevelHierarchy"/>
    <dgm:cxn modelId="{FB7A74E4-09E3-4067-A647-1F639D69FEDC}" type="presParOf" srcId="{53F32276-F019-41B5-8788-276A572472B1}" destId="{64B311AB-EE55-4BE2-9EF0-5364C7ECF792}" srcOrd="1" destOrd="0" presId="urn:microsoft.com/office/officeart/2008/layout/HorizontalMultiLevelHierarchy"/>
    <dgm:cxn modelId="{A7CDE413-A4C0-4266-8731-8AC1EBBEAB39}" type="presParOf" srcId="{C3E89122-C706-488A-ACD0-FD48EDB893DB}" destId="{65CE5C41-0059-460E-B031-FBF8EA294D38}" srcOrd="8" destOrd="0" presId="urn:microsoft.com/office/officeart/2008/layout/HorizontalMultiLevelHierarchy"/>
    <dgm:cxn modelId="{FF73A7F8-0D7F-47AD-A8E4-D5C87486E741}" type="presParOf" srcId="{65CE5C41-0059-460E-B031-FBF8EA294D38}" destId="{C1CEE812-7D76-4D4C-A02C-496FD05F6C3E}" srcOrd="0" destOrd="0" presId="urn:microsoft.com/office/officeart/2008/layout/HorizontalMultiLevelHierarchy"/>
    <dgm:cxn modelId="{1CA0F2D3-D42A-4662-8960-E70F6A65B43F}" type="presParOf" srcId="{C3E89122-C706-488A-ACD0-FD48EDB893DB}" destId="{7F154039-D141-48AF-B74D-BF3D6B5480B7}" srcOrd="9" destOrd="0" presId="urn:microsoft.com/office/officeart/2008/layout/HorizontalMultiLevelHierarchy"/>
    <dgm:cxn modelId="{71527C8E-C877-48DE-84E7-C79258C9E69C}" type="presParOf" srcId="{7F154039-D141-48AF-B74D-BF3D6B5480B7}" destId="{DA8B0955-8C43-4C31-8132-2717BC49EF44}" srcOrd="0" destOrd="0" presId="urn:microsoft.com/office/officeart/2008/layout/HorizontalMultiLevelHierarchy"/>
    <dgm:cxn modelId="{D0ED8B63-8B44-44E3-8706-71DD15F4E9E1}" type="presParOf" srcId="{7F154039-D141-48AF-B74D-BF3D6B5480B7}" destId="{2FC9244D-9FD3-45B9-BB2E-9F8D7A14EEF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E0D096-A796-4AD3-B6D3-E22186B43011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3F9F3A5-E4BA-4164-9306-2D42C4DC6625}">
      <dgm:prSet phldrT="[Text]"/>
      <dgm:spPr/>
      <dgm:t>
        <a:bodyPr/>
        <a:lstStyle/>
        <a:p>
          <a:r>
            <a:rPr lang="en-IN" dirty="0" err="1"/>
            <a:t>Publishr’s</a:t>
          </a:r>
          <a:r>
            <a:rPr lang="en-IN" dirty="0"/>
            <a:t> choice</a:t>
          </a:r>
        </a:p>
      </dgm:t>
    </dgm:pt>
    <dgm:pt modelId="{C3147EF4-1D3B-4985-89FD-6A9A74F64EA2}" type="parTrans" cxnId="{8DFE89CF-0912-4CC2-8887-9286D7147506}">
      <dgm:prSet/>
      <dgm:spPr/>
      <dgm:t>
        <a:bodyPr/>
        <a:lstStyle/>
        <a:p>
          <a:endParaRPr lang="en-IN"/>
        </a:p>
      </dgm:t>
    </dgm:pt>
    <dgm:pt modelId="{6B0F3D55-52F0-4FD3-86C6-2F3687AE54E0}" type="sibTrans" cxnId="{8DFE89CF-0912-4CC2-8887-9286D7147506}">
      <dgm:prSet/>
      <dgm:spPr/>
      <dgm:t>
        <a:bodyPr/>
        <a:lstStyle/>
        <a:p>
          <a:endParaRPr lang="en-IN"/>
        </a:p>
      </dgm:t>
    </dgm:pt>
    <dgm:pt modelId="{AFE02BC7-71F5-413C-B985-2FC89F6ADF06}">
      <dgm:prSet phldrT="[Text]"/>
      <dgm:spPr/>
      <dgm:t>
        <a:bodyPr/>
        <a:lstStyle/>
        <a:p>
          <a:r>
            <a:rPr lang="en-IN" dirty="0"/>
            <a:t>Excellent coverage</a:t>
          </a:r>
        </a:p>
      </dgm:t>
    </dgm:pt>
    <dgm:pt modelId="{EA254810-BE2B-42B3-B0B8-FB1BC1257EDE}" type="parTrans" cxnId="{D795D092-0A9F-4E52-9BE6-4FD8B3BA625C}">
      <dgm:prSet/>
      <dgm:spPr/>
      <dgm:t>
        <a:bodyPr/>
        <a:lstStyle/>
        <a:p>
          <a:endParaRPr lang="en-IN"/>
        </a:p>
      </dgm:t>
    </dgm:pt>
    <dgm:pt modelId="{25A88CB4-BCF6-45B1-8E87-4569E5FFA565}" type="sibTrans" cxnId="{D795D092-0A9F-4E52-9BE6-4FD8B3BA625C}">
      <dgm:prSet/>
      <dgm:spPr/>
      <dgm:t>
        <a:bodyPr/>
        <a:lstStyle/>
        <a:p>
          <a:endParaRPr lang="en-IN"/>
        </a:p>
      </dgm:t>
    </dgm:pt>
    <dgm:pt modelId="{BD28EE97-486F-49ED-8EC0-C63C9B04F062}">
      <dgm:prSet phldrT="[Text]"/>
      <dgm:spPr/>
      <dgm:t>
        <a:bodyPr/>
        <a:lstStyle/>
        <a:p>
          <a:r>
            <a:rPr lang="en-IN" dirty="0"/>
            <a:t>Cost-effective</a:t>
          </a:r>
        </a:p>
      </dgm:t>
    </dgm:pt>
    <dgm:pt modelId="{6754FF25-4D49-44A0-84F9-1C6A23FD826E}" type="parTrans" cxnId="{6B3B99B6-981C-4D2A-954E-E162A6F8F85C}">
      <dgm:prSet/>
      <dgm:spPr/>
      <dgm:t>
        <a:bodyPr/>
        <a:lstStyle/>
        <a:p>
          <a:endParaRPr lang="en-IN"/>
        </a:p>
      </dgm:t>
    </dgm:pt>
    <dgm:pt modelId="{D12784F3-2CAD-4ED8-8317-F1A59323DB4F}" type="sibTrans" cxnId="{6B3B99B6-981C-4D2A-954E-E162A6F8F85C}">
      <dgm:prSet/>
      <dgm:spPr/>
      <dgm:t>
        <a:bodyPr/>
        <a:lstStyle/>
        <a:p>
          <a:endParaRPr lang="en-IN"/>
        </a:p>
      </dgm:t>
    </dgm:pt>
    <dgm:pt modelId="{B673473A-4B85-4EDE-B97E-E1BF6FE81568}">
      <dgm:prSet phldrT="[Text]"/>
      <dgm:spPr/>
      <dgm:t>
        <a:bodyPr/>
        <a:lstStyle/>
        <a:p>
          <a:r>
            <a:rPr lang="en-IN" dirty="0"/>
            <a:t>Instructional tool</a:t>
          </a:r>
        </a:p>
      </dgm:t>
    </dgm:pt>
    <dgm:pt modelId="{D26658B8-0002-4F93-A332-8BE3FA2C2D50}" type="sibTrans" cxnId="{C365C66B-82EA-4E75-9D1A-8CC03442CD30}">
      <dgm:prSet/>
      <dgm:spPr/>
      <dgm:t>
        <a:bodyPr/>
        <a:lstStyle/>
        <a:p>
          <a:endParaRPr lang="en-IN"/>
        </a:p>
      </dgm:t>
    </dgm:pt>
    <dgm:pt modelId="{84907A7C-1CCD-4FB0-9450-32B7B580DCE6}" type="parTrans" cxnId="{C365C66B-82EA-4E75-9D1A-8CC03442CD30}">
      <dgm:prSet/>
      <dgm:spPr/>
      <dgm:t>
        <a:bodyPr/>
        <a:lstStyle/>
        <a:p>
          <a:endParaRPr lang="en-IN"/>
        </a:p>
      </dgm:t>
    </dgm:pt>
    <dgm:pt modelId="{1FBC327D-82CF-45FD-8F85-4F7A8AE76D68}" type="pres">
      <dgm:prSet presAssocID="{AAE0D096-A796-4AD3-B6D3-E22186B43011}" presName="Name0" presStyleCnt="0">
        <dgm:presLayoutVars>
          <dgm:dir/>
          <dgm:resizeHandles val="exact"/>
        </dgm:presLayoutVars>
      </dgm:prSet>
      <dgm:spPr/>
    </dgm:pt>
    <dgm:pt modelId="{05BFF0FF-5374-495C-BD0D-0BD37D3490E3}" type="pres">
      <dgm:prSet presAssocID="{B673473A-4B85-4EDE-B97E-E1BF6FE81568}" presName="Name5" presStyleLbl="vennNode1" presStyleIdx="0" presStyleCnt="4">
        <dgm:presLayoutVars>
          <dgm:bulletEnabled val="1"/>
        </dgm:presLayoutVars>
      </dgm:prSet>
      <dgm:spPr/>
    </dgm:pt>
    <dgm:pt modelId="{ECCDE386-8048-4D63-AEDC-3751D1320F0E}" type="pres">
      <dgm:prSet presAssocID="{D26658B8-0002-4F93-A332-8BE3FA2C2D50}" presName="space" presStyleCnt="0"/>
      <dgm:spPr/>
    </dgm:pt>
    <dgm:pt modelId="{10C3EEC0-C02E-44D0-AA39-4B761B09789D}" type="pres">
      <dgm:prSet presAssocID="{E3F9F3A5-E4BA-4164-9306-2D42C4DC6625}" presName="Name5" presStyleLbl="vennNode1" presStyleIdx="1" presStyleCnt="4">
        <dgm:presLayoutVars>
          <dgm:bulletEnabled val="1"/>
        </dgm:presLayoutVars>
      </dgm:prSet>
      <dgm:spPr/>
    </dgm:pt>
    <dgm:pt modelId="{D2365FBF-CFD4-4230-A5B4-D658A93E5C8A}" type="pres">
      <dgm:prSet presAssocID="{6B0F3D55-52F0-4FD3-86C6-2F3687AE54E0}" presName="space" presStyleCnt="0"/>
      <dgm:spPr/>
    </dgm:pt>
    <dgm:pt modelId="{79F77418-C0E6-40FD-83CA-4E9C60C1D6FC}" type="pres">
      <dgm:prSet presAssocID="{AFE02BC7-71F5-413C-B985-2FC89F6ADF06}" presName="Name5" presStyleLbl="vennNode1" presStyleIdx="2" presStyleCnt="4">
        <dgm:presLayoutVars>
          <dgm:bulletEnabled val="1"/>
        </dgm:presLayoutVars>
      </dgm:prSet>
      <dgm:spPr/>
    </dgm:pt>
    <dgm:pt modelId="{01CBAEC3-A22A-496D-A932-8F561987FC3F}" type="pres">
      <dgm:prSet presAssocID="{25A88CB4-BCF6-45B1-8E87-4569E5FFA565}" presName="space" presStyleCnt="0"/>
      <dgm:spPr/>
    </dgm:pt>
    <dgm:pt modelId="{D9155212-367C-449D-905E-F7C4B0F12ABB}" type="pres">
      <dgm:prSet presAssocID="{BD28EE97-486F-49ED-8EC0-C63C9B04F062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AF9D912B-087E-450B-911E-ED396A4D1413}" type="presOf" srcId="{E3F9F3A5-E4BA-4164-9306-2D42C4DC6625}" destId="{10C3EEC0-C02E-44D0-AA39-4B761B09789D}" srcOrd="0" destOrd="0" presId="urn:microsoft.com/office/officeart/2005/8/layout/venn3"/>
    <dgm:cxn modelId="{B2061642-3FE6-400A-9725-A5BCD6CDDC6B}" type="presOf" srcId="{B673473A-4B85-4EDE-B97E-E1BF6FE81568}" destId="{05BFF0FF-5374-495C-BD0D-0BD37D3490E3}" srcOrd="0" destOrd="0" presId="urn:microsoft.com/office/officeart/2005/8/layout/venn3"/>
    <dgm:cxn modelId="{C365C66B-82EA-4E75-9D1A-8CC03442CD30}" srcId="{AAE0D096-A796-4AD3-B6D3-E22186B43011}" destId="{B673473A-4B85-4EDE-B97E-E1BF6FE81568}" srcOrd="0" destOrd="0" parTransId="{84907A7C-1CCD-4FB0-9450-32B7B580DCE6}" sibTransId="{D26658B8-0002-4F93-A332-8BE3FA2C2D50}"/>
    <dgm:cxn modelId="{C8B7114D-619D-409D-917B-89B80517ACDA}" type="presOf" srcId="{BD28EE97-486F-49ED-8EC0-C63C9B04F062}" destId="{D9155212-367C-449D-905E-F7C4B0F12ABB}" srcOrd="0" destOrd="0" presId="urn:microsoft.com/office/officeart/2005/8/layout/venn3"/>
    <dgm:cxn modelId="{83A55352-EF67-4FDE-8B3D-4EEE09BF6EA7}" type="presOf" srcId="{AAE0D096-A796-4AD3-B6D3-E22186B43011}" destId="{1FBC327D-82CF-45FD-8F85-4F7A8AE76D68}" srcOrd="0" destOrd="0" presId="urn:microsoft.com/office/officeart/2005/8/layout/venn3"/>
    <dgm:cxn modelId="{D795D092-0A9F-4E52-9BE6-4FD8B3BA625C}" srcId="{AAE0D096-A796-4AD3-B6D3-E22186B43011}" destId="{AFE02BC7-71F5-413C-B985-2FC89F6ADF06}" srcOrd="2" destOrd="0" parTransId="{EA254810-BE2B-42B3-B0B8-FB1BC1257EDE}" sibTransId="{25A88CB4-BCF6-45B1-8E87-4569E5FFA565}"/>
    <dgm:cxn modelId="{559DAA96-6C0D-481F-A144-5D07F4A54C8B}" type="presOf" srcId="{AFE02BC7-71F5-413C-B985-2FC89F6ADF06}" destId="{79F77418-C0E6-40FD-83CA-4E9C60C1D6FC}" srcOrd="0" destOrd="0" presId="urn:microsoft.com/office/officeart/2005/8/layout/venn3"/>
    <dgm:cxn modelId="{6B3B99B6-981C-4D2A-954E-E162A6F8F85C}" srcId="{AAE0D096-A796-4AD3-B6D3-E22186B43011}" destId="{BD28EE97-486F-49ED-8EC0-C63C9B04F062}" srcOrd="3" destOrd="0" parTransId="{6754FF25-4D49-44A0-84F9-1C6A23FD826E}" sibTransId="{D12784F3-2CAD-4ED8-8317-F1A59323DB4F}"/>
    <dgm:cxn modelId="{8DFE89CF-0912-4CC2-8887-9286D7147506}" srcId="{AAE0D096-A796-4AD3-B6D3-E22186B43011}" destId="{E3F9F3A5-E4BA-4164-9306-2D42C4DC6625}" srcOrd="1" destOrd="0" parTransId="{C3147EF4-1D3B-4985-89FD-6A9A74F64EA2}" sibTransId="{6B0F3D55-52F0-4FD3-86C6-2F3687AE54E0}"/>
    <dgm:cxn modelId="{DE82A33C-7BF8-4F7A-AAC5-30D73FCAFF18}" type="presParOf" srcId="{1FBC327D-82CF-45FD-8F85-4F7A8AE76D68}" destId="{05BFF0FF-5374-495C-BD0D-0BD37D3490E3}" srcOrd="0" destOrd="0" presId="urn:microsoft.com/office/officeart/2005/8/layout/venn3"/>
    <dgm:cxn modelId="{D9529EDB-3916-41D2-9CCE-72D8660DDA7A}" type="presParOf" srcId="{1FBC327D-82CF-45FD-8F85-4F7A8AE76D68}" destId="{ECCDE386-8048-4D63-AEDC-3751D1320F0E}" srcOrd="1" destOrd="0" presId="urn:microsoft.com/office/officeart/2005/8/layout/venn3"/>
    <dgm:cxn modelId="{831A2E6B-9572-46AA-87A7-F4A4510D659F}" type="presParOf" srcId="{1FBC327D-82CF-45FD-8F85-4F7A8AE76D68}" destId="{10C3EEC0-C02E-44D0-AA39-4B761B09789D}" srcOrd="2" destOrd="0" presId="urn:microsoft.com/office/officeart/2005/8/layout/venn3"/>
    <dgm:cxn modelId="{B3F60EB9-C2E8-4987-8439-06084F216EC5}" type="presParOf" srcId="{1FBC327D-82CF-45FD-8F85-4F7A8AE76D68}" destId="{D2365FBF-CFD4-4230-A5B4-D658A93E5C8A}" srcOrd="3" destOrd="0" presId="urn:microsoft.com/office/officeart/2005/8/layout/venn3"/>
    <dgm:cxn modelId="{D97F6E35-BF9D-49FB-B086-41D45C1F01E9}" type="presParOf" srcId="{1FBC327D-82CF-45FD-8F85-4F7A8AE76D68}" destId="{79F77418-C0E6-40FD-83CA-4E9C60C1D6FC}" srcOrd="4" destOrd="0" presId="urn:microsoft.com/office/officeart/2005/8/layout/venn3"/>
    <dgm:cxn modelId="{C121F494-3731-427C-8C3B-58E2AC8339A7}" type="presParOf" srcId="{1FBC327D-82CF-45FD-8F85-4F7A8AE76D68}" destId="{01CBAEC3-A22A-496D-A932-8F561987FC3F}" srcOrd="5" destOrd="0" presId="urn:microsoft.com/office/officeart/2005/8/layout/venn3"/>
    <dgm:cxn modelId="{8F18D1AD-F15A-4001-886E-69667FADB48F}" type="presParOf" srcId="{1FBC327D-82CF-45FD-8F85-4F7A8AE76D68}" destId="{D9155212-367C-449D-905E-F7C4B0F12ABB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A124A-63D3-4A08-B758-C9FF22FDF478}">
      <dsp:nvSpPr>
        <dsp:cNvPr id="0" name=""/>
        <dsp:cNvSpPr/>
      </dsp:nvSpPr>
      <dsp:spPr>
        <a:xfrm>
          <a:off x="381007" y="0"/>
          <a:ext cx="1480839" cy="14808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Stealing</a:t>
          </a:r>
        </a:p>
      </dsp:txBody>
      <dsp:txXfrm>
        <a:off x="597871" y="216864"/>
        <a:ext cx="1047111" cy="1047111"/>
      </dsp:txXfrm>
    </dsp:sp>
    <dsp:sp modelId="{92F562D1-23D6-415F-96B7-98A55E1F27E8}">
      <dsp:nvSpPr>
        <dsp:cNvPr id="0" name=""/>
        <dsp:cNvSpPr/>
      </dsp:nvSpPr>
      <dsp:spPr>
        <a:xfrm>
          <a:off x="693464" y="1602556"/>
          <a:ext cx="858887" cy="85888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807309" y="1930994"/>
        <a:ext cx="631197" cy="202011"/>
      </dsp:txXfrm>
    </dsp:sp>
    <dsp:sp modelId="{E67B5FC4-2C39-4CB5-A274-771249D6B2BB}">
      <dsp:nvSpPr>
        <dsp:cNvPr id="0" name=""/>
        <dsp:cNvSpPr/>
      </dsp:nvSpPr>
      <dsp:spPr>
        <a:xfrm>
          <a:off x="382488" y="2581687"/>
          <a:ext cx="1480839" cy="14808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Lying</a:t>
          </a:r>
        </a:p>
      </dsp:txBody>
      <dsp:txXfrm>
        <a:off x="599352" y="2798551"/>
        <a:ext cx="1047111" cy="1047111"/>
      </dsp:txXfrm>
    </dsp:sp>
    <dsp:sp modelId="{9AF1CDB7-301C-4018-9A33-20E4CBA0F3A1}">
      <dsp:nvSpPr>
        <dsp:cNvPr id="0" name=""/>
        <dsp:cNvSpPr/>
      </dsp:nvSpPr>
      <dsp:spPr>
        <a:xfrm rot="21581122">
          <a:off x="2083297" y="1749269"/>
          <a:ext cx="466348" cy="550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900" kern="1200"/>
        </a:p>
      </dsp:txBody>
      <dsp:txXfrm>
        <a:off x="2083298" y="1859827"/>
        <a:ext cx="326444" cy="330524"/>
      </dsp:txXfrm>
    </dsp:sp>
    <dsp:sp modelId="{DED388F6-01B1-4819-850F-31DBD9ED6D8A}">
      <dsp:nvSpPr>
        <dsp:cNvPr id="0" name=""/>
        <dsp:cNvSpPr/>
      </dsp:nvSpPr>
      <dsp:spPr>
        <a:xfrm>
          <a:off x="2743195" y="533390"/>
          <a:ext cx="2961679" cy="2961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Academic Misconduct</a:t>
          </a:r>
        </a:p>
      </dsp:txBody>
      <dsp:txXfrm>
        <a:off x="3176923" y="967118"/>
        <a:ext cx="2094223" cy="2094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E5C41-0059-460E-B031-FBF8EA294D38}">
      <dsp:nvSpPr>
        <dsp:cNvPr id="0" name=""/>
        <dsp:cNvSpPr/>
      </dsp:nvSpPr>
      <dsp:spPr>
        <a:xfrm>
          <a:off x="1912673" y="2554432"/>
          <a:ext cx="558416" cy="2128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9208" y="0"/>
              </a:lnTo>
              <a:lnTo>
                <a:pt x="279208" y="2128111"/>
              </a:lnTo>
              <a:lnTo>
                <a:pt x="558416" y="21281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700" kern="1200"/>
        </a:p>
      </dsp:txBody>
      <dsp:txXfrm>
        <a:off x="2136877" y="3563483"/>
        <a:ext cx="110007" cy="110007"/>
      </dsp:txXfrm>
    </dsp:sp>
    <dsp:sp modelId="{1723053C-2F1F-4D07-9E78-283725E8FB3E}">
      <dsp:nvSpPr>
        <dsp:cNvPr id="0" name=""/>
        <dsp:cNvSpPr/>
      </dsp:nvSpPr>
      <dsp:spPr>
        <a:xfrm>
          <a:off x="1912673" y="2554432"/>
          <a:ext cx="558416" cy="1064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9208" y="0"/>
              </a:lnTo>
              <a:lnTo>
                <a:pt x="279208" y="1064055"/>
              </a:lnTo>
              <a:lnTo>
                <a:pt x="558416" y="10640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161839" y="3056417"/>
        <a:ext cx="60084" cy="60084"/>
      </dsp:txXfrm>
    </dsp:sp>
    <dsp:sp modelId="{71519D33-A4A3-4417-88DA-8428992EA012}">
      <dsp:nvSpPr>
        <dsp:cNvPr id="0" name=""/>
        <dsp:cNvSpPr/>
      </dsp:nvSpPr>
      <dsp:spPr>
        <a:xfrm>
          <a:off x="1912673" y="2508712"/>
          <a:ext cx="5584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8416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177920" y="2540471"/>
        <a:ext cx="27920" cy="27920"/>
      </dsp:txXfrm>
    </dsp:sp>
    <dsp:sp modelId="{E780A156-77E7-43D8-9300-5CB59CB32C47}">
      <dsp:nvSpPr>
        <dsp:cNvPr id="0" name=""/>
        <dsp:cNvSpPr/>
      </dsp:nvSpPr>
      <dsp:spPr>
        <a:xfrm>
          <a:off x="1912673" y="1490376"/>
          <a:ext cx="558416" cy="1064055"/>
        </a:xfrm>
        <a:custGeom>
          <a:avLst/>
          <a:gdLst/>
          <a:ahLst/>
          <a:cxnLst/>
          <a:rect l="0" t="0" r="0" b="0"/>
          <a:pathLst>
            <a:path>
              <a:moveTo>
                <a:pt x="0" y="1064055"/>
              </a:moveTo>
              <a:lnTo>
                <a:pt x="279208" y="1064055"/>
              </a:lnTo>
              <a:lnTo>
                <a:pt x="279208" y="0"/>
              </a:lnTo>
              <a:lnTo>
                <a:pt x="55841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161839" y="1992362"/>
        <a:ext cx="60084" cy="60084"/>
      </dsp:txXfrm>
    </dsp:sp>
    <dsp:sp modelId="{71824401-975A-44DB-B311-9E608A26B5C6}">
      <dsp:nvSpPr>
        <dsp:cNvPr id="0" name=""/>
        <dsp:cNvSpPr/>
      </dsp:nvSpPr>
      <dsp:spPr>
        <a:xfrm>
          <a:off x="1912673" y="426320"/>
          <a:ext cx="558416" cy="2128111"/>
        </a:xfrm>
        <a:custGeom>
          <a:avLst/>
          <a:gdLst/>
          <a:ahLst/>
          <a:cxnLst/>
          <a:rect l="0" t="0" r="0" b="0"/>
          <a:pathLst>
            <a:path>
              <a:moveTo>
                <a:pt x="0" y="2128111"/>
              </a:moveTo>
              <a:lnTo>
                <a:pt x="279208" y="2128111"/>
              </a:lnTo>
              <a:lnTo>
                <a:pt x="279208" y="0"/>
              </a:lnTo>
              <a:lnTo>
                <a:pt x="55841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700" kern="1200"/>
        </a:p>
      </dsp:txBody>
      <dsp:txXfrm>
        <a:off x="2136877" y="1435372"/>
        <a:ext cx="110007" cy="110007"/>
      </dsp:txXfrm>
    </dsp:sp>
    <dsp:sp modelId="{A3F28DBE-B65C-4B55-977E-E3DC418987A2}">
      <dsp:nvSpPr>
        <dsp:cNvPr id="0" name=""/>
        <dsp:cNvSpPr/>
      </dsp:nvSpPr>
      <dsp:spPr>
        <a:xfrm rot="16200000">
          <a:off x="-753066" y="2128809"/>
          <a:ext cx="4480234" cy="851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Plagiarism Detection Tools</a:t>
          </a:r>
          <a:br>
            <a:rPr lang="en-IN" sz="2900" kern="1200" dirty="0"/>
          </a:br>
          <a:endParaRPr lang="en-IN" sz="2900" kern="1200" dirty="0"/>
        </a:p>
      </dsp:txBody>
      <dsp:txXfrm>
        <a:off x="-753066" y="2128809"/>
        <a:ext cx="4480234" cy="851244"/>
      </dsp:txXfrm>
    </dsp:sp>
    <dsp:sp modelId="{36F50746-5F67-41CF-91FB-8FEDBE613EFD}">
      <dsp:nvSpPr>
        <dsp:cNvPr id="0" name=""/>
        <dsp:cNvSpPr/>
      </dsp:nvSpPr>
      <dsp:spPr>
        <a:xfrm>
          <a:off x="2471089" y="698"/>
          <a:ext cx="2792081" cy="851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Web-based</a:t>
          </a:r>
        </a:p>
      </dsp:txBody>
      <dsp:txXfrm>
        <a:off x="2471089" y="698"/>
        <a:ext cx="2792081" cy="851244"/>
      </dsp:txXfrm>
    </dsp:sp>
    <dsp:sp modelId="{8F570D1A-D2F1-4387-BE12-42FD9EAC7BAB}">
      <dsp:nvSpPr>
        <dsp:cNvPr id="0" name=""/>
        <dsp:cNvSpPr/>
      </dsp:nvSpPr>
      <dsp:spPr>
        <a:xfrm>
          <a:off x="2471089" y="1064754"/>
          <a:ext cx="2792081" cy="851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Fee/Free</a:t>
          </a:r>
        </a:p>
      </dsp:txBody>
      <dsp:txXfrm>
        <a:off x="2471089" y="1064754"/>
        <a:ext cx="2792081" cy="851244"/>
      </dsp:txXfrm>
    </dsp:sp>
    <dsp:sp modelId="{117A3DE3-40E4-40A7-8F78-CE5131C15E84}">
      <dsp:nvSpPr>
        <dsp:cNvPr id="0" name=""/>
        <dsp:cNvSpPr/>
      </dsp:nvSpPr>
      <dsp:spPr>
        <a:xfrm>
          <a:off x="2471089" y="2128809"/>
          <a:ext cx="2792081" cy="851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E-resources</a:t>
          </a:r>
        </a:p>
      </dsp:txBody>
      <dsp:txXfrm>
        <a:off x="2471089" y="2128809"/>
        <a:ext cx="2792081" cy="851244"/>
      </dsp:txXfrm>
    </dsp:sp>
    <dsp:sp modelId="{5A4AE611-1E38-4A64-A33D-D912DD28923A}">
      <dsp:nvSpPr>
        <dsp:cNvPr id="0" name=""/>
        <dsp:cNvSpPr/>
      </dsp:nvSpPr>
      <dsp:spPr>
        <a:xfrm>
          <a:off x="2471089" y="3192865"/>
          <a:ext cx="2792081" cy="851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Coverage</a:t>
          </a:r>
        </a:p>
      </dsp:txBody>
      <dsp:txXfrm>
        <a:off x="2471089" y="3192865"/>
        <a:ext cx="2792081" cy="851244"/>
      </dsp:txXfrm>
    </dsp:sp>
    <dsp:sp modelId="{DA8B0955-8C43-4C31-8132-2717BC49EF44}">
      <dsp:nvSpPr>
        <dsp:cNvPr id="0" name=""/>
        <dsp:cNvSpPr/>
      </dsp:nvSpPr>
      <dsp:spPr>
        <a:xfrm>
          <a:off x="2471089" y="4256921"/>
          <a:ext cx="2792081" cy="851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Concern</a:t>
          </a:r>
        </a:p>
      </dsp:txBody>
      <dsp:txXfrm>
        <a:off x="2471089" y="4256921"/>
        <a:ext cx="2792081" cy="8512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FF0FF-5374-495C-BD0D-0BD37D3490E3}">
      <dsp:nvSpPr>
        <dsp:cNvPr id="0" name=""/>
        <dsp:cNvSpPr/>
      </dsp:nvSpPr>
      <dsp:spPr>
        <a:xfrm>
          <a:off x="1785" y="1136054"/>
          <a:ext cx="1791890" cy="17918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14" tIns="20320" rIns="98614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Instructional tool</a:t>
          </a:r>
        </a:p>
      </dsp:txBody>
      <dsp:txXfrm>
        <a:off x="264201" y="1398470"/>
        <a:ext cx="1267058" cy="1267058"/>
      </dsp:txXfrm>
    </dsp:sp>
    <dsp:sp modelId="{10C3EEC0-C02E-44D0-AA39-4B761B09789D}">
      <dsp:nvSpPr>
        <dsp:cNvPr id="0" name=""/>
        <dsp:cNvSpPr/>
      </dsp:nvSpPr>
      <dsp:spPr>
        <a:xfrm>
          <a:off x="1435298" y="1136054"/>
          <a:ext cx="1791890" cy="17918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14" tIns="20320" rIns="98614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 err="1"/>
            <a:t>Publishr’s</a:t>
          </a:r>
          <a:r>
            <a:rPr lang="en-IN" sz="1600" kern="1200" dirty="0"/>
            <a:t> choice</a:t>
          </a:r>
        </a:p>
      </dsp:txBody>
      <dsp:txXfrm>
        <a:off x="1697714" y="1398470"/>
        <a:ext cx="1267058" cy="1267058"/>
      </dsp:txXfrm>
    </dsp:sp>
    <dsp:sp modelId="{79F77418-C0E6-40FD-83CA-4E9C60C1D6FC}">
      <dsp:nvSpPr>
        <dsp:cNvPr id="0" name=""/>
        <dsp:cNvSpPr/>
      </dsp:nvSpPr>
      <dsp:spPr>
        <a:xfrm>
          <a:off x="2868810" y="1136054"/>
          <a:ext cx="1791890" cy="17918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14" tIns="20320" rIns="98614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Excellent coverage</a:t>
          </a:r>
        </a:p>
      </dsp:txBody>
      <dsp:txXfrm>
        <a:off x="3131226" y="1398470"/>
        <a:ext cx="1267058" cy="1267058"/>
      </dsp:txXfrm>
    </dsp:sp>
    <dsp:sp modelId="{D9155212-367C-449D-905E-F7C4B0F12ABB}">
      <dsp:nvSpPr>
        <dsp:cNvPr id="0" name=""/>
        <dsp:cNvSpPr/>
      </dsp:nvSpPr>
      <dsp:spPr>
        <a:xfrm>
          <a:off x="4302323" y="1136054"/>
          <a:ext cx="1791890" cy="17918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14" tIns="20320" rIns="98614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Cost-effective</a:t>
          </a:r>
        </a:p>
      </dsp:txBody>
      <dsp:txXfrm>
        <a:off x="4564739" y="1398470"/>
        <a:ext cx="1267058" cy="1267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D8EE-57B2-426B-A988-875A16FEF3FD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ECC4-170B-4A53-B708-D17421A2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D8EE-57B2-426B-A988-875A16FEF3FD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ECC4-170B-4A53-B708-D17421A2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D8EE-57B2-426B-A988-875A16FEF3FD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ECC4-170B-4A53-B708-D17421A2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D8EE-57B2-426B-A988-875A16FEF3FD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ECC4-170B-4A53-B708-D17421A2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D8EE-57B2-426B-A988-875A16FEF3FD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ECC4-170B-4A53-B708-D17421A2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D8EE-57B2-426B-A988-875A16FEF3FD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ECC4-170B-4A53-B708-D17421A2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D8EE-57B2-426B-A988-875A16FEF3FD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ECC4-170B-4A53-B708-D17421A2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D8EE-57B2-426B-A988-875A16FEF3FD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ECC4-170B-4A53-B708-D17421A2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D8EE-57B2-426B-A988-875A16FEF3FD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ECC4-170B-4A53-B708-D17421A2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D8EE-57B2-426B-A988-875A16FEF3FD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ECC4-170B-4A53-B708-D17421A2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D8EE-57B2-426B-A988-875A16FEF3FD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ECC4-170B-4A53-B708-D17421A2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1D8EE-57B2-426B-A988-875A16FEF3FD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2ECC4-170B-4A53-B708-D17421A2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xels.com/" TargetMode="External"/><Relationship Id="rId2" Type="http://schemas.openxmlformats.org/officeDocument/2006/relationships/hyperlink" Target="http://www.pixaba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828800"/>
            <a:ext cx="899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200" b="1" dirty="0">
                <a:solidFill>
                  <a:srgbClr val="FFFF00"/>
                </a:solidFill>
              </a:rPr>
              <a:t>Plagiarism Detection</a:t>
            </a:r>
            <a:endParaRPr lang="en-US" sz="4200" dirty="0">
              <a:solidFill>
                <a:srgbClr val="FFFF00"/>
              </a:solidFill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2743200" y="2743200"/>
            <a:ext cx="36576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D883857-3278-4DC5-81FC-98B2E5EF7143}"/>
              </a:ext>
            </a:extLst>
          </p:cNvPr>
          <p:cNvSpPr/>
          <p:nvPr/>
        </p:nvSpPr>
        <p:spPr>
          <a:xfrm>
            <a:off x="6934200" y="6477000"/>
            <a:ext cx="2889354" cy="22859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Shijith Kumar 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4D680-2E40-4317-9A95-52E3706FC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13" y="0"/>
            <a:ext cx="8229600" cy="1143000"/>
          </a:xfrm>
        </p:spPr>
        <p:txBody>
          <a:bodyPr/>
          <a:lstStyle/>
          <a:p>
            <a:r>
              <a:rPr lang="en-IN" dirty="0">
                <a:solidFill>
                  <a:srgbClr val="FFFF00"/>
                </a:solidFill>
              </a:rPr>
              <a:t>Purview of Plagiarism…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B5FA3-A50D-4D7B-AB9D-D1BD539B8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54" y="914400"/>
            <a:ext cx="8997846" cy="5440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1. Presenting an entire work as our own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2. Copying words without giving credit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3. Omitting quotation in quotation marks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4. Giving incorrect reference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 Changing words but copying sentence structure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6. Copying so many words or ideas from a single source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54152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2ED46-62CC-47D5-BC39-0799725CE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FF00"/>
                </a:solidFill>
              </a:rPr>
              <a:t>…Purview of Plagiarism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5EDB6-D0F1-449D-8207-D6EEDFF5B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Copying images from other websites </a:t>
            </a:r>
          </a:p>
          <a:p>
            <a:r>
              <a:rPr lang="en-US" dirty="0"/>
              <a:t>Making a video using footage from others</a:t>
            </a:r>
          </a:p>
          <a:p>
            <a:r>
              <a:rPr lang="en-US" dirty="0"/>
              <a:t>Performing a copyrighted music</a:t>
            </a:r>
          </a:p>
          <a:p>
            <a:r>
              <a:rPr lang="en-US" dirty="0"/>
              <a:t>Composing music from another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2434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3CDED-534C-41D1-98CB-E9E60F995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D1338-0670-4AB6-80D4-B2FF13E52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hlinkClick r:id="rId2"/>
              </a:rPr>
              <a:t>www.pixabay.com</a:t>
            </a:r>
            <a:endParaRPr lang="en-IN" dirty="0"/>
          </a:p>
          <a:p>
            <a:r>
              <a:rPr lang="en-IN" dirty="0">
                <a:hlinkClick r:id="rId3"/>
              </a:rPr>
              <a:t>www.pexels.com</a:t>
            </a:r>
            <a:endParaRPr lang="en-IN" dirty="0"/>
          </a:p>
          <a:p>
            <a:r>
              <a:rPr lang="en-IN" dirty="0">
                <a:hlinkClick r:id="rId4"/>
              </a:rPr>
              <a:t>www.flickr.com</a:t>
            </a:r>
            <a:r>
              <a:rPr lang="en-IN" dirty="0"/>
              <a:t>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755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236C22A-33D9-442E-ABFE-54C58B45B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9368668"/>
              </p:ext>
            </p:extLst>
          </p:nvPr>
        </p:nvGraphicFramePr>
        <p:xfrm>
          <a:off x="762000" y="758537"/>
          <a:ext cx="6324600" cy="5108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5782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D9550C04-571C-4784-B068-652586117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7237" y="3858418"/>
            <a:ext cx="9526" cy="9526"/>
          </a:xfr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0E60755-3244-46BC-A5A4-E5FAE8C2A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46086"/>
            <a:ext cx="2962275" cy="154305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C2A0CEED-1877-4EC2-9DCD-02A5B2786F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9724629"/>
              </p:ext>
            </p:extLst>
          </p:nvPr>
        </p:nvGraphicFramePr>
        <p:xfrm>
          <a:off x="1295400" y="24447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30573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B631-97C9-4BA1-A2C0-A23FE6F80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6F7243-8B81-4D00-A0EC-F24599847B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0"/>
            <a:ext cx="9067799" cy="69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28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BFF2A-6A3E-4208-8BF8-085370F46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AE0BD7-65DA-4243-AC97-66C6DBC5F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228600"/>
            <a:ext cx="8597042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72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111A-1C58-4652-86E6-DAE22A07F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E0F287-CED7-469C-9F56-3D86B1073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600200"/>
            <a:ext cx="805008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72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80212-3A57-4887-BB4C-02054AABB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C6CC47-1C51-43D9-A858-2659141E3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600200"/>
            <a:ext cx="805008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70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5F439-55E1-4D7E-825C-9BA494B30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6676D3-4D60-4626-9DBD-A3807198C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600200"/>
            <a:ext cx="805008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5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rgbClr val="FFFF00"/>
                </a:solidFill>
              </a:rPr>
              <a:t>What is plagiarism?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998085"/>
            <a:ext cx="8534400" cy="23622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solidFill>
                  <a:srgbClr val="FFFF00"/>
                </a:solidFill>
              </a:rPr>
              <a:t>“The practice of taking someone else's work or ideas and passing them off as one's own”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Oxford </a:t>
            </a:r>
            <a:r>
              <a:rPr lang="en-US" dirty="0">
                <a:solidFill>
                  <a:srgbClr val="FFFF00"/>
                </a:solidFill>
              </a:rPr>
              <a:t>	</a:t>
            </a:r>
          </a:p>
          <a:p>
            <a:pPr marL="457200" lvl="1" indent="0" algn="r">
              <a:buNone/>
            </a:pP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 descr="imageedit_11_80371505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737948"/>
            <a:ext cx="8348870" cy="4267200"/>
          </a:xfrm>
          <a:prstGeom prst="rect">
            <a:avLst/>
          </a:prstGeom>
        </p:spPr>
      </p:pic>
      <p:pic>
        <p:nvPicPr>
          <p:cNvPr id="5" name="Picture 4" descr="imageedit_5_464975867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177" y="1778933"/>
            <a:ext cx="1567070" cy="1396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4273446"/>
            <a:ext cx="3049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Image Source: www.pinterest.com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-0.01111 L 0.425 -0.3995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-0.8 -0.01482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0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 -0.01482 L -0.79809 -0.3106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200E7-2863-489B-B453-7ADA11B03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571B3B-35F2-4EC3-8DE0-07FC59181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600200"/>
            <a:ext cx="805008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2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74287-4BFC-42C4-BEBA-944E96588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8033F4-CAA8-472D-86EC-F6FD6E146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600200"/>
            <a:ext cx="805008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36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68C0A-4C64-4A2E-9D11-7AF0AD8B6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6FEBA69-60FE-40B3-BE3B-C4FBFE4B91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altLang="en-US" sz="2500" i="1" dirty="0"/>
          </a:p>
          <a:p>
            <a:pPr marL="0" indent="0" algn="ctr" eaLnBrk="1" hangingPunct="1">
              <a:buNone/>
            </a:pPr>
            <a:r>
              <a:rPr lang="en-US" altLang="en-US" sz="2500" i="1" dirty="0"/>
              <a:t>UGC Regulations </a:t>
            </a:r>
            <a:br>
              <a:rPr lang="en-US" altLang="en-US" sz="2500" i="1" dirty="0"/>
            </a:br>
            <a:r>
              <a:rPr lang="en-US" altLang="en-US" sz="2500" i="1" dirty="0"/>
              <a:t>on</a:t>
            </a:r>
            <a:br>
              <a:rPr lang="en-US" altLang="en-US" sz="2800" dirty="0"/>
            </a:br>
            <a:r>
              <a:rPr lang="en-US" altLang="en-US" sz="2800" b="1" dirty="0"/>
              <a:t>Promotion of Academic Integrity</a:t>
            </a:r>
            <a:br>
              <a:rPr lang="en-US" altLang="en-US" sz="2800" b="1" dirty="0"/>
            </a:br>
            <a:r>
              <a:rPr lang="en-US" altLang="en-US" sz="2800" b="1" dirty="0"/>
              <a:t>&amp;         </a:t>
            </a:r>
            <a:br>
              <a:rPr lang="en-US" altLang="en-US" sz="2800" b="1" dirty="0"/>
            </a:br>
            <a:r>
              <a:rPr lang="en-US" altLang="en-US" sz="2800" b="1" dirty="0"/>
              <a:t>Prevention of Plagiarism</a:t>
            </a:r>
            <a:br>
              <a:rPr lang="en-US" altLang="en-US" sz="2800" b="1" dirty="0"/>
            </a:br>
            <a:r>
              <a:rPr lang="en-US" altLang="en-US" sz="2800" b="1" dirty="0"/>
              <a:t>in  </a:t>
            </a:r>
            <a:br>
              <a:rPr lang="en-US" altLang="en-US" sz="2800" b="1" dirty="0"/>
            </a:br>
            <a:r>
              <a:rPr lang="en-US" altLang="en-US" sz="2800" b="1" dirty="0"/>
              <a:t>Higher Educational Institutions</a:t>
            </a:r>
            <a:endParaRPr lang="en-US" alt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47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D121-6262-42F1-916B-6F2B1FDC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68451-0542-4CB1-B805-11AFDEB3F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4260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C48DF-0834-4BDF-85BD-09A284EA0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BA49216-F7A1-498E-BB7D-EE1140C5B8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5831829"/>
              </p:ext>
            </p:extLst>
          </p:nvPr>
        </p:nvGraphicFramePr>
        <p:xfrm>
          <a:off x="319090" y="3190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3412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CAF27-4EC7-4ECD-8C5F-646D9D964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Academic Misconduct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B1758-B41B-42ED-B36B-C6E768D41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E903CA-9BFB-464C-B1B0-0FEF16CBD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26" y="2819400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94E152-F891-4617-822C-D94B1FA91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18953"/>
            <a:ext cx="4621792" cy="2888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4512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8CCAE-0667-45EB-A07B-5461EFE58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Common Knowledge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51273-8CE5-40F3-B87B-CDE310C1A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9745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F17F4-1C2B-442B-8BBF-BE39191D8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Public Domain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5FDC-D4BD-4BBA-84C7-A3071495C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584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5CADB-2F99-49A4-BC99-79D9E0828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C82C8-A196-48F7-B8CC-D01D1AF6B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	Plagiarism Detection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AC6F54-407A-41C0-BE48-8CCA52A87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0"/>
            <a:ext cx="5715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73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0">
            <a:extLst>
              <a:ext uri="{FF2B5EF4-FFF2-40B4-BE49-F238E27FC236}">
                <a16:creationId xmlns:a16="http://schemas.microsoft.com/office/drawing/2014/main" id="{A9120B09-F6CA-437E-B1DE-587311BBB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22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711" y="4638503"/>
            <a:ext cx="6288577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: Rounded Corners 24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2332" y="5628237"/>
            <a:ext cx="541933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Content Placeholder 4" descr="A close up of a monkey looking at the camera&#10;&#10;Description automatically generated">
            <a:extLst>
              <a:ext uri="{FF2B5EF4-FFF2-40B4-BE49-F238E27FC236}">
                <a16:creationId xmlns:a16="http://schemas.microsoft.com/office/drawing/2014/main" id="{C9384DDC-43EF-4881-8901-7A989BD9E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6" r="1" b="22783"/>
          <a:stretch/>
        </p:blipFill>
        <p:spPr>
          <a:xfrm>
            <a:off x="309680" y="299258"/>
            <a:ext cx="4155472" cy="4094573"/>
          </a:xfrm>
          <a:prstGeom prst="rect">
            <a:avLst/>
          </a:prstGeom>
        </p:spPr>
      </p:pic>
      <p:pic>
        <p:nvPicPr>
          <p:cNvPr id="7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EB387164-D4D4-43EA-812E-88ED059840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7" r="29750" b="-1"/>
          <a:stretch/>
        </p:blipFill>
        <p:spPr>
          <a:xfrm>
            <a:off x="6248400" y="2219497"/>
            <a:ext cx="2585902" cy="217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33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966" y="5346696"/>
            <a:ext cx="4020034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5509953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803E4-313C-4D4E-BC89-4BCF07F81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529884"/>
            <a:ext cx="4351992" cy="1096331"/>
          </a:xfrm>
        </p:spPr>
        <p:txBody>
          <a:bodyPr>
            <a:normAutofit/>
          </a:bodyPr>
          <a:lstStyle/>
          <a:p>
            <a:endParaRPr lang="en-IN" sz="3500">
              <a:solidFill>
                <a:srgbClr val="303030"/>
              </a:solidFill>
            </a:endParaRPr>
          </a:p>
        </p:txBody>
      </p:sp>
      <p:pic>
        <p:nvPicPr>
          <p:cNvPr id="5" name="Content Placeholder 4" descr="A close up of a monkey looking at the camera&#10;&#10;Description automatically generated">
            <a:extLst>
              <a:ext uri="{FF2B5EF4-FFF2-40B4-BE49-F238E27FC236}">
                <a16:creationId xmlns:a16="http://schemas.microsoft.com/office/drawing/2014/main" id="{413C9286-BA82-4827-902F-FB23EB5013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9" r="7360" b="-2"/>
          <a:stretch/>
        </p:blipFill>
        <p:spPr>
          <a:xfrm>
            <a:off x="0" y="231785"/>
            <a:ext cx="9144000" cy="6626215"/>
          </a:xfrm>
          <a:prstGeom prst="rect">
            <a:avLst/>
          </a:prstGeom>
        </p:spPr>
      </p:pic>
      <p:pic>
        <p:nvPicPr>
          <p:cNvPr id="39" name="Content Placeholder 3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D15F4EA-D77B-48CB-B40F-965F53D30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26" y="5496156"/>
            <a:ext cx="1605882" cy="1321870"/>
          </a:xfrm>
        </p:spPr>
      </p:pic>
    </p:spTree>
    <p:extLst>
      <p:ext uri="{BB962C8B-B14F-4D97-AF65-F5344CB8AC3E}">
        <p14:creationId xmlns:p14="http://schemas.microsoft.com/office/powerpoint/2010/main" val="1233055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A31BCC9-5C6E-4BB8-AB36-AC3B7DEE6A1D}">
  <we:reference id="wa104382001" version="1.0.0.7" store="en-001" storeType="OMEX"/>
  <we:alternateReferences>
    <we:reference id="WA104382001" version="1.0.0.7" store="" storeType="OMEX"/>
  </we:alternateReferences>
  <we:properties>
    <we:property name="persist:root" value="&quot;{\&quot;powtoons\&quot;:\&quot;{\\\&quot;loading\\\&quot;:false}\&quot;}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5815</TotalTime>
  <Words>182</Words>
  <Application>Microsoft Office PowerPoint</Application>
  <PresentationFormat>On-screen Show (4:3)</PresentationFormat>
  <Paragraphs>47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Avenir Next LT Pro</vt:lpstr>
      <vt:lpstr>Calibri</vt:lpstr>
      <vt:lpstr>Century Gothic</vt:lpstr>
      <vt:lpstr>Office Theme</vt:lpstr>
      <vt:lpstr>PowerPoint Presentation</vt:lpstr>
      <vt:lpstr>What is plagiarism?</vt:lpstr>
      <vt:lpstr>PowerPoint Presentation</vt:lpstr>
      <vt:lpstr>Academic Misconduct</vt:lpstr>
      <vt:lpstr>Common Knowledge </vt:lpstr>
      <vt:lpstr>Public Domain</vt:lpstr>
      <vt:lpstr>PowerPoint Presentation</vt:lpstr>
      <vt:lpstr>PowerPoint Presentation</vt:lpstr>
      <vt:lpstr>PowerPoint Presentation</vt:lpstr>
      <vt:lpstr>Purview of Plagiarism…</vt:lpstr>
      <vt:lpstr>…Purview of Plagiarism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Shijith Kumar</dc:creator>
  <cp:lastModifiedBy>Shijith Kumar</cp:lastModifiedBy>
  <cp:revision>20</cp:revision>
  <dcterms:created xsi:type="dcterms:W3CDTF">2020-02-21T14:30:11Z</dcterms:created>
  <dcterms:modified xsi:type="dcterms:W3CDTF">2020-02-25T19:28:18Z</dcterms:modified>
</cp:coreProperties>
</file>