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14" r:id="rId3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9E74D4-27DD-4D18-88D3-1F7B628543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7D002F-CEC0-40D9-92C6-FC7FF668ED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15CB7-83CF-4E9D-81A3-BA460A806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6E21-9548-408E-9C59-3FADB3CA9B07}" type="datetimeFigureOut">
              <a:rPr lang="en-IN" smtClean="0"/>
              <a:t>29-10-2021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555B6C-0479-425F-A32F-BABCA0F6E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268809-C9CE-4920-99FC-63CA318B0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FE7-0296-4E23-AFCC-3A5526C9F2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85093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40FD5-BB96-437A-BAEE-789DCE1FC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CDE25A-CC3A-4D74-AC20-8296D3840E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531FA-8DCA-4191-8E58-21F0FC80C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6E21-9548-408E-9C59-3FADB3CA9B07}" type="datetimeFigureOut">
              <a:rPr lang="en-IN" smtClean="0"/>
              <a:t>29-10-2021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29DCCD-005F-451B-A0B2-9E2781411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C16AA-6743-4244-B3F8-194A9E27D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FE7-0296-4E23-AFCC-3A5526C9F2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8342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BEBB26-5A7E-45D4-877F-EEB8CF3D9D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760BCD-EB3D-42A3-990A-CDFFED1B4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4C7410-E71C-4EDF-8E4C-136EFD321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6E21-9548-408E-9C59-3FADB3CA9B07}" type="datetimeFigureOut">
              <a:rPr lang="en-IN" smtClean="0"/>
              <a:t>29-10-2021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BAFA6-E49A-420C-B231-5BB23C7B1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DAF03-766A-4FDB-8942-AFBC44C94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FE7-0296-4E23-AFCC-3A5526C9F2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986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B3CD5-EEA2-4A94-9A52-D82FA9796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510DE-02E8-41C2-844A-472F79E3D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BADCEA-F6F7-402D-B73B-3C50FF99E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6E21-9548-408E-9C59-3FADB3CA9B07}" type="datetimeFigureOut">
              <a:rPr lang="en-IN" smtClean="0"/>
              <a:t>29-10-2021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E51BF5-5BFC-4A3B-8E7F-31265B7DF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FE215-7E3B-40FA-A5E2-B7424A97C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FE7-0296-4E23-AFCC-3A5526C9F2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2530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29F12-3456-4033-BA20-470386D40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FE7DC1-496A-493F-BB37-79AF2ED671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37427-4047-41BF-A412-29A5B3A3A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6E21-9548-408E-9C59-3FADB3CA9B07}" type="datetimeFigureOut">
              <a:rPr lang="en-IN" smtClean="0"/>
              <a:t>29-10-2021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C82CD8-26F2-4D3A-B173-34CA383B1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94964C-9135-4EF5-B2CB-1E46558EA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FE7-0296-4E23-AFCC-3A5526C9F2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6246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743BE-A4E0-4267-86ED-B9CC4D9EC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96D747-8721-4A43-AB64-AC2AAD8977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4CA16E-C901-421C-BBB4-B5BC40B862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5091A-7A09-402D-B34C-8B521F7B4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6E21-9548-408E-9C59-3FADB3CA9B07}" type="datetimeFigureOut">
              <a:rPr lang="en-IN" smtClean="0"/>
              <a:t>29-10-2021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0BBFB-CDD8-4975-A0CB-CC132C45B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9AF62D-6CD0-4D0A-AB2F-39DB552C6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FE7-0296-4E23-AFCC-3A5526C9F2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6287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5D193-8B6F-4EF3-BC25-2A1F36C54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C8ACFB-E5F5-4C47-81F7-BD400835F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3D5B4B-F11A-4AB0-80B5-1B796CBB66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F41D2B-5940-42E6-A68E-87A9DFB0EE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2BE683-DD01-427E-8D9F-320FD0C0F4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F47E4B-EA39-4003-A178-77708459E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6E21-9548-408E-9C59-3FADB3CA9B07}" type="datetimeFigureOut">
              <a:rPr lang="en-IN" smtClean="0"/>
              <a:t>29-10-2021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D1C4F0-9369-4907-9B49-0F567196A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D910A1-3E5C-484A-A94A-485F07E36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FE7-0296-4E23-AFCC-3A5526C9F2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09158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014FB-0BBB-4CB3-9656-12B6717C2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E98407-A6E5-41F6-A683-0F13B0A33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6E21-9548-408E-9C59-3FADB3CA9B07}" type="datetimeFigureOut">
              <a:rPr lang="en-IN" smtClean="0"/>
              <a:t>29-10-2021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C6B31C-8734-49D8-A4AF-8BAC6F444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A1B5C8-482D-4F33-A2BC-DF04EB970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FE7-0296-4E23-AFCC-3A5526C9F2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0246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65CC41-F295-4033-B409-AFB31E6A3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6E21-9548-408E-9C59-3FADB3CA9B07}" type="datetimeFigureOut">
              <a:rPr lang="en-IN" smtClean="0"/>
              <a:t>29-10-2021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4EA6DA-2355-4FED-A30A-78547F590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AAD52D-1751-4A61-89C4-FD8870B5D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FE7-0296-4E23-AFCC-3A5526C9F2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27444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4D05E-06C1-442B-AAEF-3111A0A11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A2883-C32B-45ED-804D-265CFC33A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D49D0-A18E-405F-AEC6-3E6BDEE920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2EBE61-4A69-476F-9912-73BBD9349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6E21-9548-408E-9C59-3FADB3CA9B07}" type="datetimeFigureOut">
              <a:rPr lang="en-IN" smtClean="0"/>
              <a:t>29-10-2021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70D3D1-E26A-47EE-BB5D-867CBF37A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A45BBB-BFA1-4B75-A527-C2C5EDA5D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FE7-0296-4E23-AFCC-3A5526C9F2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33299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F3F7B-5E57-4431-86B1-324596CC8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5AA6B3-3321-4602-B3F6-F963E300ED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FDC106-481C-4016-BF24-0916A0CB5C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695FD4-C399-428D-9A04-E02F04F94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86E21-9548-408E-9C59-3FADB3CA9B07}" type="datetimeFigureOut">
              <a:rPr lang="en-IN" smtClean="0"/>
              <a:t>29-10-2021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A7CB88-B1B4-4F27-8526-1406A7900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CDB124-D2F3-49D8-8454-3D117C5A5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C9FE7-0296-4E23-AFCC-3A5526C9F2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4912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A2B465-4C95-4E03-B9AD-33FEF0727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AAEFF3-68AD-43C9-A8B4-55D0F1B89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D695B6-F1EC-464A-9831-5D185D5161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86E21-9548-408E-9C59-3FADB3CA9B07}" type="datetimeFigureOut">
              <a:rPr lang="en-IN" smtClean="0"/>
              <a:t>29-10-2021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0A9DC2-1973-4A2A-BC9E-6087AC7103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6D15EF-9B4C-492A-AF32-97CBEC94E1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C9FE7-0296-4E23-AFCC-3A5526C9F25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04321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79798-4216-4084-ACF5-AD367BAB79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530AE1-58DE-448A-9273-77DA16B301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5542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55BCFF5-5FE7-48FE-91FB-359C7C01EDED}"/>
              </a:ext>
            </a:extLst>
          </p:cNvPr>
          <p:cNvGraphicFramePr>
            <a:graphicFrameLocks noGrp="1"/>
          </p:cNvGraphicFramePr>
          <p:nvPr/>
        </p:nvGraphicFramePr>
        <p:xfrm>
          <a:off x="524756" y="452718"/>
          <a:ext cx="11031791" cy="3998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501">
                  <a:extLst>
                    <a:ext uri="{9D8B030D-6E8A-4147-A177-3AD203B41FA5}">
                      <a16:colId xmlns:a16="http://schemas.microsoft.com/office/drawing/2014/main" val="4148523686"/>
                    </a:ext>
                  </a:extLst>
                </a:gridCol>
                <a:gridCol w="2043858">
                  <a:extLst>
                    <a:ext uri="{9D8B030D-6E8A-4147-A177-3AD203B41FA5}">
                      <a16:colId xmlns:a16="http://schemas.microsoft.com/office/drawing/2014/main" val="4084691841"/>
                    </a:ext>
                  </a:extLst>
                </a:gridCol>
                <a:gridCol w="2043858">
                  <a:extLst>
                    <a:ext uri="{9D8B030D-6E8A-4147-A177-3AD203B41FA5}">
                      <a16:colId xmlns:a16="http://schemas.microsoft.com/office/drawing/2014/main" val="1706466024"/>
                    </a:ext>
                  </a:extLst>
                </a:gridCol>
                <a:gridCol w="2043858">
                  <a:extLst>
                    <a:ext uri="{9D8B030D-6E8A-4147-A177-3AD203B41FA5}">
                      <a16:colId xmlns:a16="http://schemas.microsoft.com/office/drawing/2014/main" val="3137872951"/>
                    </a:ext>
                  </a:extLst>
                </a:gridCol>
                <a:gridCol w="2043858">
                  <a:extLst>
                    <a:ext uri="{9D8B030D-6E8A-4147-A177-3AD203B41FA5}">
                      <a16:colId xmlns:a16="http://schemas.microsoft.com/office/drawing/2014/main" val="2705412491"/>
                    </a:ext>
                  </a:extLst>
                </a:gridCol>
                <a:gridCol w="2043858">
                  <a:extLst>
                    <a:ext uri="{9D8B030D-6E8A-4147-A177-3AD203B41FA5}">
                      <a16:colId xmlns:a16="http://schemas.microsoft.com/office/drawing/2014/main" val="3053209114"/>
                    </a:ext>
                  </a:extLst>
                </a:gridCol>
              </a:tblGrid>
              <a:tr h="837402">
                <a:tc gridSpan="6">
                  <a:txBody>
                    <a:bodyPr/>
                    <a:lstStyle/>
                    <a:p>
                      <a:pPr algn="ctr"/>
                      <a:endParaRPr lang="en-IN" sz="1800" kern="0" spc="0" dirty="0">
                        <a:solidFill>
                          <a:srgbClr val="FFFFFF"/>
                        </a:solidFill>
                        <a:effectLst/>
                        <a:latin typeface="Agency FB" panose="020B0503020202020204" pitchFamily="34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IN" sz="2800" kern="0" spc="0" dirty="0">
                          <a:solidFill>
                            <a:srgbClr val="FFFFFF"/>
                          </a:solidFill>
                          <a:effectLst/>
                          <a:latin typeface="Agency FB" panose="020B0503020202020204" pitchFamily="34" charset="0"/>
                          <a:ea typeface="Times New Roman" panose="02020603050405020304" pitchFamily="18" charset="0"/>
                        </a:rPr>
                        <a:t>Workshop on Academic Integrity and Plagiarism</a:t>
                      </a:r>
                      <a:endParaRPr lang="en-IN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9540863"/>
                  </a:ext>
                </a:extLst>
              </a:tr>
              <a:tr h="469407">
                <a:tc gridSpan="6">
                  <a:txBody>
                    <a:bodyPr/>
                    <a:lstStyle/>
                    <a:p>
                      <a:pPr algn="ctr"/>
                      <a:r>
                        <a:rPr lang="en-IN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Session 1</a:t>
                      </a:r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2117272"/>
                  </a:ext>
                </a:extLst>
              </a:tr>
              <a:tr h="837402">
                <a:tc gridSpan="3">
                  <a:txBody>
                    <a:bodyPr/>
                    <a:lstStyle/>
                    <a:p>
                      <a:pPr algn="ctr"/>
                      <a:r>
                        <a:rPr lang="en-IN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Topics</a:t>
                      </a:r>
                      <a:endParaRPr lang="en-IN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Topics</a:t>
                      </a:r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Delivery mode </a:t>
                      </a:r>
                      <a:endParaRPr lang="en-I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IN" dirty="0"/>
                        <a:t>Resource Persons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8181920"/>
                  </a:ext>
                </a:extLst>
              </a:tr>
              <a:tr h="1016478">
                <a:tc gridSpan="3">
                  <a:txBody>
                    <a:bodyPr/>
                    <a:lstStyle/>
                    <a:p>
                      <a:pPr lvl="0"/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English Grammar Checking using Grammarly Software</a:t>
                      </a:r>
                      <a:endParaRPr lang="en-IN" i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/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Basics of Academic Integrity </a:t>
                      </a:r>
                    </a:p>
                    <a:p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plagiarism &amp; how to avoid it?</a:t>
                      </a:r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/>
                        <a:t>Practical</a:t>
                      </a:r>
                    </a:p>
                    <a:p>
                      <a:pPr algn="ctr"/>
                      <a:r>
                        <a:rPr lang="en-IN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 am-10.30 am</a:t>
                      </a:r>
                      <a:endParaRPr lang="en-I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dirty="0"/>
                        <a:t>Mr. </a:t>
                      </a:r>
                      <a:r>
                        <a:rPr lang="en-IN" dirty="0" err="1"/>
                        <a:t>Nandeesha</a:t>
                      </a:r>
                      <a:r>
                        <a:rPr lang="en-IN" dirty="0"/>
                        <a:t>, Mr. </a:t>
                      </a:r>
                      <a:r>
                        <a:rPr lang="en-IN" dirty="0" err="1"/>
                        <a:t>Ratish</a:t>
                      </a:r>
                      <a:r>
                        <a:rPr lang="en-IN" dirty="0"/>
                        <a:t> &amp; Mr. Uday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4845122"/>
                  </a:ext>
                </a:extLst>
              </a:tr>
              <a:tr h="837402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1149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013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09ea734a-6476-4096-8811-eb98f268e06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Agency FB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Shijith Kumar</cp:lastModifiedBy>
  <cp:revision>2</cp:revision>
  <dcterms:created xsi:type="dcterms:W3CDTF">2021-10-29T06:31:43Z</dcterms:created>
  <dcterms:modified xsi:type="dcterms:W3CDTF">2021-10-29T06:32:07Z</dcterms:modified>
</cp:coreProperties>
</file>