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13"/>
  </p:notesMasterIdLst>
  <p:sldIdLst>
    <p:sldId id="389" r:id="rId3"/>
    <p:sldId id="391" r:id="rId4"/>
    <p:sldId id="406" r:id="rId5"/>
    <p:sldId id="394" r:id="rId6"/>
    <p:sldId id="395" r:id="rId7"/>
    <p:sldId id="293" r:id="rId8"/>
    <p:sldId id="397" r:id="rId9"/>
    <p:sldId id="294" r:id="rId10"/>
    <p:sldId id="262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907"/>
    <a:srgbClr val="0D1B23"/>
    <a:srgbClr val="173D1E"/>
    <a:srgbClr val="1F0403"/>
    <a:srgbClr val="000714"/>
    <a:srgbClr val="2F5344"/>
    <a:srgbClr val="19291F"/>
    <a:srgbClr val="4F3E09"/>
    <a:srgbClr val="893119"/>
    <a:srgbClr val="7D1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8D5F-7EFE-4677-A5F7-36732DC99942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61CBF1-E17C-4A47-B133-DCF66F9037B5}">
      <dgm:prSet phldrT="[Text]" custT="1"/>
      <dgm:spPr>
        <a:gradFill rotWithShape="0">
          <a:gsLst>
            <a:gs pos="18600">
              <a:srgbClr val="36452B"/>
            </a:gs>
            <a:gs pos="0">
              <a:srgbClr val="173D1E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</a:gradFill>
        <a:effectLst>
          <a:outerShdw blurRad="127000" dist="101600" dir="5400000" sx="99000" sy="99000" algn="ctr" rotWithShape="0">
            <a:srgbClr val="000000">
              <a:alpha val="99000"/>
            </a:srgbClr>
          </a:outerShdw>
          <a:reflection blurRad="6350" stA="50000" endA="300" endPos="55500" dist="101600" dir="5400000" sy="-100000" algn="bl" rotWithShape="0"/>
        </a:effectLst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Awareness /</a:t>
          </a:r>
        </a:p>
        <a:p>
          <a:r>
            <a:rPr lang="en-US" sz="3200" dirty="0">
              <a:solidFill>
                <a:schemeClr val="tx1"/>
              </a:solidFill>
            </a:rPr>
            <a:t>Education &amp; training </a:t>
          </a:r>
          <a:endParaRPr lang="en-IN" sz="3200" dirty="0">
            <a:solidFill>
              <a:schemeClr val="tx1"/>
            </a:solidFill>
          </a:endParaRPr>
        </a:p>
      </dgm:t>
    </dgm:pt>
    <dgm:pt modelId="{B4D47795-9682-4AA5-9C86-F5700FBA86D8}" type="parTrans" cxnId="{E258041D-643E-4AC2-A8AC-836CB04A0754}">
      <dgm:prSet/>
      <dgm:spPr/>
      <dgm:t>
        <a:bodyPr/>
        <a:lstStyle/>
        <a:p>
          <a:endParaRPr lang="en-IN"/>
        </a:p>
      </dgm:t>
    </dgm:pt>
    <dgm:pt modelId="{F802E1F9-5D6B-4C85-8534-E94B8A1136CC}" type="sibTrans" cxnId="{E258041D-643E-4AC2-A8AC-836CB04A0754}">
      <dgm:prSet/>
      <dgm:spPr/>
      <dgm:t>
        <a:bodyPr/>
        <a:lstStyle/>
        <a:p>
          <a:endParaRPr lang="en-IN"/>
        </a:p>
      </dgm:t>
    </dgm:pt>
    <dgm:pt modelId="{287DED0B-1C2C-4392-8F17-817C21AFDDB9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</a:gra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3200" dirty="0">
              <a:solidFill>
                <a:srgbClr val="FFC000"/>
              </a:solidFill>
              <a:latin typeface="Arial" charset="0"/>
            </a:rPr>
            <a:t>Responsible Research</a:t>
          </a:r>
          <a:endParaRPr lang="en-IN" sz="3200" dirty="0">
            <a:solidFill>
              <a:srgbClr val="FFC000"/>
            </a:solidFill>
          </a:endParaRPr>
        </a:p>
      </dgm:t>
    </dgm:pt>
    <dgm:pt modelId="{2B5BCD39-2220-45FA-9659-8D0273BBC4EF}" type="parTrans" cxnId="{4B1A87AF-7079-47CD-9D54-3CD376CCFC17}">
      <dgm:prSet/>
      <dgm:spPr/>
      <dgm:t>
        <a:bodyPr/>
        <a:lstStyle/>
        <a:p>
          <a:endParaRPr lang="en-IN"/>
        </a:p>
      </dgm:t>
    </dgm:pt>
    <dgm:pt modelId="{4D9C353C-52D8-4119-9A06-2B8ADB7E199E}" type="sibTrans" cxnId="{4B1A87AF-7079-47CD-9D54-3CD376CCFC17}">
      <dgm:prSet/>
      <dgm:spPr/>
      <dgm:t>
        <a:bodyPr/>
        <a:lstStyle/>
        <a:p>
          <a:endParaRPr lang="en-IN"/>
        </a:p>
      </dgm:t>
    </dgm:pt>
    <dgm:pt modelId="{9190F325-7DB2-4895-8105-59FFDE571F31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</a:gra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3200" dirty="0">
              <a:solidFill>
                <a:srgbClr val="FFC000"/>
              </a:solidFill>
              <a:latin typeface="Arial" charset="0"/>
            </a:rPr>
            <a:t>Academic Integrity</a:t>
          </a:r>
          <a:endParaRPr lang="en-IN" sz="3200" dirty="0">
            <a:solidFill>
              <a:srgbClr val="FFC000"/>
            </a:solidFill>
          </a:endParaRPr>
        </a:p>
      </dgm:t>
    </dgm:pt>
    <dgm:pt modelId="{58C7C40D-2F2E-4CE7-A676-663868425620}" type="parTrans" cxnId="{1C379259-DF10-45C3-918C-9A46DA2B26B9}">
      <dgm:prSet/>
      <dgm:spPr/>
      <dgm:t>
        <a:bodyPr/>
        <a:lstStyle/>
        <a:p>
          <a:endParaRPr lang="en-IN"/>
        </a:p>
      </dgm:t>
    </dgm:pt>
    <dgm:pt modelId="{24575F3E-DFFC-46E6-AC7F-85CB20A4E476}" type="sibTrans" cxnId="{1C379259-DF10-45C3-918C-9A46DA2B26B9}">
      <dgm:prSet/>
      <dgm:spPr/>
      <dgm:t>
        <a:bodyPr/>
        <a:lstStyle/>
        <a:p>
          <a:endParaRPr lang="en-IN"/>
        </a:p>
      </dgm:t>
    </dgm:pt>
    <dgm:pt modelId="{C15955D4-7961-49F2-BC3D-3AF6AD91FE06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</a:gra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sz="3200" dirty="0">
              <a:solidFill>
                <a:srgbClr val="FFC000"/>
              </a:solidFill>
              <a:latin typeface="Arial" charset="0"/>
            </a:rPr>
            <a:t>Anti-plagiarism </a:t>
          </a:r>
          <a:endParaRPr lang="en-IN" sz="3200" dirty="0">
            <a:solidFill>
              <a:srgbClr val="FFC000"/>
            </a:solidFill>
          </a:endParaRPr>
        </a:p>
      </dgm:t>
    </dgm:pt>
    <dgm:pt modelId="{B175B5E6-25B1-4B50-ABC2-EA9BE2280129}" type="parTrans" cxnId="{57D62EB1-012B-45F7-A7FE-4E789143CF14}">
      <dgm:prSet/>
      <dgm:spPr/>
      <dgm:t>
        <a:bodyPr/>
        <a:lstStyle/>
        <a:p>
          <a:endParaRPr lang="en-IN"/>
        </a:p>
      </dgm:t>
    </dgm:pt>
    <dgm:pt modelId="{264D3AFC-0E91-4009-BBE8-C6ADE9D665A5}" type="sibTrans" cxnId="{57D62EB1-012B-45F7-A7FE-4E789143CF14}">
      <dgm:prSet/>
      <dgm:spPr/>
      <dgm:t>
        <a:bodyPr/>
        <a:lstStyle/>
        <a:p>
          <a:endParaRPr lang="en-IN"/>
        </a:p>
      </dgm:t>
    </dgm:pt>
    <dgm:pt modelId="{C662D38F-4F71-4D35-989B-62B410C3784A}" type="pres">
      <dgm:prSet presAssocID="{16CA8D5F-7EFE-4677-A5F7-36732DC9994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B8056C-070F-4E0F-B18E-4E1C9A1E3D54}" type="pres">
      <dgm:prSet presAssocID="{C661CBF1-E17C-4A47-B133-DCF66F9037B5}" presName="root1" presStyleCnt="0"/>
      <dgm:spPr/>
    </dgm:pt>
    <dgm:pt modelId="{092D88F3-B2B1-435C-ABCF-6A956AEABAAD}" type="pres">
      <dgm:prSet presAssocID="{C661CBF1-E17C-4A47-B133-DCF66F9037B5}" presName="LevelOneTextNode" presStyleLbl="node0" presStyleIdx="0" presStyleCnt="1" custScaleX="133403" custScaleY="68787" custLinFactNeighborX="6703" custLinFactNeighborY="2754">
        <dgm:presLayoutVars>
          <dgm:chPref val="3"/>
        </dgm:presLayoutVars>
      </dgm:prSet>
      <dgm:spPr/>
    </dgm:pt>
    <dgm:pt modelId="{EDC4EFF1-33A9-47A0-8431-D28B9EC1FF2E}" type="pres">
      <dgm:prSet presAssocID="{C661CBF1-E17C-4A47-B133-DCF66F9037B5}" presName="level2hierChild" presStyleCnt="0"/>
      <dgm:spPr/>
    </dgm:pt>
    <dgm:pt modelId="{BFB2C742-4D57-437C-BF9A-4B6FF0D88D68}" type="pres">
      <dgm:prSet presAssocID="{2B5BCD39-2220-45FA-9659-8D0273BBC4EF}" presName="conn2-1" presStyleLbl="parChTrans1D2" presStyleIdx="0" presStyleCnt="3"/>
      <dgm:spPr/>
    </dgm:pt>
    <dgm:pt modelId="{2B3FD8A9-742D-4021-8A30-598E6FD7FD36}" type="pres">
      <dgm:prSet presAssocID="{2B5BCD39-2220-45FA-9659-8D0273BBC4EF}" presName="connTx" presStyleLbl="parChTrans1D2" presStyleIdx="0" presStyleCnt="3"/>
      <dgm:spPr/>
    </dgm:pt>
    <dgm:pt modelId="{DC579C98-D336-47D8-B4F8-971E73B71E9F}" type="pres">
      <dgm:prSet presAssocID="{287DED0B-1C2C-4392-8F17-817C21AFDDB9}" presName="root2" presStyleCnt="0"/>
      <dgm:spPr/>
    </dgm:pt>
    <dgm:pt modelId="{C3DAADB1-940A-4752-A2E7-86E452CC5374}" type="pres">
      <dgm:prSet presAssocID="{287DED0B-1C2C-4392-8F17-817C21AFDDB9}" presName="LevelTwoTextNode" presStyleLbl="node2" presStyleIdx="0" presStyleCnt="3" custScaleY="46195" custLinFactNeighborX="-5163" custLinFactNeighborY="688">
        <dgm:presLayoutVars>
          <dgm:chPref val="3"/>
        </dgm:presLayoutVars>
      </dgm:prSet>
      <dgm:spPr/>
    </dgm:pt>
    <dgm:pt modelId="{E4FD39E1-9ABA-4BD5-8991-6B871B38A980}" type="pres">
      <dgm:prSet presAssocID="{287DED0B-1C2C-4392-8F17-817C21AFDDB9}" presName="level3hierChild" presStyleCnt="0"/>
      <dgm:spPr/>
    </dgm:pt>
    <dgm:pt modelId="{7217162E-6E63-450C-B4AA-6F1902308D17}" type="pres">
      <dgm:prSet presAssocID="{58C7C40D-2F2E-4CE7-A676-663868425620}" presName="conn2-1" presStyleLbl="parChTrans1D2" presStyleIdx="1" presStyleCnt="3"/>
      <dgm:spPr/>
    </dgm:pt>
    <dgm:pt modelId="{903F51DB-EA9C-4F1D-9A4C-A9F2BF99525D}" type="pres">
      <dgm:prSet presAssocID="{58C7C40D-2F2E-4CE7-A676-663868425620}" presName="connTx" presStyleLbl="parChTrans1D2" presStyleIdx="1" presStyleCnt="3"/>
      <dgm:spPr/>
    </dgm:pt>
    <dgm:pt modelId="{BA06B84A-9C08-4662-A448-4F9928C68FDA}" type="pres">
      <dgm:prSet presAssocID="{9190F325-7DB2-4895-8105-59FFDE571F31}" presName="root2" presStyleCnt="0"/>
      <dgm:spPr/>
    </dgm:pt>
    <dgm:pt modelId="{E7F3BE2C-A571-4119-921C-9120EE4B805E}" type="pres">
      <dgm:prSet presAssocID="{9190F325-7DB2-4895-8105-59FFDE571F31}" presName="LevelTwoTextNode" presStyleLbl="node2" presStyleIdx="1" presStyleCnt="3" custScaleY="46195" custLinFactNeighborX="-5163" custLinFactNeighborY="688">
        <dgm:presLayoutVars>
          <dgm:chPref val="3"/>
        </dgm:presLayoutVars>
      </dgm:prSet>
      <dgm:spPr/>
    </dgm:pt>
    <dgm:pt modelId="{28292EF0-D128-4DEF-8D2A-84C0AC52A62B}" type="pres">
      <dgm:prSet presAssocID="{9190F325-7DB2-4895-8105-59FFDE571F31}" presName="level3hierChild" presStyleCnt="0"/>
      <dgm:spPr/>
    </dgm:pt>
    <dgm:pt modelId="{AF7CD841-08E7-47B6-BF45-0451CAFA4C87}" type="pres">
      <dgm:prSet presAssocID="{B175B5E6-25B1-4B50-ABC2-EA9BE2280129}" presName="conn2-1" presStyleLbl="parChTrans1D2" presStyleIdx="2" presStyleCnt="3"/>
      <dgm:spPr/>
    </dgm:pt>
    <dgm:pt modelId="{E034A10F-D08D-449D-8F8C-0585CF83CA10}" type="pres">
      <dgm:prSet presAssocID="{B175B5E6-25B1-4B50-ABC2-EA9BE2280129}" presName="connTx" presStyleLbl="parChTrans1D2" presStyleIdx="2" presStyleCnt="3"/>
      <dgm:spPr/>
    </dgm:pt>
    <dgm:pt modelId="{27061DEC-088C-4460-B122-62BB19EDEEEA}" type="pres">
      <dgm:prSet presAssocID="{C15955D4-7961-49F2-BC3D-3AF6AD91FE06}" presName="root2" presStyleCnt="0"/>
      <dgm:spPr/>
    </dgm:pt>
    <dgm:pt modelId="{BE0FE2EB-22D5-4910-8F6F-FC85BE991AFD}" type="pres">
      <dgm:prSet presAssocID="{C15955D4-7961-49F2-BC3D-3AF6AD91FE06}" presName="LevelTwoTextNode" presStyleLbl="node2" presStyleIdx="2" presStyleCnt="3" custScaleY="46195" custLinFactNeighborX="-5163" custLinFactNeighborY="688">
        <dgm:presLayoutVars>
          <dgm:chPref val="3"/>
        </dgm:presLayoutVars>
      </dgm:prSet>
      <dgm:spPr/>
    </dgm:pt>
    <dgm:pt modelId="{3CF2A63F-2DAA-4026-8473-B414E4D8DD73}" type="pres">
      <dgm:prSet presAssocID="{C15955D4-7961-49F2-BC3D-3AF6AD91FE06}" presName="level3hierChild" presStyleCnt="0"/>
      <dgm:spPr/>
    </dgm:pt>
  </dgm:ptLst>
  <dgm:cxnLst>
    <dgm:cxn modelId="{9B029618-BCBC-4061-90E3-F0CBD9B2414B}" type="presOf" srcId="{B175B5E6-25B1-4B50-ABC2-EA9BE2280129}" destId="{AF7CD841-08E7-47B6-BF45-0451CAFA4C87}" srcOrd="0" destOrd="0" presId="urn:microsoft.com/office/officeart/2005/8/layout/hierarchy2"/>
    <dgm:cxn modelId="{E258041D-643E-4AC2-A8AC-836CB04A0754}" srcId="{16CA8D5F-7EFE-4677-A5F7-36732DC99942}" destId="{C661CBF1-E17C-4A47-B133-DCF66F9037B5}" srcOrd="0" destOrd="0" parTransId="{B4D47795-9682-4AA5-9C86-F5700FBA86D8}" sibTransId="{F802E1F9-5D6B-4C85-8534-E94B8A1136CC}"/>
    <dgm:cxn modelId="{92FA212A-C30B-48AB-82B9-169982D61479}" type="presOf" srcId="{2B5BCD39-2220-45FA-9659-8D0273BBC4EF}" destId="{2B3FD8A9-742D-4021-8A30-598E6FD7FD36}" srcOrd="1" destOrd="0" presId="urn:microsoft.com/office/officeart/2005/8/layout/hierarchy2"/>
    <dgm:cxn modelId="{A035382F-AB98-41D9-8CB9-CD99217DCA9E}" type="presOf" srcId="{C15955D4-7961-49F2-BC3D-3AF6AD91FE06}" destId="{BE0FE2EB-22D5-4910-8F6F-FC85BE991AFD}" srcOrd="0" destOrd="0" presId="urn:microsoft.com/office/officeart/2005/8/layout/hierarchy2"/>
    <dgm:cxn modelId="{187A9034-BBEE-4FFB-9543-9D68A3A38560}" type="presOf" srcId="{C661CBF1-E17C-4A47-B133-DCF66F9037B5}" destId="{092D88F3-B2B1-435C-ABCF-6A956AEABAAD}" srcOrd="0" destOrd="0" presId="urn:microsoft.com/office/officeart/2005/8/layout/hierarchy2"/>
    <dgm:cxn modelId="{54323172-2DD1-486D-A16F-89669DF85D4F}" type="presOf" srcId="{B175B5E6-25B1-4B50-ABC2-EA9BE2280129}" destId="{E034A10F-D08D-449D-8F8C-0585CF83CA10}" srcOrd="1" destOrd="0" presId="urn:microsoft.com/office/officeart/2005/8/layout/hierarchy2"/>
    <dgm:cxn modelId="{9D6DA177-5E96-4364-80E2-A45FB588C90F}" type="presOf" srcId="{287DED0B-1C2C-4392-8F17-817C21AFDDB9}" destId="{C3DAADB1-940A-4752-A2E7-86E452CC5374}" srcOrd="0" destOrd="0" presId="urn:microsoft.com/office/officeart/2005/8/layout/hierarchy2"/>
    <dgm:cxn modelId="{1C379259-DF10-45C3-918C-9A46DA2B26B9}" srcId="{C661CBF1-E17C-4A47-B133-DCF66F9037B5}" destId="{9190F325-7DB2-4895-8105-59FFDE571F31}" srcOrd="1" destOrd="0" parTransId="{58C7C40D-2F2E-4CE7-A676-663868425620}" sibTransId="{24575F3E-DFFC-46E6-AC7F-85CB20A4E476}"/>
    <dgm:cxn modelId="{1EE7A75A-743B-4019-A815-77F398FF5392}" type="presOf" srcId="{58C7C40D-2F2E-4CE7-A676-663868425620}" destId="{903F51DB-EA9C-4F1D-9A4C-A9F2BF99525D}" srcOrd="1" destOrd="0" presId="urn:microsoft.com/office/officeart/2005/8/layout/hierarchy2"/>
    <dgm:cxn modelId="{EA869C99-AB15-4E0A-A04C-74F8BC707BA9}" type="presOf" srcId="{16CA8D5F-7EFE-4677-A5F7-36732DC99942}" destId="{C662D38F-4F71-4D35-989B-62B410C3784A}" srcOrd="0" destOrd="0" presId="urn:microsoft.com/office/officeart/2005/8/layout/hierarchy2"/>
    <dgm:cxn modelId="{4D11E49D-8E41-40CE-9D95-35C893D2DCA7}" type="presOf" srcId="{58C7C40D-2F2E-4CE7-A676-663868425620}" destId="{7217162E-6E63-450C-B4AA-6F1902308D17}" srcOrd="0" destOrd="0" presId="urn:microsoft.com/office/officeart/2005/8/layout/hierarchy2"/>
    <dgm:cxn modelId="{4B1A87AF-7079-47CD-9D54-3CD376CCFC17}" srcId="{C661CBF1-E17C-4A47-B133-DCF66F9037B5}" destId="{287DED0B-1C2C-4392-8F17-817C21AFDDB9}" srcOrd="0" destOrd="0" parTransId="{2B5BCD39-2220-45FA-9659-8D0273BBC4EF}" sibTransId="{4D9C353C-52D8-4119-9A06-2B8ADB7E199E}"/>
    <dgm:cxn modelId="{57D62EB1-012B-45F7-A7FE-4E789143CF14}" srcId="{C661CBF1-E17C-4A47-B133-DCF66F9037B5}" destId="{C15955D4-7961-49F2-BC3D-3AF6AD91FE06}" srcOrd="2" destOrd="0" parTransId="{B175B5E6-25B1-4B50-ABC2-EA9BE2280129}" sibTransId="{264D3AFC-0E91-4009-BBE8-C6ADE9D665A5}"/>
    <dgm:cxn modelId="{7F9B35C2-EE11-4CE4-BF64-0951AE0680BA}" type="presOf" srcId="{9190F325-7DB2-4895-8105-59FFDE571F31}" destId="{E7F3BE2C-A571-4119-921C-9120EE4B805E}" srcOrd="0" destOrd="0" presId="urn:microsoft.com/office/officeart/2005/8/layout/hierarchy2"/>
    <dgm:cxn modelId="{BA515CF3-7115-468C-8905-0AC3E6ACA825}" type="presOf" srcId="{2B5BCD39-2220-45FA-9659-8D0273BBC4EF}" destId="{BFB2C742-4D57-437C-BF9A-4B6FF0D88D68}" srcOrd="0" destOrd="0" presId="urn:microsoft.com/office/officeart/2005/8/layout/hierarchy2"/>
    <dgm:cxn modelId="{3EC7FDB8-27AD-4724-B2AC-F03E6996D33F}" type="presParOf" srcId="{C662D38F-4F71-4D35-989B-62B410C3784A}" destId="{EAB8056C-070F-4E0F-B18E-4E1C9A1E3D54}" srcOrd="0" destOrd="0" presId="urn:microsoft.com/office/officeart/2005/8/layout/hierarchy2"/>
    <dgm:cxn modelId="{89A110D1-B228-44BE-9AE1-B39807409C96}" type="presParOf" srcId="{EAB8056C-070F-4E0F-B18E-4E1C9A1E3D54}" destId="{092D88F3-B2B1-435C-ABCF-6A956AEABAAD}" srcOrd="0" destOrd="0" presId="urn:microsoft.com/office/officeart/2005/8/layout/hierarchy2"/>
    <dgm:cxn modelId="{C9F400AC-130E-4D68-8AB0-914B83075BF4}" type="presParOf" srcId="{EAB8056C-070F-4E0F-B18E-4E1C9A1E3D54}" destId="{EDC4EFF1-33A9-47A0-8431-D28B9EC1FF2E}" srcOrd="1" destOrd="0" presId="urn:microsoft.com/office/officeart/2005/8/layout/hierarchy2"/>
    <dgm:cxn modelId="{44386B00-D4EB-4A18-B531-7022A3830319}" type="presParOf" srcId="{EDC4EFF1-33A9-47A0-8431-D28B9EC1FF2E}" destId="{BFB2C742-4D57-437C-BF9A-4B6FF0D88D68}" srcOrd="0" destOrd="0" presId="urn:microsoft.com/office/officeart/2005/8/layout/hierarchy2"/>
    <dgm:cxn modelId="{88CC56C7-0D19-453E-8D11-FE20C973F177}" type="presParOf" srcId="{BFB2C742-4D57-437C-BF9A-4B6FF0D88D68}" destId="{2B3FD8A9-742D-4021-8A30-598E6FD7FD36}" srcOrd="0" destOrd="0" presId="urn:microsoft.com/office/officeart/2005/8/layout/hierarchy2"/>
    <dgm:cxn modelId="{14369A87-370C-4ED0-B9FC-A338C07EAE15}" type="presParOf" srcId="{EDC4EFF1-33A9-47A0-8431-D28B9EC1FF2E}" destId="{DC579C98-D336-47D8-B4F8-971E73B71E9F}" srcOrd="1" destOrd="0" presId="urn:microsoft.com/office/officeart/2005/8/layout/hierarchy2"/>
    <dgm:cxn modelId="{32A9350E-63A7-4B52-89F4-CB0BFE1322EB}" type="presParOf" srcId="{DC579C98-D336-47D8-B4F8-971E73B71E9F}" destId="{C3DAADB1-940A-4752-A2E7-86E452CC5374}" srcOrd="0" destOrd="0" presId="urn:microsoft.com/office/officeart/2005/8/layout/hierarchy2"/>
    <dgm:cxn modelId="{F1578F8D-0CB2-495C-A148-3BCC47EDD871}" type="presParOf" srcId="{DC579C98-D336-47D8-B4F8-971E73B71E9F}" destId="{E4FD39E1-9ABA-4BD5-8991-6B871B38A980}" srcOrd="1" destOrd="0" presId="urn:microsoft.com/office/officeart/2005/8/layout/hierarchy2"/>
    <dgm:cxn modelId="{7FB81FA6-0CD4-4621-A716-793D523FF9B3}" type="presParOf" srcId="{EDC4EFF1-33A9-47A0-8431-D28B9EC1FF2E}" destId="{7217162E-6E63-450C-B4AA-6F1902308D17}" srcOrd="2" destOrd="0" presId="urn:microsoft.com/office/officeart/2005/8/layout/hierarchy2"/>
    <dgm:cxn modelId="{613C05F6-F963-47F7-B4B2-8DE723D0C094}" type="presParOf" srcId="{7217162E-6E63-450C-B4AA-6F1902308D17}" destId="{903F51DB-EA9C-4F1D-9A4C-A9F2BF99525D}" srcOrd="0" destOrd="0" presId="urn:microsoft.com/office/officeart/2005/8/layout/hierarchy2"/>
    <dgm:cxn modelId="{C7097F58-EC34-4AD2-8916-D32037F746FE}" type="presParOf" srcId="{EDC4EFF1-33A9-47A0-8431-D28B9EC1FF2E}" destId="{BA06B84A-9C08-4662-A448-4F9928C68FDA}" srcOrd="3" destOrd="0" presId="urn:microsoft.com/office/officeart/2005/8/layout/hierarchy2"/>
    <dgm:cxn modelId="{8CED4AAE-5F97-46F6-BC73-38386516F9B1}" type="presParOf" srcId="{BA06B84A-9C08-4662-A448-4F9928C68FDA}" destId="{E7F3BE2C-A571-4119-921C-9120EE4B805E}" srcOrd="0" destOrd="0" presId="urn:microsoft.com/office/officeart/2005/8/layout/hierarchy2"/>
    <dgm:cxn modelId="{D80EACCB-18A4-467A-B7EC-7D8B5EB3440C}" type="presParOf" srcId="{BA06B84A-9C08-4662-A448-4F9928C68FDA}" destId="{28292EF0-D128-4DEF-8D2A-84C0AC52A62B}" srcOrd="1" destOrd="0" presId="urn:microsoft.com/office/officeart/2005/8/layout/hierarchy2"/>
    <dgm:cxn modelId="{8B475757-C83D-4110-8D95-9283BED49A81}" type="presParOf" srcId="{EDC4EFF1-33A9-47A0-8431-D28B9EC1FF2E}" destId="{AF7CD841-08E7-47B6-BF45-0451CAFA4C87}" srcOrd="4" destOrd="0" presId="urn:microsoft.com/office/officeart/2005/8/layout/hierarchy2"/>
    <dgm:cxn modelId="{8332678E-5276-42C0-8619-F080C75FEE69}" type="presParOf" srcId="{AF7CD841-08E7-47B6-BF45-0451CAFA4C87}" destId="{E034A10F-D08D-449D-8F8C-0585CF83CA10}" srcOrd="0" destOrd="0" presId="urn:microsoft.com/office/officeart/2005/8/layout/hierarchy2"/>
    <dgm:cxn modelId="{B60DF569-B54B-49E3-8F01-E483E04D8627}" type="presParOf" srcId="{EDC4EFF1-33A9-47A0-8431-D28B9EC1FF2E}" destId="{27061DEC-088C-4460-B122-62BB19EDEEEA}" srcOrd="5" destOrd="0" presId="urn:microsoft.com/office/officeart/2005/8/layout/hierarchy2"/>
    <dgm:cxn modelId="{442FE125-5583-47FC-8C37-26C5150886B4}" type="presParOf" srcId="{27061DEC-088C-4460-B122-62BB19EDEEEA}" destId="{BE0FE2EB-22D5-4910-8F6F-FC85BE991AFD}" srcOrd="0" destOrd="0" presId="urn:microsoft.com/office/officeart/2005/8/layout/hierarchy2"/>
    <dgm:cxn modelId="{9C00BB1B-60B7-4D51-9BF2-B44E2A4BFF1C}" type="presParOf" srcId="{27061DEC-088C-4460-B122-62BB19EDEEEA}" destId="{3CF2A63F-2DAA-4026-8473-B414E4D8DD73}" srcOrd="1" destOrd="0" presId="urn:microsoft.com/office/officeart/2005/8/layout/hierarchy2"/>
  </dgm:cxnLst>
  <dgm:bg>
    <a:blipFill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D3226-C1C7-439C-B895-574ED2257709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321D429-E7DD-4748-89F6-BE706E8910DE}">
      <dgm:prSet phldrT="[Text]" custT="1"/>
      <dgm:spPr/>
      <dgm:t>
        <a:bodyPr/>
        <a:lstStyle/>
        <a:p>
          <a:pPr>
            <a:buNone/>
          </a:pPr>
          <a:r>
            <a:rPr lang="en-IN" sz="3200" dirty="0">
              <a:solidFill>
                <a:srgbClr val="FFFFFF"/>
              </a:solidFill>
              <a:latin typeface="Arial"/>
              <a:ea typeface="+mn-ea"/>
              <a:cs typeface="+mn-cs"/>
            </a:rPr>
            <a:t>Publication</a:t>
          </a:r>
        </a:p>
        <a:p>
          <a:pPr>
            <a:buNone/>
          </a:pPr>
          <a:r>
            <a:rPr lang="en-IN" sz="3200" dirty="0">
              <a:solidFill>
                <a:srgbClr val="FFFFFF"/>
              </a:solidFill>
              <a:latin typeface="Arial"/>
              <a:ea typeface="+mn-ea"/>
              <a:cs typeface="+mn-cs"/>
            </a:rPr>
            <a:t>Manuscripts </a:t>
          </a:r>
          <a:endParaRPr lang="en-IN" sz="3200" dirty="0"/>
        </a:p>
      </dgm:t>
    </dgm:pt>
    <dgm:pt modelId="{BBEC029A-0E8A-4E2A-94F1-12AAB3A1EF5B}" type="parTrans" cxnId="{2E5C2653-E43E-4AE5-9893-87233345B60D}">
      <dgm:prSet/>
      <dgm:spPr/>
      <dgm:t>
        <a:bodyPr/>
        <a:lstStyle/>
        <a:p>
          <a:endParaRPr lang="en-IN"/>
        </a:p>
      </dgm:t>
    </dgm:pt>
    <dgm:pt modelId="{EEFEAA1E-6F0A-4809-AD46-26BEAECC8550}" type="sibTrans" cxnId="{2E5C2653-E43E-4AE5-9893-87233345B60D}">
      <dgm:prSet/>
      <dgm:spPr/>
      <dgm:t>
        <a:bodyPr/>
        <a:lstStyle/>
        <a:p>
          <a:endParaRPr lang="en-IN"/>
        </a:p>
      </dgm:t>
    </dgm:pt>
    <dgm:pt modelId="{2E49C234-4083-4892-B1CB-32DCEA3A9908}">
      <dgm:prSet phldrT="[Text]" custT="1"/>
      <dgm:spPr/>
      <dgm:t>
        <a:bodyPr/>
        <a:lstStyle/>
        <a:p>
          <a:r>
            <a:rPr lang="en-IN" sz="3200" dirty="0">
              <a:solidFill>
                <a:schemeClr val="tx1"/>
              </a:solidFill>
            </a:rPr>
            <a:t>Works for  Academic Degree </a:t>
          </a:r>
        </a:p>
      </dgm:t>
    </dgm:pt>
    <dgm:pt modelId="{7DFF5358-B23B-49DA-8FAA-6E501375C32E}" type="sibTrans" cxnId="{3CD3834D-035F-403C-B7E1-F419F8DB953A}">
      <dgm:prSet/>
      <dgm:spPr/>
      <dgm:t>
        <a:bodyPr/>
        <a:lstStyle/>
        <a:p>
          <a:endParaRPr lang="en-IN"/>
        </a:p>
      </dgm:t>
    </dgm:pt>
    <dgm:pt modelId="{A2865029-B902-4F41-8F6F-A2BCFD4F13F3}" type="parTrans" cxnId="{3CD3834D-035F-403C-B7E1-F419F8DB953A}">
      <dgm:prSet/>
      <dgm:spPr/>
      <dgm:t>
        <a:bodyPr/>
        <a:lstStyle/>
        <a:p>
          <a:endParaRPr lang="en-IN"/>
        </a:p>
      </dgm:t>
    </dgm:pt>
    <dgm:pt modelId="{A6295A23-D56D-4E17-8C2F-7BAD0F02F049}" type="pres">
      <dgm:prSet presAssocID="{B30D3226-C1C7-439C-B895-574ED2257709}" presName="CompostProcess" presStyleCnt="0">
        <dgm:presLayoutVars>
          <dgm:dir/>
          <dgm:resizeHandles val="exact"/>
        </dgm:presLayoutVars>
      </dgm:prSet>
      <dgm:spPr/>
    </dgm:pt>
    <dgm:pt modelId="{07BB31CD-ABA8-4FD2-846F-F00F1A3D6BC9}" type="pres">
      <dgm:prSet presAssocID="{B30D3226-C1C7-439C-B895-574ED2257709}" presName="arrow" presStyleLbl="bgShp" presStyleIdx="0" presStyleCnt="1" custLinFactNeighborX="-10431" custLinFactNeighborY="-2791"/>
      <dgm:spPr>
        <a:solidFill>
          <a:srgbClr val="1F0403"/>
        </a:solidFill>
      </dgm:spPr>
    </dgm:pt>
    <dgm:pt modelId="{8E743271-AC80-489B-AB57-4F92443D59CE}" type="pres">
      <dgm:prSet presAssocID="{B30D3226-C1C7-439C-B895-574ED2257709}" presName="linearProcess" presStyleCnt="0"/>
      <dgm:spPr/>
    </dgm:pt>
    <dgm:pt modelId="{2BBDE366-0752-4AB5-991A-33161BB2FA8E}" type="pres">
      <dgm:prSet presAssocID="{2E49C234-4083-4892-B1CB-32DCEA3A9908}" presName="textNode" presStyleLbl="node1" presStyleIdx="0" presStyleCnt="2">
        <dgm:presLayoutVars>
          <dgm:bulletEnabled val="1"/>
        </dgm:presLayoutVars>
      </dgm:prSet>
      <dgm:spPr/>
    </dgm:pt>
    <dgm:pt modelId="{F5365E3D-FE93-4736-BBFB-CC8848B3C1F3}" type="pres">
      <dgm:prSet presAssocID="{7DFF5358-B23B-49DA-8FAA-6E501375C32E}" presName="sibTrans" presStyleCnt="0"/>
      <dgm:spPr/>
    </dgm:pt>
    <dgm:pt modelId="{FB45C1D0-A25D-437C-B9DB-6D4EBA657B42}" type="pres">
      <dgm:prSet presAssocID="{6321D429-E7DD-4748-89F6-BE706E8910D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D9EB421E-3C5D-4F67-8B3E-7D1414233CDB}" type="presOf" srcId="{2E49C234-4083-4892-B1CB-32DCEA3A9908}" destId="{2BBDE366-0752-4AB5-991A-33161BB2FA8E}" srcOrd="0" destOrd="0" presId="urn:microsoft.com/office/officeart/2005/8/layout/hProcess9"/>
    <dgm:cxn modelId="{3CD3834D-035F-403C-B7E1-F419F8DB953A}" srcId="{B30D3226-C1C7-439C-B895-574ED2257709}" destId="{2E49C234-4083-4892-B1CB-32DCEA3A9908}" srcOrd="0" destOrd="0" parTransId="{A2865029-B902-4F41-8F6F-A2BCFD4F13F3}" sibTransId="{7DFF5358-B23B-49DA-8FAA-6E501375C32E}"/>
    <dgm:cxn modelId="{2E5C2653-E43E-4AE5-9893-87233345B60D}" srcId="{B30D3226-C1C7-439C-B895-574ED2257709}" destId="{6321D429-E7DD-4748-89F6-BE706E8910DE}" srcOrd="1" destOrd="0" parTransId="{BBEC029A-0E8A-4E2A-94F1-12AAB3A1EF5B}" sibTransId="{EEFEAA1E-6F0A-4809-AD46-26BEAECC8550}"/>
    <dgm:cxn modelId="{654A40EF-A988-479E-AEFF-A13E68A65877}" type="presOf" srcId="{B30D3226-C1C7-439C-B895-574ED2257709}" destId="{A6295A23-D56D-4E17-8C2F-7BAD0F02F049}" srcOrd="0" destOrd="0" presId="urn:microsoft.com/office/officeart/2005/8/layout/hProcess9"/>
    <dgm:cxn modelId="{93FFCEF4-C573-4D0F-8B89-14A98720B5DE}" type="presOf" srcId="{6321D429-E7DD-4748-89F6-BE706E8910DE}" destId="{FB45C1D0-A25D-437C-B9DB-6D4EBA657B42}" srcOrd="0" destOrd="0" presId="urn:microsoft.com/office/officeart/2005/8/layout/hProcess9"/>
    <dgm:cxn modelId="{305FDCCB-4B9C-43F0-B7E2-8DFA99C254C6}" type="presParOf" srcId="{A6295A23-D56D-4E17-8C2F-7BAD0F02F049}" destId="{07BB31CD-ABA8-4FD2-846F-F00F1A3D6BC9}" srcOrd="0" destOrd="0" presId="urn:microsoft.com/office/officeart/2005/8/layout/hProcess9"/>
    <dgm:cxn modelId="{135CCCC0-10CA-49AB-AB09-CDE83C1DE364}" type="presParOf" srcId="{A6295A23-D56D-4E17-8C2F-7BAD0F02F049}" destId="{8E743271-AC80-489B-AB57-4F92443D59CE}" srcOrd="1" destOrd="0" presId="urn:microsoft.com/office/officeart/2005/8/layout/hProcess9"/>
    <dgm:cxn modelId="{4759C8F2-715A-4DB8-A163-12C6819C0173}" type="presParOf" srcId="{8E743271-AC80-489B-AB57-4F92443D59CE}" destId="{2BBDE366-0752-4AB5-991A-33161BB2FA8E}" srcOrd="0" destOrd="0" presId="urn:microsoft.com/office/officeart/2005/8/layout/hProcess9"/>
    <dgm:cxn modelId="{393115EF-9011-4E2D-89E9-2A7973F7C0D4}" type="presParOf" srcId="{8E743271-AC80-489B-AB57-4F92443D59CE}" destId="{F5365E3D-FE93-4736-BBFB-CC8848B3C1F3}" srcOrd="1" destOrd="0" presId="urn:microsoft.com/office/officeart/2005/8/layout/hProcess9"/>
    <dgm:cxn modelId="{4E446351-8A3F-4D3B-A8EE-B7D5E1CAF005}" type="presParOf" srcId="{8E743271-AC80-489B-AB57-4F92443D59CE}" destId="{FB45C1D0-A25D-437C-B9DB-6D4EBA657B4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39FA2-B665-43C7-91B7-C9619AEBCD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2798125-EDCC-44FA-883B-7BC06DA3C4A4}" type="pres">
      <dgm:prSet presAssocID="{6D439FA2-B665-43C7-91B7-C9619AEBCD1E}" presName="Name0" presStyleCnt="0">
        <dgm:presLayoutVars>
          <dgm:dir/>
          <dgm:resizeHandles val="exact"/>
        </dgm:presLayoutVars>
      </dgm:prSet>
      <dgm:spPr/>
    </dgm:pt>
  </dgm:ptLst>
  <dgm:cxnLst>
    <dgm:cxn modelId="{90B6A1AB-CAB0-4BC9-B97F-E3C94813C7FC}" type="presOf" srcId="{6D439FA2-B665-43C7-91B7-C9619AEBCD1E}" destId="{32798125-EDCC-44FA-883B-7BC06DA3C4A4}" srcOrd="0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547AFC-FD35-49C2-BB39-B8BBF5247EB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BFBBB67-25C3-4310-AF51-BE5E5A00050B}">
      <dgm:prSet phldrT="[Text]" custT="1"/>
      <dgm:spPr/>
      <dgm:t>
        <a:bodyPr/>
        <a:lstStyle/>
        <a:p>
          <a:endParaRPr lang="en-IN" sz="2400" dirty="0"/>
        </a:p>
      </dgm:t>
    </dgm:pt>
    <dgm:pt modelId="{B2FF3153-AD6E-471A-87DC-B4DE4D77FFD2}" type="parTrans" cxnId="{12BD207A-FB9D-4B20-B0F1-1D5D0349A15E}">
      <dgm:prSet/>
      <dgm:spPr/>
      <dgm:t>
        <a:bodyPr/>
        <a:lstStyle/>
        <a:p>
          <a:endParaRPr lang="en-IN"/>
        </a:p>
      </dgm:t>
    </dgm:pt>
    <dgm:pt modelId="{0B552878-DBC3-4082-B283-A19AF1041D0C}" type="sibTrans" cxnId="{12BD207A-FB9D-4B20-B0F1-1D5D0349A15E}">
      <dgm:prSet/>
      <dgm:spPr/>
      <dgm:t>
        <a:bodyPr/>
        <a:lstStyle/>
        <a:p>
          <a:endParaRPr lang="en-IN"/>
        </a:p>
      </dgm:t>
    </dgm:pt>
    <dgm:pt modelId="{025459B4-BAB4-4C45-AE78-1312D8516270}">
      <dgm:prSet phldrT="[Text]" custT="1"/>
      <dgm:spPr/>
      <dgm:t>
        <a:bodyPr/>
        <a:lstStyle/>
        <a:p>
          <a:r>
            <a:rPr lang="en-IN" sz="2500" dirty="0"/>
            <a:t>Level 1 </a:t>
          </a:r>
        </a:p>
        <a:p>
          <a:r>
            <a:rPr lang="en-IN" sz="2000" dirty="0">
              <a:solidFill>
                <a:srgbClr val="00B0F0"/>
              </a:solidFill>
            </a:rPr>
            <a:t>(10-40 %)</a:t>
          </a:r>
        </a:p>
      </dgm:t>
    </dgm:pt>
    <dgm:pt modelId="{8FEE672C-F6DA-4C4E-91D1-08BF4CA2E52F}" type="parTrans" cxnId="{80A25DDC-FA89-4702-9A6D-3FE99329F830}">
      <dgm:prSet/>
      <dgm:spPr/>
      <dgm:t>
        <a:bodyPr/>
        <a:lstStyle/>
        <a:p>
          <a:endParaRPr lang="en-IN"/>
        </a:p>
      </dgm:t>
    </dgm:pt>
    <dgm:pt modelId="{EED988A7-4B88-47B7-B0C6-50F2A13BBF69}" type="sibTrans" cxnId="{80A25DDC-FA89-4702-9A6D-3FE99329F830}">
      <dgm:prSet/>
      <dgm:spPr/>
      <dgm:t>
        <a:bodyPr/>
        <a:lstStyle/>
        <a:p>
          <a:endParaRPr lang="en-IN"/>
        </a:p>
      </dgm:t>
    </dgm:pt>
    <dgm:pt modelId="{B2E69D5C-FE94-47B4-B7D4-194DF29BEA28}">
      <dgm:prSet phldrT="[Text]" custT="1"/>
      <dgm:spPr/>
      <dgm:t>
        <a:bodyPr/>
        <a:lstStyle/>
        <a:p>
          <a:r>
            <a:rPr lang="en-IN" sz="2500" dirty="0"/>
            <a:t>Level 2 </a:t>
          </a:r>
        </a:p>
        <a:p>
          <a:r>
            <a:rPr lang="en-IN" sz="2000" dirty="0">
              <a:solidFill>
                <a:srgbClr val="00B0F0"/>
              </a:solidFill>
            </a:rPr>
            <a:t> (40-60 %)</a:t>
          </a:r>
          <a:endParaRPr lang="en-IN" sz="2000" dirty="0"/>
        </a:p>
      </dgm:t>
    </dgm:pt>
    <dgm:pt modelId="{9612B8E7-17FC-4B31-853A-740A9F9BE842}" type="parTrans" cxnId="{666229C6-F599-4BDE-A7FE-EF1BA1D670B0}">
      <dgm:prSet/>
      <dgm:spPr/>
      <dgm:t>
        <a:bodyPr/>
        <a:lstStyle/>
        <a:p>
          <a:endParaRPr lang="en-IN"/>
        </a:p>
      </dgm:t>
    </dgm:pt>
    <dgm:pt modelId="{4EA57110-0B87-4962-854B-C6BCDEE7103E}" type="sibTrans" cxnId="{666229C6-F599-4BDE-A7FE-EF1BA1D670B0}">
      <dgm:prSet/>
      <dgm:spPr/>
      <dgm:t>
        <a:bodyPr/>
        <a:lstStyle/>
        <a:p>
          <a:endParaRPr lang="en-IN"/>
        </a:p>
      </dgm:t>
    </dgm:pt>
    <dgm:pt modelId="{5BA82A9D-0A61-4907-8D36-ED5B309D2995}" type="pres">
      <dgm:prSet presAssocID="{82547AFC-FD35-49C2-BB39-B8BBF5247EB9}" presName="rootnode" presStyleCnt="0">
        <dgm:presLayoutVars>
          <dgm:chMax/>
          <dgm:chPref/>
          <dgm:dir/>
          <dgm:animLvl val="lvl"/>
        </dgm:presLayoutVars>
      </dgm:prSet>
      <dgm:spPr/>
    </dgm:pt>
    <dgm:pt modelId="{3EA4B6CB-BF45-43DF-9BD5-014AD5CF98D7}" type="pres">
      <dgm:prSet presAssocID="{CBFBBB67-25C3-4310-AF51-BE5E5A00050B}" presName="composite" presStyleCnt="0"/>
      <dgm:spPr/>
    </dgm:pt>
    <dgm:pt modelId="{0E872F07-EF37-4779-B165-2ACD72E65C19}" type="pres">
      <dgm:prSet presAssocID="{CBFBBB67-25C3-4310-AF51-BE5E5A00050B}" presName="LShape" presStyleLbl="alignNode1" presStyleIdx="0" presStyleCnt="5" custLinFactY="70838" custLinFactNeighborX="-53033" custLinFactNeighborY="100000"/>
      <dgm:spPr/>
    </dgm:pt>
    <dgm:pt modelId="{226A85F7-ECA4-4C13-BBCB-8500A4167E96}" type="pres">
      <dgm:prSet presAssocID="{CBFBBB67-25C3-4310-AF51-BE5E5A00050B}" presName="ParentText" presStyleLbl="revTx" presStyleIdx="0" presStyleCnt="3" custLinFactNeighborX="-8964" custLinFactNeighborY="9721">
        <dgm:presLayoutVars>
          <dgm:chMax val="0"/>
          <dgm:chPref val="0"/>
          <dgm:bulletEnabled val="1"/>
        </dgm:presLayoutVars>
      </dgm:prSet>
      <dgm:spPr/>
    </dgm:pt>
    <dgm:pt modelId="{21287708-0FEC-4B11-99D8-C03497EE7A5F}" type="pres">
      <dgm:prSet presAssocID="{CBFBBB67-25C3-4310-AF51-BE5E5A00050B}" presName="Triangle" presStyleLbl="alignNode1" presStyleIdx="1" presStyleCnt="5" custFlipVert="1" custFlipHor="1" custScaleX="14156" custScaleY="93491" custLinFactX="-300000" custLinFactY="-93803" custLinFactNeighborX="-383116" custLinFactNeighborY="-100000"/>
      <dgm:spPr/>
    </dgm:pt>
    <dgm:pt modelId="{8B04A956-847C-4B4E-BD4A-F4BDA6648C6B}" type="pres">
      <dgm:prSet presAssocID="{0B552878-DBC3-4082-B283-A19AF1041D0C}" presName="sibTrans" presStyleCnt="0"/>
      <dgm:spPr/>
    </dgm:pt>
    <dgm:pt modelId="{5C2FFEB2-A773-4CD4-892F-19763EB48F60}" type="pres">
      <dgm:prSet presAssocID="{0B552878-DBC3-4082-B283-A19AF1041D0C}" presName="space" presStyleCnt="0"/>
      <dgm:spPr/>
    </dgm:pt>
    <dgm:pt modelId="{CD4B8E4D-87FA-44E8-AF6F-6003AC168D21}" type="pres">
      <dgm:prSet presAssocID="{025459B4-BAB4-4C45-AE78-1312D8516270}" presName="composite" presStyleCnt="0"/>
      <dgm:spPr/>
    </dgm:pt>
    <dgm:pt modelId="{67E41DEA-D809-4472-B004-83898890856E}" type="pres">
      <dgm:prSet presAssocID="{025459B4-BAB4-4C45-AE78-1312D8516270}" presName="LShape" presStyleLbl="alignNode1" presStyleIdx="2" presStyleCnt="5" custScaleX="96488" custScaleY="101170" custLinFactY="26374" custLinFactNeighborX="-64617" custLinFactNeighborY="100000"/>
      <dgm:spPr/>
    </dgm:pt>
    <dgm:pt modelId="{85CCE79A-1B76-4D79-99EC-DC86F4448B1B}" type="pres">
      <dgm:prSet presAssocID="{025459B4-BAB4-4C45-AE78-1312D8516270}" presName="ParentText" presStyleLbl="revTx" presStyleIdx="1" presStyleCnt="3" custLinFactNeighborX="-73501" custLinFactNeighborY="16124">
        <dgm:presLayoutVars>
          <dgm:chMax val="0"/>
          <dgm:chPref val="0"/>
          <dgm:bulletEnabled val="1"/>
        </dgm:presLayoutVars>
      </dgm:prSet>
      <dgm:spPr/>
    </dgm:pt>
    <dgm:pt modelId="{0374D280-4A02-47B7-A200-ED9A6306353E}" type="pres">
      <dgm:prSet presAssocID="{025459B4-BAB4-4C45-AE78-1312D8516270}" presName="Triangle" presStyleLbl="alignNode1" presStyleIdx="3" presStyleCnt="5" custFlipVert="1" custFlipHor="0" custScaleX="52817" custScaleY="20706" custLinFactX="-540633" custLinFactY="-134644" custLinFactNeighborX="-600000" custLinFactNeighborY="-200000"/>
      <dgm:spPr/>
    </dgm:pt>
    <dgm:pt modelId="{05022F6D-DB8D-4F58-B287-C0D0537CBD3F}" type="pres">
      <dgm:prSet presAssocID="{EED988A7-4B88-47B7-B0C6-50F2A13BBF69}" presName="sibTrans" presStyleCnt="0"/>
      <dgm:spPr/>
    </dgm:pt>
    <dgm:pt modelId="{88330599-17F5-4629-934B-5959205C4255}" type="pres">
      <dgm:prSet presAssocID="{EED988A7-4B88-47B7-B0C6-50F2A13BBF69}" presName="space" presStyleCnt="0"/>
      <dgm:spPr/>
    </dgm:pt>
    <dgm:pt modelId="{94224032-7A5C-48DD-9648-B835428E8656}" type="pres">
      <dgm:prSet presAssocID="{B2E69D5C-FE94-47B4-B7D4-194DF29BEA28}" presName="composite" presStyleCnt="0"/>
      <dgm:spPr/>
    </dgm:pt>
    <dgm:pt modelId="{F47298E7-9220-45F9-9BA4-1EBBD3802908}" type="pres">
      <dgm:prSet presAssocID="{B2E69D5C-FE94-47B4-B7D4-194DF29BEA28}" presName="LShape" presStyleLbl="alignNode1" presStyleIdx="4" presStyleCnt="5" custLinFactNeighborX="-78271" custLinFactNeighborY="80091"/>
      <dgm:spPr/>
    </dgm:pt>
    <dgm:pt modelId="{17611940-D4AF-4736-B980-E657D363250F}" type="pres">
      <dgm:prSet presAssocID="{B2E69D5C-FE94-47B4-B7D4-194DF29BEA28}" presName="ParentText" presStyleLbl="revTx" presStyleIdx="2" presStyleCnt="3" custLinFactNeighborX="-92302" custLinFactNeighborY="-17740">
        <dgm:presLayoutVars>
          <dgm:chMax val="0"/>
          <dgm:chPref val="0"/>
          <dgm:bulletEnabled val="1"/>
        </dgm:presLayoutVars>
      </dgm:prSet>
      <dgm:spPr/>
    </dgm:pt>
  </dgm:ptLst>
  <dgm:cxnLst>
    <dgm:cxn modelId="{DBA6F008-80F3-46CF-9DD1-E2F9B0138F90}" type="presOf" srcId="{CBFBBB67-25C3-4310-AF51-BE5E5A00050B}" destId="{226A85F7-ECA4-4C13-BBCB-8500A4167E96}" srcOrd="0" destOrd="0" presId="urn:microsoft.com/office/officeart/2009/3/layout/StepUpProcess"/>
    <dgm:cxn modelId="{64DFAF38-51CF-4B4D-B575-8981A101A97F}" type="presOf" srcId="{025459B4-BAB4-4C45-AE78-1312D8516270}" destId="{85CCE79A-1B76-4D79-99EC-DC86F4448B1B}" srcOrd="0" destOrd="0" presId="urn:microsoft.com/office/officeart/2009/3/layout/StepUpProcess"/>
    <dgm:cxn modelId="{EF85E23B-43BC-4A51-BDAD-5E3072674986}" type="presOf" srcId="{82547AFC-FD35-49C2-BB39-B8BBF5247EB9}" destId="{5BA82A9D-0A61-4907-8D36-ED5B309D2995}" srcOrd="0" destOrd="0" presId="urn:microsoft.com/office/officeart/2009/3/layout/StepUpProcess"/>
    <dgm:cxn modelId="{56C5EC54-6473-4B9C-A159-70D80042C4EE}" type="presOf" srcId="{B2E69D5C-FE94-47B4-B7D4-194DF29BEA28}" destId="{17611940-D4AF-4736-B980-E657D363250F}" srcOrd="0" destOrd="0" presId="urn:microsoft.com/office/officeart/2009/3/layout/StepUpProcess"/>
    <dgm:cxn modelId="{12BD207A-FB9D-4B20-B0F1-1D5D0349A15E}" srcId="{82547AFC-FD35-49C2-BB39-B8BBF5247EB9}" destId="{CBFBBB67-25C3-4310-AF51-BE5E5A00050B}" srcOrd="0" destOrd="0" parTransId="{B2FF3153-AD6E-471A-87DC-B4DE4D77FFD2}" sibTransId="{0B552878-DBC3-4082-B283-A19AF1041D0C}"/>
    <dgm:cxn modelId="{666229C6-F599-4BDE-A7FE-EF1BA1D670B0}" srcId="{82547AFC-FD35-49C2-BB39-B8BBF5247EB9}" destId="{B2E69D5C-FE94-47B4-B7D4-194DF29BEA28}" srcOrd="2" destOrd="0" parTransId="{9612B8E7-17FC-4B31-853A-740A9F9BE842}" sibTransId="{4EA57110-0B87-4962-854B-C6BCDEE7103E}"/>
    <dgm:cxn modelId="{80A25DDC-FA89-4702-9A6D-3FE99329F830}" srcId="{82547AFC-FD35-49C2-BB39-B8BBF5247EB9}" destId="{025459B4-BAB4-4C45-AE78-1312D8516270}" srcOrd="1" destOrd="0" parTransId="{8FEE672C-F6DA-4C4E-91D1-08BF4CA2E52F}" sibTransId="{EED988A7-4B88-47B7-B0C6-50F2A13BBF69}"/>
    <dgm:cxn modelId="{C4CCD30D-C1B5-41E4-AA90-935247DD5CE8}" type="presParOf" srcId="{5BA82A9D-0A61-4907-8D36-ED5B309D2995}" destId="{3EA4B6CB-BF45-43DF-9BD5-014AD5CF98D7}" srcOrd="0" destOrd="0" presId="urn:microsoft.com/office/officeart/2009/3/layout/StepUpProcess"/>
    <dgm:cxn modelId="{46CF4A2E-D89A-4B25-A3FC-6AAAA50FC25C}" type="presParOf" srcId="{3EA4B6CB-BF45-43DF-9BD5-014AD5CF98D7}" destId="{0E872F07-EF37-4779-B165-2ACD72E65C19}" srcOrd="0" destOrd="0" presId="urn:microsoft.com/office/officeart/2009/3/layout/StepUpProcess"/>
    <dgm:cxn modelId="{A8D49895-4C2C-472B-AAF3-834C3D0F2825}" type="presParOf" srcId="{3EA4B6CB-BF45-43DF-9BD5-014AD5CF98D7}" destId="{226A85F7-ECA4-4C13-BBCB-8500A4167E96}" srcOrd="1" destOrd="0" presId="urn:microsoft.com/office/officeart/2009/3/layout/StepUpProcess"/>
    <dgm:cxn modelId="{6FF9DF1B-78DB-41C1-BDBE-836A8031CC5F}" type="presParOf" srcId="{3EA4B6CB-BF45-43DF-9BD5-014AD5CF98D7}" destId="{21287708-0FEC-4B11-99D8-C03497EE7A5F}" srcOrd="2" destOrd="0" presId="urn:microsoft.com/office/officeart/2009/3/layout/StepUpProcess"/>
    <dgm:cxn modelId="{CEFC5B35-7753-4453-9126-56FB11BCC103}" type="presParOf" srcId="{5BA82A9D-0A61-4907-8D36-ED5B309D2995}" destId="{8B04A956-847C-4B4E-BD4A-F4BDA6648C6B}" srcOrd="1" destOrd="0" presId="urn:microsoft.com/office/officeart/2009/3/layout/StepUpProcess"/>
    <dgm:cxn modelId="{E9B497E5-E3A5-475F-81AD-51AFE87DEB4D}" type="presParOf" srcId="{8B04A956-847C-4B4E-BD4A-F4BDA6648C6B}" destId="{5C2FFEB2-A773-4CD4-892F-19763EB48F60}" srcOrd="0" destOrd="0" presId="urn:microsoft.com/office/officeart/2009/3/layout/StepUpProcess"/>
    <dgm:cxn modelId="{E0953093-C76F-4755-99CF-C13709846916}" type="presParOf" srcId="{5BA82A9D-0A61-4907-8D36-ED5B309D2995}" destId="{CD4B8E4D-87FA-44E8-AF6F-6003AC168D21}" srcOrd="2" destOrd="0" presId="urn:microsoft.com/office/officeart/2009/3/layout/StepUpProcess"/>
    <dgm:cxn modelId="{8B7F1197-4F95-41DC-904A-856D335EC335}" type="presParOf" srcId="{CD4B8E4D-87FA-44E8-AF6F-6003AC168D21}" destId="{67E41DEA-D809-4472-B004-83898890856E}" srcOrd="0" destOrd="0" presId="urn:microsoft.com/office/officeart/2009/3/layout/StepUpProcess"/>
    <dgm:cxn modelId="{56538210-ED93-4816-8E04-A4B6D4BCAC87}" type="presParOf" srcId="{CD4B8E4D-87FA-44E8-AF6F-6003AC168D21}" destId="{85CCE79A-1B76-4D79-99EC-DC86F4448B1B}" srcOrd="1" destOrd="0" presId="urn:microsoft.com/office/officeart/2009/3/layout/StepUpProcess"/>
    <dgm:cxn modelId="{916027AD-D554-4782-90DD-2FDE124E6A9C}" type="presParOf" srcId="{CD4B8E4D-87FA-44E8-AF6F-6003AC168D21}" destId="{0374D280-4A02-47B7-A200-ED9A6306353E}" srcOrd="2" destOrd="0" presId="urn:microsoft.com/office/officeart/2009/3/layout/StepUpProcess"/>
    <dgm:cxn modelId="{C3C360D5-34AD-4363-BCB6-FFB6F7DD50EF}" type="presParOf" srcId="{5BA82A9D-0A61-4907-8D36-ED5B309D2995}" destId="{05022F6D-DB8D-4F58-B287-C0D0537CBD3F}" srcOrd="3" destOrd="0" presId="urn:microsoft.com/office/officeart/2009/3/layout/StepUpProcess"/>
    <dgm:cxn modelId="{4FDDCE6F-8D33-45CE-B184-230FD5C9EEC2}" type="presParOf" srcId="{05022F6D-DB8D-4F58-B287-C0D0537CBD3F}" destId="{88330599-17F5-4629-934B-5959205C4255}" srcOrd="0" destOrd="0" presId="urn:microsoft.com/office/officeart/2009/3/layout/StepUpProcess"/>
    <dgm:cxn modelId="{26C41BF8-7AA0-4762-865E-24A0214A9E17}" type="presParOf" srcId="{5BA82A9D-0A61-4907-8D36-ED5B309D2995}" destId="{94224032-7A5C-48DD-9648-B835428E8656}" srcOrd="4" destOrd="0" presId="urn:microsoft.com/office/officeart/2009/3/layout/StepUpProcess"/>
    <dgm:cxn modelId="{6A98572D-EE89-4A37-8D4A-28188A8DC0EB}" type="presParOf" srcId="{94224032-7A5C-48DD-9648-B835428E8656}" destId="{F47298E7-9220-45F9-9BA4-1EBBD3802908}" srcOrd="0" destOrd="0" presId="urn:microsoft.com/office/officeart/2009/3/layout/StepUpProcess"/>
    <dgm:cxn modelId="{D09B7B85-45D5-45C6-AACB-8A92520E7B18}" type="presParOf" srcId="{94224032-7A5C-48DD-9648-B835428E8656}" destId="{17611940-D4AF-4736-B980-E657D36325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59D1E-2F53-4E89-9FFC-CCFFAB016C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FB1A53-F700-4525-AECB-F37E1AFBF9E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2200" dirty="0"/>
            <a:t>Departmental Academic Integrity Panel (DAIP)</a:t>
          </a:r>
        </a:p>
      </dgm:t>
    </dgm:pt>
    <dgm:pt modelId="{810928BB-9010-443D-9AC6-C715122C2A2E}" type="parTrans" cxnId="{855718E8-8E6D-4090-847D-4813693D24E4}">
      <dgm:prSet/>
      <dgm:spPr/>
      <dgm:t>
        <a:bodyPr/>
        <a:lstStyle/>
        <a:p>
          <a:endParaRPr lang="en-IN"/>
        </a:p>
      </dgm:t>
    </dgm:pt>
    <dgm:pt modelId="{FE729C7B-5B15-4CB3-AB19-C46EEC4F3199}" type="sibTrans" cxnId="{855718E8-8E6D-4090-847D-4813693D24E4}">
      <dgm:prSet/>
      <dgm:spPr/>
      <dgm:t>
        <a:bodyPr/>
        <a:lstStyle/>
        <a:p>
          <a:endParaRPr lang="en-IN"/>
        </a:p>
      </dgm:t>
    </dgm:pt>
    <dgm:pt modelId="{C005059E-E1AE-49CE-B0D8-1E7891CA4EBA}">
      <dgm:prSet phldrT="[Text]" custT="1"/>
      <dgm:spPr/>
      <dgm:t>
        <a:bodyPr/>
        <a:lstStyle/>
        <a:p>
          <a:r>
            <a:rPr lang="en-IN" sz="2000" dirty="0"/>
            <a:t>Chairman:     </a:t>
          </a:r>
          <a:r>
            <a:rPr lang="en-IN" sz="2000" dirty="0">
              <a:solidFill>
                <a:srgbClr val="FFFF00"/>
              </a:solidFill>
            </a:rPr>
            <a:t>Head of the Dept.</a:t>
          </a:r>
        </a:p>
      </dgm:t>
    </dgm:pt>
    <dgm:pt modelId="{AC4FEA00-15D4-45A7-935C-44806C9C88FC}" type="parTrans" cxnId="{541A50BD-7305-4F7C-85AA-81584A5A8171}">
      <dgm:prSet/>
      <dgm:spPr/>
      <dgm:t>
        <a:bodyPr/>
        <a:lstStyle/>
        <a:p>
          <a:endParaRPr lang="en-IN"/>
        </a:p>
      </dgm:t>
    </dgm:pt>
    <dgm:pt modelId="{EF3A46CF-34B6-4E49-979E-FE93040F3915}" type="sibTrans" cxnId="{541A50BD-7305-4F7C-85AA-81584A5A8171}">
      <dgm:prSet/>
      <dgm:spPr/>
      <dgm:t>
        <a:bodyPr/>
        <a:lstStyle/>
        <a:p>
          <a:endParaRPr lang="en-IN"/>
        </a:p>
      </dgm:t>
    </dgm:pt>
    <dgm:pt modelId="{0484D0E4-901E-4A7C-8EAE-A9862251434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IN" sz="2400" dirty="0"/>
            <a:t>Institutional  Academic Integrity Panel (IAIP)</a:t>
          </a:r>
        </a:p>
      </dgm:t>
    </dgm:pt>
    <dgm:pt modelId="{2BA121FF-9F53-4D5A-872E-2BD3EE9C0DD8}" type="parTrans" cxnId="{3648DF40-27DA-43D0-99CD-11E72A376615}">
      <dgm:prSet/>
      <dgm:spPr/>
      <dgm:t>
        <a:bodyPr/>
        <a:lstStyle/>
        <a:p>
          <a:endParaRPr lang="en-IN"/>
        </a:p>
      </dgm:t>
    </dgm:pt>
    <dgm:pt modelId="{878B5046-E3CE-47AD-9788-5E203FDDD984}" type="sibTrans" cxnId="{3648DF40-27DA-43D0-99CD-11E72A376615}">
      <dgm:prSet/>
      <dgm:spPr/>
      <dgm:t>
        <a:bodyPr/>
        <a:lstStyle/>
        <a:p>
          <a:endParaRPr lang="en-IN"/>
        </a:p>
      </dgm:t>
    </dgm:pt>
    <dgm:pt modelId="{2FB0E595-0008-4B8A-A57E-61A0AD6BEC05}">
      <dgm:prSet phldrT="[Text]" custT="1"/>
      <dgm:spPr/>
      <dgm:t>
        <a:bodyPr/>
        <a:lstStyle/>
        <a:p>
          <a:r>
            <a:rPr lang="en-IN" sz="2000" dirty="0"/>
            <a:t>Chairperson:   </a:t>
          </a:r>
          <a:r>
            <a:rPr lang="en-IN" sz="2000" dirty="0">
              <a:solidFill>
                <a:srgbClr val="FFFF00"/>
              </a:solidFill>
            </a:rPr>
            <a:t>PVC/Dean/Sr. Faculty</a:t>
          </a:r>
        </a:p>
      </dgm:t>
    </dgm:pt>
    <dgm:pt modelId="{ED20DE24-0314-41B3-BDD5-3F2C809949B4}" type="parTrans" cxnId="{94FA7E0B-F270-4CA0-B977-9FF98AB95F4E}">
      <dgm:prSet/>
      <dgm:spPr/>
      <dgm:t>
        <a:bodyPr/>
        <a:lstStyle/>
        <a:p>
          <a:endParaRPr lang="en-IN"/>
        </a:p>
      </dgm:t>
    </dgm:pt>
    <dgm:pt modelId="{C145EE2E-6683-4D5B-9C93-5A44A36D9216}" type="sibTrans" cxnId="{94FA7E0B-F270-4CA0-B977-9FF98AB95F4E}">
      <dgm:prSet/>
      <dgm:spPr/>
      <dgm:t>
        <a:bodyPr/>
        <a:lstStyle/>
        <a:p>
          <a:endParaRPr lang="en-IN"/>
        </a:p>
      </dgm:t>
    </dgm:pt>
    <dgm:pt modelId="{4F56DF89-2A91-46DF-92D7-C0A20FCBCCFE}">
      <dgm:prSet phldrT="[Text]" custT="1"/>
      <dgm:spPr/>
      <dgm:t>
        <a:bodyPr/>
        <a:lstStyle/>
        <a:p>
          <a:r>
            <a:rPr lang="en-IN" sz="2000" dirty="0"/>
            <a:t>Member:        </a:t>
          </a:r>
          <a:r>
            <a:rPr lang="en-IN" sz="2000" dirty="0">
              <a:solidFill>
                <a:srgbClr val="FFFF00"/>
              </a:solidFill>
            </a:rPr>
            <a:t>Faculty from other Dept.</a:t>
          </a:r>
        </a:p>
      </dgm:t>
    </dgm:pt>
    <dgm:pt modelId="{DE792E92-BBA7-448D-902D-BFA8268626E9}" type="parTrans" cxnId="{E0B74383-4259-4B4C-8780-5D5D910D8DBB}">
      <dgm:prSet/>
      <dgm:spPr/>
      <dgm:t>
        <a:bodyPr/>
        <a:lstStyle/>
        <a:p>
          <a:endParaRPr lang="en-IN"/>
        </a:p>
      </dgm:t>
    </dgm:pt>
    <dgm:pt modelId="{DE09B606-F1FB-4A41-AAD9-89A15BCB4731}" type="sibTrans" cxnId="{E0B74383-4259-4B4C-8780-5D5D910D8DBB}">
      <dgm:prSet/>
      <dgm:spPr/>
      <dgm:t>
        <a:bodyPr/>
        <a:lstStyle/>
        <a:p>
          <a:endParaRPr lang="en-IN"/>
        </a:p>
      </dgm:t>
    </dgm:pt>
    <dgm:pt modelId="{65F943A1-42E0-4977-A494-37B90A240599}">
      <dgm:prSet phldrT="[Text]" custT="1"/>
      <dgm:spPr/>
      <dgm:t>
        <a:bodyPr/>
        <a:lstStyle/>
        <a:p>
          <a:r>
            <a:rPr lang="en-IN" sz="2000" dirty="0"/>
            <a:t>Member:        </a:t>
          </a:r>
          <a:r>
            <a:rPr lang="en-IN" sz="2000" dirty="0">
              <a:solidFill>
                <a:srgbClr val="FFFF00"/>
              </a:solidFill>
            </a:rPr>
            <a:t>Expert in anti-plagiarism tools</a:t>
          </a:r>
          <a:r>
            <a:rPr lang="en-IN" sz="2000" dirty="0"/>
            <a:t> </a:t>
          </a:r>
        </a:p>
      </dgm:t>
    </dgm:pt>
    <dgm:pt modelId="{6C7F2537-80C3-49CC-9531-4198CCC7363E}" type="parTrans" cxnId="{3D3649C4-EBE9-4951-89FD-F13D44A68A12}">
      <dgm:prSet/>
      <dgm:spPr/>
      <dgm:t>
        <a:bodyPr/>
        <a:lstStyle/>
        <a:p>
          <a:endParaRPr lang="en-IN"/>
        </a:p>
      </dgm:t>
    </dgm:pt>
    <dgm:pt modelId="{59E559D8-1228-4567-A295-D714A31E3DF2}" type="sibTrans" cxnId="{3D3649C4-EBE9-4951-89FD-F13D44A68A12}">
      <dgm:prSet/>
      <dgm:spPr/>
      <dgm:t>
        <a:bodyPr/>
        <a:lstStyle/>
        <a:p>
          <a:endParaRPr lang="en-IN"/>
        </a:p>
      </dgm:t>
    </dgm:pt>
    <dgm:pt modelId="{6A4CB6C2-BBF5-4FD6-BE4C-923271FAEA74}">
      <dgm:prSet phldrT="[Text]" custT="1"/>
      <dgm:spPr/>
      <dgm:t>
        <a:bodyPr/>
        <a:lstStyle/>
        <a:p>
          <a:r>
            <a:rPr lang="en-IN" sz="2000" dirty="0"/>
            <a:t>Member: 	  </a:t>
          </a:r>
          <a:r>
            <a:rPr lang="en-IN" sz="2000" dirty="0">
              <a:solidFill>
                <a:srgbClr val="FFFF00"/>
              </a:solidFill>
            </a:rPr>
            <a:t>Sr. Faculty</a:t>
          </a:r>
          <a:r>
            <a:rPr lang="en-IN" sz="2000" dirty="0"/>
            <a:t> </a:t>
          </a:r>
        </a:p>
      </dgm:t>
    </dgm:pt>
    <dgm:pt modelId="{7B142AEF-C25F-45E8-ABF9-2CA5CA290E35}" type="parTrans" cxnId="{6A4C8122-49C5-449E-8C23-E2360A3D0AED}">
      <dgm:prSet/>
      <dgm:spPr/>
      <dgm:t>
        <a:bodyPr/>
        <a:lstStyle/>
        <a:p>
          <a:endParaRPr lang="en-IN"/>
        </a:p>
      </dgm:t>
    </dgm:pt>
    <dgm:pt modelId="{3D05EBCB-B839-4901-A463-F57077D9E3C9}" type="sibTrans" cxnId="{6A4C8122-49C5-449E-8C23-E2360A3D0AED}">
      <dgm:prSet/>
      <dgm:spPr/>
      <dgm:t>
        <a:bodyPr/>
        <a:lstStyle/>
        <a:p>
          <a:endParaRPr lang="en-IN"/>
        </a:p>
      </dgm:t>
    </dgm:pt>
    <dgm:pt modelId="{ADD05FEA-BD25-40B0-BFBF-5EB9FE827783}">
      <dgm:prSet phldrT="[Text]" custT="1"/>
      <dgm:spPr/>
      <dgm:t>
        <a:bodyPr/>
        <a:lstStyle/>
        <a:p>
          <a:r>
            <a:rPr lang="en-IN" sz="2000" dirty="0"/>
            <a:t>Member:          </a:t>
          </a:r>
          <a:r>
            <a:rPr lang="en-IN" sz="2000" dirty="0">
              <a:solidFill>
                <a:srgbClr val="FFFF00"/>
              </a:solidFill>
            </a:rPr>
            <a:t>Faculty from outside the organization</a:t>
          </a:r>
        </a:p>
      </dgm:t>
    </dgm:pt>
    <dgm:pt modelId="{CDB608E6-2F4A-4A02-9E47-5CA37812B303}" type="parTrans" cxnId="{4531106C-18C9-4ADE-961B-B2CF312A6A6D}">
      <dgm:prSet/>
      <dgm:spPr/>
      <dgm:t>
        <a:bodyPr/>
        <a:lstStyle/>
        <a:p>
          <a:endParaRPr lang="en-IN"/>
        </a:p>
      </dgm:t>
    </dgm:pt>
    <dgm:pt modelId="{ED4323D1-A634-498A-90DD-A8B42802DB3D}" type="sibTrans" cxnId="{4531106C-18C9-4ADE-961B-B2CF312A6A6D}">
      <dgm:prSet/>
      <dgm:spPr/>
      <dgm:t>
        <a:bodyPr/>
        <a:lstStyle/>
        <a:p>
          <a:endParaRPr lang="en-IN"/>
        </a:p>
      </dgm:t>
    </dgm:pt>
    <dgm:pt modelId="{5F8C7EDE-71DE-47A2-A55B-38CDA2B89C22}">
      <dgm:prSet phldrT="[Text]" custT="1"/>
      <dgm:spPr/>
      <dgm:t>
        <a:bodyPr/>
        <a:lstStyle/>
        <a:p>
          <a:r>
            <a:rPr lang="en-IN" sz="2000" dirty="0"/>
            <a:t>Member:          </a:t>
          </a:r>
          <a:r>
            <a:rPr lang="en-IN" sz="2000" dirty="0">
              <a:solidFill>
                <a:srgbClr val="FFFF00"/>
              </a:solidFill>
            </a:rPr>
            <a:t>Expert in anti-plagiarism tools</a:t>
          </a:r>
        </a:p>
      </dgm:t>
    </dgm:pt>
    <dgm:pt modelId="{ADB7D4B5-37D6-4A14-AA25-5770E207582D}" type="parTrans" cxnId="{009D3172-131C-4354-B172-7667699F1F4D}">
      <dgm:prSet/>
      <dgm:spPr/>
      <dgm:t>
        <a:bodyPr/>
        <a:lstStyle/>
        <a:p>
          <a:endParaRPr lang="en-IN"/>
        </a:p>
      </dgm:t>
    </dgm:pt>
    <dgm:pt modelId="{72D8CCBC-BE61-4A93-9968-10674FF3715B}" type="sibTrans" cxnId="{009D3172-131C-4354-B172-7667699F1F4D}">
      <dgm:prSet/>
      <dgm:spPr/>
      <dgm:t>
        <a:bodyPr/>
        <a:lstStyle/>
        <a:p>
          <a:endParaRPr lang="en-IN"/>
        </a:p>
      </dgm:t>
    </dgm:pt>
    <dgm:pt modelId="{3394BD6A-5BCB-4BC3-8876-9A08E68AF062}" type="pres">
      <dgm:prSet presAssocID="{47359D1E-2F53-4E89-9FFC-CCFFAB016CF7}" presName="linear" presStyleCnt="0">
        <dgm:presLayoutVars>
          <dgm:animLvl val="lvl"/>
          <dgm:resizeHandles val="exact"/>
        </dgm:presLayoutVars>
      </dgm:prSet>
      <dgm:spPr/>
    </dgm:pt>
    <dgm:pt modelId="{2E32E6C1-82D8-4E82-9756-8884BE495361}" type="pres">
      <dgm:prSet presAssocID="{D7FB1A53-F700-4525-AECB-F37E1AFBF9E3}" presName="parentText" presStyleLbl="node1" presStyleIdx="0" presStyleCnt="2" custLinFactNeighborY="-15814">
        <dgm:presLayoutVars>
          <dgm:chMax val="0"/>
          <dgm:bulletEnabled val="1"/>
        </dgm:presLayoutVars>
      </dgm:prSet>
      <dgm:spPr/>
    </dgm:pt>
    <dgm:pt modelId="{D0BCA23A-9446-46E4-AE50-E4686DB12CE5}" type="pres">
      <dgm:prSet presAssocID="{D7FB1A53-F700-4525-AECB-F37E1AFBF9E3}" presName="childText" presStyleLbl="revTx" presStyleIdx="0" presStyleCnt="2" custScaleY="186552" custLinFactNeighborY="18780">
        <dgm:presLayoutVars>
          <dgm:bulletEnabled val="1"/>
        </dgm:presLayoutVars>
      </dgm:prSet>
      <dgm:spPr/>
    </dgm:pt>
    <dgm:pt modelId="{20BAFBAE-EBE4-4E2E-BE0B-C739BECD3961}" type="pres">
      <dgm:prSet presAssocID="{0484D0E4-901E-4A7C-8EAE-A98622514345}" presName="parentText" presStyleLbl="node1" presStyleIdx="1" presStyleCnt="2" custScaleY="135436" custLinFactNeighborY="-13051">
        <dgm:presLayoutVars>
          <dgm:chMax val="0"/>
          <dgm:bulletEnabled val="1"/>
        </dgm:presLayoutVars>
      </dgm:prSet>
      <dgm:spPr/>
    </dgm:pt>
    <dgm:pt modelId="{95179CB9-A57B-460F-9586-27CCB1471DD3}" type="pres">
      <dgm:prSet presAssocID="{0484D0E4-901E-4A7C-8EAE-A98622514345}" presName="childText" presStyleLbl="revTx" presStyleIdx="1" presStyleCnt="2" custScaleY="139275" custLinFactNeighborY="20869">
        <dgm:presLayoutVars>
          <dgm:bulletEnabled val="1"/>
        </dgm:presLayoutVars>
      </dgm:prSet>
      <dgm:spPr/>
    </dgm:pt>
  </dgm:ptLst>
  <dgm:cxnLst>
    <dgm:cxn modelId="{B801880A-A8A2-4E15-9E13-BE0D13537055}" type="presOf" srcId="{47359D1E-2F53-4E89-9FFC-CCFFAB016CF7}" destId="{3394BD6A-5BCB-4BC3-8876-9A08E68AF062}" srcOrd="0" destOrd="0" presId="urn:microsoft.com/office/officeart/2005/8/layout/vList2"/>
    <dgm:cxn modelId="{94FA7E0B-F270-4CA0-B977-9FF98AB95F4E}" srcId="{0484D0E4-901E-4A7C-8EAE-A98622514345}" destId="{2FB0E595-0008-4B8A-A57E-61A0AD6BEC05}" srcOrd="0" destOrd="0" parTransId="{ED20DE24-0314-41B3-BDD5-3F2C809949B4}" sibTransId="{C145EE2E-6683-4D5B-9C93-5A44A36D9216}"/>
    <dgm:cxn modelId="{2FA0D310-DD82-4EF9-8AD9-1000413ABB69}" type="presOf" srcId="{0484D0E4-901E-4A7C-8EAE-A98622514345}" destId="{20BAFBAE-EBE4-4E2E-BE0B-C739BECD3961}" srcOrd="0" destOrd="0" presId="urn:microsoft.com/office/officeart/2005/8/layout/vList2"/>
    <dgm:cxn modelId="{46409B14-265E-4238-A684-F5BE04A58B91}" type="presOf" srcId="{4F56DF89-2A91-46DF-92D7-C0A20FCBCCFE}" destId="{D0BCA23A-9446-46E4-AE50-E4686DB12CE5}" srcOrd="0" destOrd="1" presId="urn:microsoft.com/office/officeart/2005/8/layout/vList2"/>
    <dgm:cxn modelId="{6A4C8122-49C5-449E-8C23-E2360A3D0AED}" srcId="{0484D0E4-901E-4A7C-8EAE-A98622514345}" destId="{6A4CB6C2-BBF5-4FD6-BE4C-923271FAEA74}" srcOrd="1" destOrd="0" parTransId="{7B142AEF-C25F-45E8-ABF9-2CA5CA290E35}" sibTransId="{3D05EBCB-B839-4901-A463-F57077D9E3C9}"/>
    <dgm:cxn modelId="{F36FAD36-66AE-45A3-A06F-FAD6A1AB1492}" type="presOf" srcId="{65F943A1-42E0-4977-A494-37B90A240599}" destId="{D0BCA23A-9446-46E4-AE50-E4686DB12CE5}" srcOrd="0" destOrd="2" presId="urn:microsoft.com/office/officeart/2005/8/layout/vList2"/>
    <dgm:cxn modelId="{3648DF40-27DA-43D0-99CD-11E72A376615}" srcId="{47359D1E-2F53-4E89-9FFC-CCFFAB016CF7}" destId="{0484D0E4-901E-4A7C-8EAE-A98622514345}" srcOrd="1" destOrd="0" parTransId="{2BA121FF-9F53-4D5A-872E-2BD3EE9C0DD8}" sibTransId="{878B5046-E3CE-47AD-9788-5E203FDDD984}"/>
    <dgm:cxn modelId="{4531106C-18C9-4ADE-961B-B2CF312A6A6D}" srcId="{0484D0E4-901E-4A7C-8EAE-A98622514345}" destId="{ADD05FEA-BD25-40B0-BFBF-5EB9FE827783}" srcOrd="2" destOrd="0" parTransId="{CDB608E6-2F4A-4A02-9E47-5CA37812B303}" sibTransId="{ED4323D1-A634-498A-90DD-A8B42802DB3D}"/>
    <dgm:cxn modelId="{0051DB4C-26DF-47F2-83A3-9C9A92DE04B7}" type="presOf" srcId="{2FB0E595-0008-4B8A-A57E-61A0AD6BEC05}" destId="{95179CB9-A57B-460F-9586-27CCB1471DD3}" srcOrd="0" destOrd="0" presId="urn:microsoft.com/office/officeart/2005/8/layout/vList2"/>
    <dgm:cxn modelId="{009D3172-131C-4354-B172-7667699F1F4D}" srcId="{0484D0E4-901E-4A7C-8EAE-A98622514345}" destId="{5F8C7EDE-71DE-47A2-A55B-38CDA2B89C22}" srcOrd="3" destOrd="0" parTransId="{ADB7D4B5-37D6-4A14-AA25-5770E207582D}" sibTransId="{72D8CCBC-BE61-4A93-9968-10674FF3715B}"/>
    <dgm:cxn modelId="{E0B74383-4259-4B4C-8780-5D5D910D8DBB}" srcId="{D7FB1A53-F700-4525-AECB-F37E1AFBF9E3}" destId="{4F56DF89-2A91-46DF-92D7-C0A20FCBCCFE}" srcOrd="1" destOrd="0" parTransId="{DE792E92-BBA7-448D-902D-BFA8268626E9}" sibTransId="{DE09B606-F1FB-4A41-AAD9-89A15BCB4731}"/>
    <dgm:cxn modelId="{706BA88A-0A1E-4243-AC1B-4E3AFDFD5942}" type="presOf" srcId="{D7FB1A53-F700-4525-AECB-F37E1AFBF9E3}" destId="{2E32E6C1-82D8-4E82-9756-8884BE495361}" srcOrd="0" destOrd="0" presId="urn:microsoft.com/office/officeart/2005/8/layout/vList2"/>
    <dgm:cxn modelId="{C30EAC93-F477-4EFC-AEAC-14175C85A9D7}" type="presOf" srcId="{5F8C7EDE-71DE-47A2-A55B-38CDA2B89C22}" destId="{95179CB9-A57B-460F-9586-27CCB1471DD3}" srcOrd="0" destOrd="3" presId="urn:microsoft.com/office/officeart/2005/8/layout/vList2"/>
    <dgm:cxn modelId="{843C65BC-D760-4E41-835E-BAF524D55A51}" type="presOf" srcId="{ADD05FEA-BD25-40B0-BFBF-5EB9FE827783}" destId="{95179CB9-A57B-460F-9586-27CCB1471DD3}" srcOrd="0" destOrd="2" presId="urn:microsoft.com/office/officeart/2005/8/layout/vList2"/>
    <dgm:cxn modelId="{541A50BD-7305-4F7C-85AA-81584A5A8171}" srcId="{D7FB1A53-F700-4525-AECB-F37E1AFBF9E3}" destId="{C005059E-E1AE-49CE-B0D8-1E7891CA4EBA}" srcOrd="0" destOrd="0" parTransId="{AC4FEA00-15D4-45A7-935C-44806C9C88FC}" sibTransId="{EF3A46CF-34B6-4E49-979E-FE93040F3915}"/>
    <dgm:cxn modelId="{3D3649C4-EBE9-4951-89FD-F13D44A68A12}" srcId="{D7FB1A53-F700-4525-AECB-F37E1AFBF9E3}" destId="{65F943A1-42E0-4977-A494-37B90A240599}" srcOrd="2" destOrd="0" parTransId="{6C7F2537-80C3-49CC-9531-4198CCC7363E}" sibTransId="{59E559D8-1228-4567-A295-D714A31E3DF2}"/>
    <dgm:cxn modelId="{11F03CD1-1936-4D86-8C4D-9B85EADFBF1A}" type="presOf" srcId="{6A4CB6C2-BBF5-4FD6-BE4C-923271FAEA74}" destId="{95179CB9-A57B-460F-9586-27CCB1471DD3}" srcOrd="0" destOrd="1" presId="urn:microsoft.com/office/officeart/2005/8/layout/vList2"/>
    <dgm:cxn modelId="{855718E8-8E6D-4090-847D-4813693D24E4}" srcId="{47359D1E-2F53-4E89-9FFC-CCFFAB016CF7}" destId="{D7FB1A53-F700-4525-AECB-F37E1AFBF9E3}" srcOrd="0" destOrd="0" parTransId="{810928BB-9010-443D-9AC6-C715122C2A2E}" sibTransId="{FE729C7B-5B15-4CB3-AB19-C46EEC4F3199}"/>
    <dgm:cxn modelId="{5B256CFE-D827-4E54-9E04-0F0438BFD1B3}" type="presOf" srcId="{C005059E-E1AE-49CE-B0D8-1E7891CA4EBA}" destId="{D0BCA23A-9446-46E4-AE50-E4686DB12CE5}" srcOrd="0" destOrd="0" presId="urn:microsoft.com/office/officeart/2005/8/layout/vList2"/>
    <dgm:cxn modelId="{3B79FD92-507F-4190-8BD7-5497D994A93F}" type="presParOf" srcId="{3394BD6A-5BCB-4BC3-8876-9A08E68AF062}" destId="{2E32E6C1-82D8-4E82-9756-8884BE495361}" srcOrd="0" destOrd="0" presId="urn:microsoft.com/office/officeart/2005/8/layout/vList2"/>
    <dgm:cxn modelId="{1F50B33C-2A46-4099-98C9-71F195C2AABB}" type="presParOf" srcId="{3394BD6A-5BCB-4BC3-8876-9A08E68AF062}" destId="{D0BCA23A-9446-46E4-AE50-E4686DB12CE5}" srcOrd="1" destOrd="0" presId="urn:microsoft.com/office/officeart/2005/8/layout/vList2"/>
    <dgm:cxn modelId="{2A077B2B-E463-4175-9CA8-29F7BD4F5F9C}" type="presParOf" srcId="{3394BD6A-5BCB-4BC3-8876-9A08E68AF062}" destId="{20BAFBAE-EBE4-4E2E-BE0B-C739BECD3961}" srcOrd="2" destOrd="0" presId="urn:microsoft.com/office/officeart/2005/8/layout/vList2"/>
    <dgm:cxn modelId="{63B499E9-9A27-4DD9-AA63-947F636D1600}" type="presParOf" srcId="{3394BD6A-5BCB-4BC3-8876-9A08E68AF062}" destId="{95179CB9-A57B-460F-9586-27CCB1471DD3}" srcOrd="3" destOrd="0" presId="urn:microsoft.com/office/officeart/2005/8/layout/vList2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D88F3-B2B1-435C-ABCF-6A956AEABAAD}">
      <dsp:nvSpPr>
        <dsp:cNvPr id="0" name=""/>
        <dsp:cNvSpPr/>
      </dsp:nvSpPr>
      <dsp:spPr>
        <a:xfrm>
          <a:off x="306280" y="2724438"/>
          <a:ext cx="5941344" cy="1531776"/>
        </a:xfrm>
        <a:prstGeom prst="roundRect">
          <a:avLst>
            <a:gd name="adj" fmla="val 10000"/>
          </a:avLst>
        </a:prstGeom>
        <a:gradFill rotWithShape="0">
          <a:gsLst>
            <a:gs pos="18600">
              <a:srgbClr val="36452B"/>
            </a:gs>
            <a:gs pos="0">
              <a:srgbClr val="173D1E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127000" dist="101600" dir="5400000" sx="99000" sy="99000" algn="ctr" rotWithShape="0">
            <a:srgbClr val="000000">
              <a:alpha val="99000"/>
            </a:srgbClr>
          </a:outerShdw>
          <a:reflection blurRad="6350" stA="50000" endA="300" endPos="55500" dist="101600" dir="5400000" sy="-100000" algn="bl" rotWithShape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Awareness /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Education &amp; training </a:t>
          </a:r>
          <a:endParaRPr lang="en-IN" sz="3200" kern="1200" dirty="0">
            <a:solidFill>
              <a:schemeClr val="tx1"/>
            </a:solidFill>
          </a:endParaRPr>
        </a:p>
      </dsp:txBody>
      <dsp:txXfrm>
        <a:off x="351144" y="2769302"/>
        <a:ext cx="5851616" cy="1442048"/>
      </dsp:txXfrm>
    </dsp:sp>
    <dsp:sp modelId="{BFB2C742-4D57-437C-BF9A-4B6FF0D88D68}">
      <dsp:nvSpPr>
        <dsp:cNvPr id="0" name=""/>
        <dsp:cNvSpPr/>
      </dsp:nvSpPr>
      <dsp:spPr>
        <a:xfrm rot="18699105">
          <a:off x="5931455" y="2756742"/>
          <a:ext cx="1885338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885338" y="292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6826991" y="2738832"/>
        <a:ext cx="94266" cy="94266"/>
      </dsp:txXfrm>
    </dsp:sp>
    <dsp:sp modelId="{C3DAADB1-940A-4752-A2E7-86E452CC5374}">
      <dsp:nvSpPr>
        <dsp:cNvPr id="0" name=""/>
        <dsp:cNvSpPr/>
      </dsp:nvSpPr>
      <dsp:spPr>
        <a:xfrm>
          <a:off x="7500624" y="1567260"/>
          <a:ext cx="4453681" cy="102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3200" kern="1200" dirty="0">
              <a:solidFill>
                <a:srgbClr val="FFC000"/>
              </a:solidFill>
              <a:latin typeface="Arial" charset="0"/>
            </a:rPr>
            <a:t>Responsible Research</a:t>
          </a:r>
          <a:endParaRPr lang="en-IN" sz="3200" kern="1200" dirty="0">
            <a:solidFill>
              <a:srgbClr val="FFC000"/>
            </a:solidFill>
          </a:endParaRPr>
        </a:p>
      </dsp:txBody>
      <dsp:txXfrm>
        <a:off x="7530753" y="1597389"/>
        <a:ext cx="4393423" cy="968431"/>
      </dsp:txXfrm>
    </dsp:sp>
    <dsp:sp modelId="{7217162E-6E63-450C-B4AA-6F1902308D17}">
      <dsp:nvSpPr>
        <dsp:cNvPr id="0" name=""/>
        <dsp:cNvSpPr/>
      </dsp:nvSpPr>
      <dsp:spPr>
        <a:xfrm rot="21473832">
          <a:off x="6247203" y="3438100"/>
          <a:ext cx="1253843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253843" y="292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6842778" y="3435977"/>
        <a:ext cx="62692" cy="62692"/>
      </dsp:txXfrm>
    </dsp:sp>
    <dsp:sp modelId="{E7F3BE2C-A571-4119-921C-9120EE4B805E}">
      <dsp:nvSpPr>
        <dsp:cNvPr id="0" name=""/>
        <dsp:cNvSpPr/>
      </dsp:nvSpPr>
      <dsp:spPr>
        <a:xfrm>
          <a:off x="7500624" y="2929976"/>
          <a:ext cx="4453681" cy="102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3200" kern="1200" dirty="0">
              <a:solidFill>
                <a:srgbClr val="FFC000"/>
              </a:solidFill>
              <a:latin typeface="Arial" charset="0"/>
            </a:rPr>
            <a:t>Academic Integrity</a:t>
          </a:r>
          <a:endParaRPr lang="en-IN" sz="3200" kern="1200" dirty="0">
            <a:solidFill>
              <a:srgbClr val="FFC000"/>
            </a:solidFill>
          </a:endParaRPr>
        </a:p>
      </dsp:txBody>
      <dsp:txXfrm>
        <a:off x="7530753" y="2960105"/>
        <a:ext cx="4393423" cy="968431"/>
      </dsp:txXfrm>
    </dsp:sp>
    <dsp:sp modelId="{AF7CD841-08E7-47B6-BF45-0451CAFA4C87}">
      <dsp:nvSpPr>
        <dsp:cNvPr id="0" name=""/>
        <dsp:cNvSpPr/>
      </dsp:nvSpPr>
      <dsp:spPr>
        <a:xfrm rot="2785213">
          <a:off x="5965317" y="4119457"/>
          <a:ext cx="1817615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1817615" y="292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6828684" y="4103241"/>
        <a:ext cx="90880" cy="90880"/>
      </dsp:txXfrm>
    </dsp:sp>
    <dsp:sp modelId="{BE0FE2EB-22D5-4910-8F6F-FC85BE991AFD}">
      <dsp:nvSpPr>
        <dsp:cNvPr id="0" name=""/>
        <dsp:cNvSpPr/>
      </dsp:nvSpPr>
      <dsp:spPr>
        <a:xfrm>
          <a:off x="7500624" y="4292691"/>
          <a:ext cx="4453681" cy="1028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3200" kern="1200" dirty="0">
              <a:solidFill>
                <a:srgbClr val="FFC000"/>
              </a:solidFill>
              <a:latin typeface="Arial" charset="0"/>
            </a:rPr>
            <a:t>Anti-plagiarism </a:t>
          </a:r>
          <a:endParaRPr lang="en-IN" sz="3200" kern="1200" dirty="0">
            <a:solidFill>
              <a:srgbClr val="FFC000"/>
            </a:solidFill>
          </a:endParaRPr>
        </a:p>
      </dsp:txBody>
      <dsp:txXfrm>
        <a:off x="7530753" y="4322820"/>
        <a:ext cx="4393423" cy="968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31CD-ABA8-4FD2-846F-F00F1A3D6BC9}">
      <dsp:nvSpPr>
        <dsp:cNvPr id="0" name=""/>
        <dsp:cNvSpPr/>
      </dsp:nvSpPr>
      <dsp:spPr>
        <a:xfrm>
          <a:off x="0" y="0"/>
          <a:ext cx="9690427" cy="6405282"/>
        </a:xfrm>
        <a:prstGeom prst="rightArrow">
          <a:avLst/>
        </a:prstGeom>
        <a:solidFill>
          <a:srgbClr val="1F0403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DE366-0752-4AB5-991A-33161BB2FA8E}">
      <dsp:nvSpPr>
        <dsp:cNvPr id="0" name=""/>
        <dsp:cNvSpPr/>
      </dsp:nvSpPr>
      <dsp:spPr>
        <a:xfrm>
          <a:off x="1995088" y="1921584"/>
          <a:ext cx="3420150" cy="256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chemeClr val="tx1"/>
              </a:solidFill>
            </a:rPr>
            <a:t>Works for  Academic Degree </a:t>
          </a:r>
        </a:p>
      </dsp:txBody>
      <dsp:txXfrm>
        <a:off x="2120160" y="2046656"/>
        <a:ext cx="3170006" cy="2311968"/>
      </dsp:txXfrm>
    </dsp:sp>
    <dsp:sp modelId="{FB45C1D0-A25D-437C-B9DB-6D4EBA657B42}">
      <dsp:nvSpPr>
        <dsp:cNvPr id="0" name=""/>
        <dsp:cNvSpPr/>
      </dsp:nvSpPr>
      <dsp:spPr>
        <a:xfrm>
          <a:off x="5985264" y="1921584"/>
          <a:ext cx="3420150" cy="256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Publication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Manuscripts </a:t>
          </a:r>
          <a:endParaRPr lang="en-IN" sz="3200" kern="1200" dirty="0"/>
        </a:p>
      </dsp:txBody>
      <dsp:txXfrm>
        <a:off x="6110336" y="2046656"/>
        <a:ext cx="3170006" cy="2311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72F07-EF37-4779-B165-2ACD72E65C19}">
      <dsp:nvSpPr>
        <dsp:cNvPr id="0" name=""/>
        <dsp:cNvSpPr/>
      </dsp:nvSpPr>
      <dsp:spPr>
        <a:xfrm rot="5400000">
          <a:off x="-569750" y="3115947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A85F7-ECA4-4C13-BBCB-8500A4167E96}">
      <dsp:nvSpPr>
        <dsp:cNvPr id="0" name=""/>
        <dsp:cNvSpPr/>
      </dsp:nvSpPr>
      <dsp:spPr>
        <a:xfrm>
          <a:off x="37097" y="1970998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/>
        </a:p>
      </dsp:txBody>
      <dsp:txXfrm>
        <a:off x="37097" y="1970998"/>
        <a:ext cx="1711813" cy="1500505"/>
      </dsp:txXfrm>
    </dsp:sp>
    <dsp:sp modelId="{21287708-0FEC-4B11-99D8-C03497EE7A5F}">
      <dsp:nvSpPr>
        <dsp:cNvPr id="0" name=""/>
        <dsp:cNvSpPr/>
      </dsp:nvSpPr>
      <dsp:spPr>
        <a:xfrm flipH="1" flipV="1">
          <a:off x="0" y="503573"/>
          <a:ext cx="45721" cy="3019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1DEA-D809-4472-B004-83898890856E}">
      <dsp:nvSpPr>
        <dsp:cNvPr id="0" name=""/>
        <dsp:cNvSpPr/>
      </dsp:nvSpPr>
      <dsp:spPr>
        <a:xfrm rot="5400000">
          <a:off x="1211182" y="2223891"/>
          <a:ext cx="1152833" cy="18295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CE79A-1B76-4D79-99EC-DC86F4448B1B}">
      <dsp:nvSpPr>
        <dsp:cNvPr id="0" name=""/>
        <dsp:cNvSpPr/>
      </dsp:nvSpPr>
      <dsp:spPr>
        <a:xfrm>
          <a:off x="994642" y="1559030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Level 1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B0F0"/>
              </a:solidFill>
            </a:rPr>
            <a:t>(10-40 %)</a:t>
          </a:r>
        </a:p>
      </dsp:txBody>
      <dsp:txXfrm>
        <a:off x="994642" y="1559030"/>
        <a:ext cx="1711813" cy="1500505"/>
      </dsp:txXfrm>
    </dsp:sp>
    <dsp:sp modelId="{0374D280-4A02-47B7-A200-ED9A6306353E}">
      <dsp:nvSpPr>
        <dsp:cNvPr id="0" name=""/>
        <dsp:cNvSpPr/>
      </dsp:nvSpPr>
      <dsp:spPr>
        <a:xfrm flipV="1">
          <a:off x="33810" y="0"/>
          <a:ext cx="170590" cy="668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298E7-9220-45F9-9BA4-1EBBD3802908}">
      <dsp:nvSpPr>
        <dsp:cNvPr id="0" name=""/>
        <dsp:cNvSpPr/>
      </dsp:nvSpPr>
      <dsp:spPr>
        <a:xfrm rot="5400000">
          <a:off x="3087843" y="1272696"/>
          <a:ext cx="1139501" cy="18961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11940-D4AF-4736-B980-E657D363250F}">
      <dsp:nvSpPr>
        <dsp:cNvPr id="0" name=""/>
        <dsp:cNvSpPr/>
      </dsp:nvSpPr>
      <dsp:spPr>
        <a:xfrm>
          <a:off x="2801694" y="660396"/>
          <a:ext cx="1711813" cy="150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Level 2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B0F0"/>
              </a:solidFill>
            </a:rPr>
            <a:t> (40-60 %)</a:t>
          </a:r>
          <a:endParaRPr lang="en-IN" sz="2000" kern="1200" dirty="0"/>
        </a:p>
      </dsp:txBody>
      <dsp:txXfrm>
        <a:off x="2801694" y="660396"/>
        <a:ext cx="1711813" cy="1500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2E6C1-82D8-4E82-9756-8884BE495361}">
      <dsp:nvSpPr>
        <dsp:cNvPr id="0" name=""/>
        <dsp:cNvSpPr/>
      </dsp:nvSpPr>
      <dsp:spPr>
        <a:xfrm>
          <a:off x="0" y="20430"/>
          <a:ext cx="7270531" cy="3950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Departmental Academic Integrity Panel (DAIP)</a:t>
          </a:r>
        </a:p>
      </dsp:txBody>
      <dsp:txXfrm>
        <a:off x="19284" y="39714"/>
        <a:ext cx="7231963" cy="356466"/>
      </dsp:txXfrm>
    </dsp:sp>
    <dsp:sp modelId="{D0BCA23A-9446-46E4-AE50-E4686DB12CE5}">
      <dsp:nvSpPr>
        <dsp:cNvPr id="0" name=""/>
        <dsp:cNvSpPr/>
      </dsp:nvSpPr>
      <dsp:spPr>
        <a:xfrm>
          <a:off x="0" y="635844"/>
          <a:ext cx="7270531" cy="172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Chairman:     </a:t>
          </a:r>
          <a:r>
            <a:rPr lang="en-IN" sz="2000" kern="1200" dirty="0">
              <a:solidFill>
                <a:srgbClr val="FFFF00"/>
              </a:solidFill>
            </a:rPr>
            <a:t>Head of the Dept.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Member:        </a:t>
          </a:r>
          <a:r>
            <a:rPr lang="en-IN" sz="2000" kern="1200" dirty="0">
              <a:solidFill>
                <a:srgbClr val="FFFF00"/>
              </a:solidFill>
            </a:rPr>
            <a:t>Faculty from other Dept.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Member:        </a:t>
          </a:r>
          <a:r>
            <a:rPr lang="en-IN" sz="2000" kern="1200" dirty="0">
              <a:solidFill>
                <a:srgbClr val="FFFF00"/>
              </a:solidFill>
            </a:rPr>
            <a:t>Expert in anti-plagiarism tools</a:t>
          </a:r>
          <a:r>
            <a:rPr lang="en-IN" sz="2000" kern="1200" dirty="0"/>
            <a:t> </a:t>
          </a:r>
        </a:p>
      </dsp:txBody>
      <dsp:txXfrm>
        <a:off x="0" y="635844"/>
        <a:ext cx="7270531" cy="1724570"/>
      </dsp:txXfrm>
    </dsp:sp>
    <dsp:sp modelId="{20BAFBAE-EBE4-4E2E-BE0B-C739BECD3961}">
      <dsp:nvSpPr>
        <dsp:cNvPr id="0" name=""/>
        <dsp:cNvSpPr/>
      </dsp:nvSpPr>
      <dsp:spPr>
        <a:xfrm>
          <a:off x="0" y="2127072"/>
          <a:ext cx="7270531" cy="5350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Institutional  Academic Integrity Panel (IAIP)</a:t>
          </a:r>
        </a:p>
      </dsp:txBody>
      <dsp:txXfrm>
        <a:off x="26117" y="2153189"/>
        <a:ext cx="7218297" cy="482785"/>
      </dsp:txXfrm>
    </dsp:sp>
    <dsp:sp modelId="{95179CB9-A57B-460F-9586-27CCB1471DD3}">
      <dsp:nvSpPr>
        <dsp:cNvPr id="0" name=""/>
        <dsp:cNvSpPr/>
      </dsp:nvSpPr>
      <dsp:spPr>
        <a:xfrm>
          <a:off x="0" y="2903686"/>
          <a:ext cx="7270531" cy="169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83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Chairperson:   </a:t>
          </a:r>
          <a:r>
            <a:rPr lang="en-IN" sz="2000" kern="1200" dirty="0">
              <a:solidFill>
                <a:srgbClr val="FFFF00"/>
              </a:solidFill>
            </a:rPr>
            <a:t>PVC/Dean/Sr. Faculty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Member: 	  </a:t>
          </a:r>
          <a:r>
            <a:rPr lang="en-IN" sz="2000" kern="1200" dirty="0">
              <a:solidFill>
                <a:srgbClr val="FFFF00"/>
              </a:solidFill>
            </a:rPr>
            <a:t>Sr. Faculty</a:t>
          </a:r>
          <a:r>
            <a:rPr lang="en-IN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Member:          </a:t>
          </a:r>
          <a:r>
            <a:rPr lang="en-IN" sz="2000" kern="1200" dirty="0">
              <a:solidFill>
                <a:srgbClr val="FFFF00"/>
              </a:solidFill>
            </a:rPr>
            <a:t>Faculty from outside the organization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Member:          </a:t>
          </a:r>
          <a:r>
            <a:rPr lang="en-IN" sz="2000" kern="1200" dirty="0">
              <a:solidFill>
                <a:srgbClr val="FFFF00"/>
              </a:solidFill>
            </a:rPr>
            <a:t>Expert in anti-plagiarism tools</a:t>
          </a:r>
        </a:p>
      </dsp:txBody>
      <dsp:txXfrm>
        <a:off x="0" y="2903686"/>
        <a:ext cx="7270531" cy="1698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865-2857-46AC-903A-865AC8F64D41}" type="datetimeFigureOut">
              <a:rPr lang="en-IN" smtClean="0"/>
              <a:t>30-10-2021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FC4A8-C800-43C1-B34C-2C6104940D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5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6D5B868F-F97A-4B26-B209-07D8255D3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5A7CE47-FB0F-4D4A-AC05-E415F8672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87C5FCC-4090-400B-91C9-940A09E94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110768-DDCA-4D06-8322-9BAC25FB7640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15253FB1-A6EE-450C-A7FA-C6133B4C5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990600"/>
            <a:ext cx="114808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3386FC2-D317-4DD7-82EE-884AB59FCBA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3048000" cy="2514600"/>
            <a:chOff x="144" y="912"/>
            <a:chExt cx="1440" cy="158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A454E8A-095B-48BA-8A1A-10C7EF927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F5EC9BB8-A27E-4B67-8FE1-9FD2972E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283C5D0A-B0FE-4A25-8B6B-1F9A5076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A4DA2E32-C85A-4E5C-B9C2-BB400AD68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1C576AAE-BC5B-4236-9C58-DC9B5AF17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19E1A40E-17E5-48D6-8333-C029D1D78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70D6E218-1C9C-4DAD-94D8-67921BA0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BE5E832B-7460-4341-833A-5E27F4FE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7D1C99B7-B9A2-467A-A4D1-35C31C18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FC3E9AD-2534-472C-9EAA-D600FEC6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46D7F9B4-B243-45FE-8C6F-07CDADBDE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2108A961-8184-4F19-A752-61E786E1D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0FE0D23B-2B04-4A7A-8323-E53D4434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19" name="Line 22">
            <a:extLst>
              <a:ext uri="{FF2B5EF4-FFF2-40B4-BE49-F238E27FC236}">
                <a16:creationId xmlns:a16="http://schemas.microsoft.com/office/drawing/2014/main" id="{D059D35F-E0F3-4D8F-B8C9-15D377587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0800" y="1371600"/>
            <a:ext cx="78232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7721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8C937DD6-E01E-4C21-98DE-CF99043A9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5E28521F-C175-4453-9778-32052FA5F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8B916B-C3F1-4D12-9208-1F70ECCCF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61872-33D6-4C49-AE96-10D394021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97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B8E34-B466-4262-AFAB-BEEA4AB83A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978797-2D2A-4CCD-97D2-7CDF7FD3A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14652-AC54-4D43-A8C8-7DBFFFD5D6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70A3517-779A-49D9-8E4A-D10A75CADA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727FC-132A-441E-82BD-8E76CA0F09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5509E9-C2D3-45DC-A363-A4259E5AC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5823E-B7FA-4BD2-BA8D-9BF5163B906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67B075DE-19FD-4E9D-966C-261EA30F39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E0DE9-C6A2-4AC6-A0EE-FFFC150AF3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1895B-90B1-440E-AC09-753821291F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0A482-4094-4048-A5F6-972576052F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EE69ED43-F249-40DB-AD8E-D6B238891A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C1E0CD-00CC-4A22-A3CD-E6FE2A506A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E83A28-F06F-4AD4-A1DD-878F6CC40D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ADFD0-B9D2-45C3-95BF-885B4DF117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8207D4B3-C0B8-4C5F-8740-64B99831813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581142-314A-4283-BBCD-C31CBEC95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5A3D2-9D6C-4CF7-A5E0-BE343E51A2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9BB7-C049-44B1-8AB0-69B4BEFE93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1019376D-DB68-49D0-B6B4-CF7A5DE5420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9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9BB28F-C573-4B72-9256-6845684ECF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C49741-ED93-4BE8-B713-ECDA9B419E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3E113-E884-45C1-A254-BDD5FA1B34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F18E6F07-823E-4EA0-A2E4-72143343DDA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C4466-8F91-41CB-873E-761B3BB6F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6776B-684F-4C1A-AD08-C3E562710E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4BE6B-9226-49F6-9B6D-13FF51C763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AF576771-1EDF-4E39-AEC6-EA8D94E54FC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D116-1C71-4883-8036-1135825D2D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F3DB6-FC4C-44AF-B018-FEA9BE0BB9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4F969-DE38-440D-9337-F186049C4F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6ABAA020-C61F-4F60-9B70-7B47AE229A7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4A403-A4DE-4FA6-976F-9F61DE43B8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E151D-9199-4C6B-B509-66CD8B926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5E8F3-DB21-4770-8DBD-D846632138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397E014B-8BC4-4B79-8D76-CEFC5A2250A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6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457200"/>
            <a:ext cx="2336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457200"/>
            <a:ext cx="6807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A6C45-F13F-426D-B3C8-4DD5636339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F6BBC3-DAD0-445A-BAB8-DC966F75DC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7D5B0-3B59-4333-9BAA-040A74881F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B5714680-24DF-49D6-BABF-39A87409252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7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25E49-1E95-4D2E-987C-12F74D5F6D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DC3F7-D823-43A7-A4B1-F2485816D6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66F32-28D4-4E95-B699-ACE55231A2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3AE163F4-DE00-4FF3-8717-3F4CB672917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9347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5200" y="4114800"/>
            <a:ext cx="9347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7979CC-BF39-42AD-8A24-DAFD7BA3DF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FC8A4C-1B00-4D47-A4CE-14B906AADC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5D282-D80A-4F1F-A8BC-89C20F874C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149ACD-963E-4649-9A38-2E391B8769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5D972D-A411-4515-8450-BFE3B1578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61F759-934A-4D36-9BDB-61E57528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A59139C-FF3A-44DF-B327-09654B154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56BB6D4-AEB9-4388-B373-213F498E4E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57724177-C09E-4AC7-A7F8-54F679A4C1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3532992-57F7-4201-9821-A425217AB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800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D69D2DDF-CB35-463C-9A46-E6ED96F3E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04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800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9F0AB76C-16B5-44B4-8E09-D6535299823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"/>
            <a:ext cx="1661584" cy="1371600"/>
            <a:chOff x="144" y="288"/>
            <a:chExt cx="785" cy="864"/>
          </a:xfrm>
        </p:grpSpPr>
        <p:sp>
          <p:nvSpPr>
            <p:cNvPr id="1034" name="Rectangle 9">
              <a:extLst>
                <a:ext uri="{FF2B5EF4-FFF2-40B4-BE49-F238E27FC236}">
                  <a16:creationId xmlns:a16="http://schemas.microsoft.com/office/drawing/2014/main" id="{F82BF37F-5CE6-444D-A7D7-1D89FE228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5" name="Rectangle 10">
              <a:extLst>
                <a:ext uri="{FF2B5EF4-FFF2-40B4-BE49-F238E27FC236}">
                  <a16:creationId xmlns:a16="http://schemas.microsoft.com/office/drawing/2014/main" id="{FCED0EFE-8FE7-4D54-B7C8-4FD9BD05D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6" name="Rectangle 11">
              <a:extLst>
                <a:ext uri="{FF2B5EF4-FFF2-40B4-BE49-F238E27FC236}">
                  <a16:creationId xmlns:a16="http://schemas.microsoft.com/office/drawing/2014/main" id="{459B6948-84C2-4715-905E-89BC9C1BD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7" name="Rectangle 12">
              <a:extLst>
                <a:ext uri="{FF2B5EF4-FFF2-40B4-BE49-F238E27FC236}">
                  <a16:creationId xmlns:a16="http://schemas.microsoft.com/office/drawing/2014/main" id="{60B30E39-64B7-4257-A8A3-A7FB217E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8" name="Rectangle 13">
              <a:extLst>
                <a:ext uri="{FF2B5EF4-FFF2-40B4-BE49-F238E27FC236}">
                  <a16:creationId xmlns:a16="http://schemas.microsoft.com/office/drawing/2014/main" id="{D6C3FE29-8182-47A5-A7B2-45149D3B1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9" name="Rectangle 14">
              <a:extLst>
                <a:ext uri="{FF2B5EF4-FFF2-40B4-BE49-F238E27FC236}">
                  <a16:creationId xmlns:a16="http://schemas.microsoft.com/office/drawing/2014/main" id="{6BB5C1C8-59E7-4C8C-A85B-6EB5DAEAB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0" name="Rectangle 15">
              <a:extLst>
                <a:ext uri="{FF2B5EF4-FFF2-40B4-BE49-F238E27FC236}">
                  <a16:creationId xmlns:a16="http://schemas.microsoft.com/office/drawing/2014/main" id="{A997E9AD-4E8B-4D68-99E9-32FA56188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1" name="Rectangle 16">
              <a:extLst>
                <a:ext uri="{FF2B5EF4-FFF2-40B4-BE49-F238E27FC236}">
                  <a16:creationId xmlns:a16="http://schemas.microsoft.com/office/drawing/2014/main" id="{CAD7C125-3AC1-4C50-B3AA-D9277142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2" name="Rectangle 17">
              <a:extLst>
                <a:ext uri="{FF2B5EF4-FFF2-40B4-BE49-F238E27FC236}">
                  <a16:creationId xmlns:a16="http://schemas.microsoft.com/office/drawing/2014/main" id="{2C881AD0-CDF5-4521-96F8-02473FCD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3" name="Rectangle 18">
              <a:extLst>
                <a:ext uri="{FF2B5EF4-FFF2-40B4-BE49-F238E27FC236}">
                  <a16:creationId xmlns:a16="http://schemas.microsoft.com/office/drawing/2014/main" id="{31884CC7-6ED5-464D-9625-B162022E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4" name="Rectangle 19">
              <a:extLst>
                <a:ext uri="{FF2B5EF4-FFF2-40B4-BE49-F238E27FC236}">
                  <a16:creationId xmlns:a16="http://schemas.microsoft.com/office/drawing/2014/main" id="{59B490FB-1838-4BCF-8D5E-5E125851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5" name="Rectangle 20">
              <a:extLst>
                <a:ext uri="{FF2B5EF4-FFF2-40B4-BE49-F238E27FC236}">
                  <a16:creationId xmlns:a16="http://schemas.microsoft.com/office/drawing/2014/main" id="{87703116-9327-48FD-ADA9-13FA55176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46" name="Rectangle 21">
              <a:extLst>
                <a:ext uri="{FF2B5EF4-FFF2-40B4-BE49-F238E27FC236}">
                  <a16:creationId xmlns:a16="http://schemas.microsoft.com/office/drawing/2014/main" id="{716E7876-F6F4-450B-A840-64737F325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4118" name="Rectangle 22">
            <a:extLst>
              <a:ext uri="{FF2B5EF4-FFF2-40B4-BE49-F238E27FC236}">
                <a16:creationId xmlns:a16="http://schemas.microsoft.com/office/drawing/2014/main" id="{24A1BB2E-2141-4E23-AA82-2F33F59141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87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D0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232877-0A2F-4E2C-89C2-FFDAA5D31D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96729" y="914399"/>
            <a:ext cx="7998542" cy="4100051"/>
          </a:xfrm>
        </p:spPr>
        <p:txBody>
          <a:bodyPr/>
          <a:lstStyle/>
          <a:p>
            <a:pPr algn="ctr" eaLnBrk="1" hangingPunct="1"/>
            <a:r>
              <a:rPr lang="en-US" altLang="en-US" sz="2000" dirty="0">
                <a:solidFill>
                  <a:srgbClr val="00B0F0"/>
                </a:solidFill>
                <a:latin typeface="Agency FB" panose="020B0503020202020204" pitchFamily="34" charset="0"/>
              </a:rPr>
              <a:t>UGC Regulations </a:t>
            </a:r>
            <a:br>
              <a:rPr lang="en-US" altLang="en-US" sz="2000" dirty="0">
                <a:latin typeface="Agency FB" panose="020B0503020202020204" pitchFamily="34" charset="0"/>
              </a:rPr>
            </a:br>
            <a:r>
              <a:rPr lang="en-US" altLang="en-US" sz="2000" dirty="0">
                <a:latin typeface="Agency FB" panose="020B0503020202020204" pitchFamily="34" charset="0"/>
              </a:rPr>
              <a:t>on</a:t>
            </a:r>
            <a:br>
              <a:rPr lang="en-US" altLang="en-US" sz="2800" dirty="0"/>
            </a:br>
            <a:r>
              <a:rPr lang="en-US" altLang="en-US" sz="3600" dirty="0">
                <a:solidFill>
                  <a:srgbClr val="00B0F0"/>
                </a:solidFill>
                <a:latin typeface="Agency FB" panose="020B0503020202020204" pitchFamily="34" charset="0"/>
              </a:rPr>
              <a:t>Promotion of Academic Integrity</a:t>
            </a:r>
            <a:br>
              <a:rPr lang="en-US" altLang="en-US" sz="3600" dirty="0">
                <a:latin typeface="Agency FB" panose="020B0503020202020204" pitchFamily="34" charset="0"/>
              </a:rPr>
            </a:br>
            <a:r>
              <a:rPr lang="en-US" altLang="en-US" sz="3600" dirty="0">
                <a:latin typeface="Agency FB" panose="020B0503020202020204" pitchFamily="34" charset="0"/>
              </a:rPr>
              <a:t>&amp;         </a:t>
            </a:r>
            <a:br>
              <a:rPr lang="en-US" altLang="en-US" sz="3600" dirty="0">
                <a:latin typeface="Agency FB" panose="020B0503020202020204" pitchFamily="34" charset="0"/>
              </a:rPr>
            </a:br>
            <a:r>
              <a:rPr lang="en-US" altLang="en-US" sz="3600" dirty="0">
                <a:solidFill>
                  <a:srgbClr val="00B0F0"/>
                </a:solidFill>
                <a:latin typeface="Agency FB" panose="020B0503020202020204" pitchFamily="34" charset="0"/>
              </a:rPr>
              <a:t>Prevention of Plagiarism</a:t>
            </a:r>
            <a:br>
              <a:rPr lang="en-US" altLang="en-US" sz="3600" dirty="0">
                <a:latin typeface="Agency FB" panose="020B0503020202020204" pitchFamily="34" charset="0"/>
              </a:rPr>
            </a:br>
            <a:r>
              <a:rPr lang="en-US" altLang="en-US" sz="3600" dirty="0">
                <a:latin typeface="Agency FB" panose="020B0503020202020204" pitchFamily="34" charset="0"/>
              </a:rPr>
              <a:t>in  </a:t>
            </a:r>
            <a:br>
              <a:rPr lang="en-US" altLang="en-US" sz="3600" dirty="0">
                <a:latin typeface="Agency FB" panose="020B0503020202020204" pitchFamily="34" charset="0"/>
              </a:rPr>
            </a:br>
            <a:r>
              <a:rPr lang="en-US" altLang="en-US" sz="3600" dirty="0">
                <a:solidFill>
                  <a:srgbClr val="00B0F0"/>
                </a:solidFill>
                <a:latin typeface="Agency FB" panose="020B0503020202020204" pitchFamily="34" charset="0"/>
              </a:rPr>
              <a:t>Higher Educational Institutions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55F52D7-11AB-4A89-A392-D836B5AC4055}"/>
              </a:ext>
            </a:extLst>
          </p:cNvPr>
          <p:cNvSpPr/>
          <p:nvPr/>
        </p:nvSpPr>
        <p:spPr>
          <a:xfrm rot="2926960">
            <a:off x="2366777" y="650396"/>
            <a:ext cx="1396604" cy="4628053"/>
          </a:xfrm>
          <a:prstGeom prst="leftBrace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C04F97D-2DE3-41D6-B328-CBFE425BDA2E}"/>
              </a:ext>
            </a:extLst>
          </p:cNvPr>
          <p:cNvSpPr/>
          <p:nvPr/>
        </p:nvSpPr>
        <p:spPr>
          <a:xfrm rot="13726960">
            <a:off x="8135314" y="1247306"/>
            <a:ext cx="1172273" cy="4884149"/>
          </a:xfrm>
          <a:prstGeom prst="leftBrace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1F27B-3E0F-4020-91E4-B6DB735EBA0A}"/>
              </a:ext>
            </a:extLst>
          </p:cNvPr>
          <p:cNvSpPr txBox="1"/>
          <p:nvPr/>
        </p:nvSpPr>
        <p:spPr>
          <a:xfrm>
            <a:off x="1163782" y="413273"/>
            <a:ext cx="8721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u="sng" kern="0" spc="0" dirty="0">
                <a:solidFill>
                  <a:srgbClr val="FFFF00"/>
                </a:solidFill>
                <a:effectLst/>
                <a:latin typeface="Agency FB" panose="020B0503020202020204" pitchFamily="34" charset="0"/>
                <a:ea typeface="Times New Roman" panose="02020603050405020304" pitchFamily="18" charset="0"/>
              </a:rPr>
              <a:t>Workshop on Academic Integrity and Plagiarism: </a:t>
            </a:r>
            <a:r>
              <a:rPr lang="en-IN" sz="2800" b="1" u="sng" kern="0" dirty="0">
                <a:solidFill>
                  <a:srgbClr val="FFFF00"/>
                </a:solidFill>
                <a:latin typeface="Agency FB" panose="020B0503020202020204" pitchFamily="34" charset="0"/>
              </a:rPr>
              <a:t>Session 4</a:t>
            </a:r>
            <a:endParaRPr lang="en-IN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0A068F-AFC1-4825-90C1-A3FA535CFB66}"/>
              </a:ext>
            </a:extLst>
          </p:cNvPr>
          <p:cNvSpPr/>
          <p:nvPr/>
        </p:nvSpPr>
        <p:spPr>
          <a:xfrm>
            <a:off x="4087619" y="5578733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https://padlet.com/cshijithkumar/123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41C40B-D41E-42DE-B9ED-0EAE08520897}"/>
              </a:ext>
            </a:extLst>
          </p:cNvPr>
          <p:cNvSpPr/>
          <p:nvPr/>
        </p:nvSpPr>
        <p:spPr>
          <a:xfrm rot="16200000">
            <a:off x="-772616" y="2971800"/>
            <a:ext cx="536517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Feedback &amp; Comments </a:t>
            </a:r>
          </a:p>
        </p:txBody>
      </p:sp>
      <p:sp>
        <p:nvSpPr>
          <p:cNvPr id="4" name="AutoShape 2" descr="QR code for this padlet">
            <a:extLst>
              <a:ext uri="{FF2B5EF4-FFF2-40B4-BE49-F238E27FC236}">
                <a16:creationId xmlns:a16="http://schemas.microsoft.com/office/drawing/2014/main" id="{1A6976F0-7C12-4747-9C52-51C0E7237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6473" y="685799"/>
            <a:ext cx="4502727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QR code for this padlet">
            <a:extLst>
              <a:ext uri="{FF2B5EF4-FFF2-40B4-BE49-F238E27FC236}">
                <a16:creationId xmlns:a16="http://schemas.microsoft.com/office/drawing/2014/main" id="{A3FDC49C-D415-45DE-A69D-F85EC467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27" y="685799"/>
            <a:ext cx="6920345" cy="55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57F3-4187-40D4-9467-99FCD9B8C678}"/>
              </a:ext>
            </a:extLst>
          </p:cNvPr>
          <p:cNvSpPr txBox="1"/>
          <p:nvPr/>
        </p:nvSpPr>
        <p:spPr>
          <a:xfrm>
            <a:off x="2743200" y="64234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https://padlet.com/cshijithkumar/6nyc41s692ecu8tr</a:t>
            </a:r>
          </a:p>
        </p:txBody>
      </p:sp>
    </p:spTree>
    <p:extLst>
      <p:ext uri="{BB962C8B-B14F-4D97-AF65-F5344CB8AC3E}">
        <p14:creationId xmlns:p14="http://schemas.microsoft.com/office/powerpoint/2010/main" val="2943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8042-0BD4-4506-9C25-85D58724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F8C607-2872-4C75-B1EA-F89267324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4918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7D04327-3BF9-46B4-89BC-073454EE0472}"/>
              </a:ext>
            </a:extLst>
          </p:cNvPr>
          <p:cNvSpPr/>
          <p:nvPr/>
        </p:nvSpPr>
        <p:spPr>
          <a:xfrm>
            <a:off x="4428202" y="117987"/>
            <a:ext cx="3222523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BC95D621-9F8A-4C4F-8F22-59A04DB7C6FB}"/>
              </a:ext>
            </a:extLst>
          </p:cNvPr>
          <p:cNvSpPr/>
          <p:nvPr/>
        </p:nvSpPr>
        <p:spPr>
          <a:xfrm>
            <a:off x="4709330" y="825909"/>
            <a:ext cx="2674652" cy="103239"/>
          </a:xfrm>
          <a:prstGeom prst="mathMinu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F646B63-9BD3-4011-B098-B9AF568C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310" y="5919020"/>
            <a:ext cx="8077200" cy="66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N" altLang="en-US" sz="2500" dirty="0">
                <a:solidFill>
                  <a:schemeClr val="tx1"/>
                </a:solidFill>
              </a:rPr>
              <a:t>System for plagiarism detection &amp; imposition of penalty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6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CC11-ED79-450F-B7AA-983E43AD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D0386-CAC9-4630-B6A9-C6192B84B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Flowchart: Predefined Process 6">
            <a:extLst>
              <a:ext uri="{FF2B5EF4-FFF2-40B4-BE49-F238E27FC236}">
                <a16:creationId xmlns:a16="http://schemas.microsoft.com/office/drawing/2014/main" id="{BE91E6B3-51A8-4F6C-ACBA-916B70E0264D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1800" dirty="0">
                <a:solidFill>
                  <a:srgbClr val="FF0000"/>
                </a:solidFill>
              </a:rPr>
              <a:t>&gt;  </a:t>
            </a:r>
            <a:r>
              <a:rPr lang="en-IN" sz="3200" dirty="0">
                <a:solidFill>
                  <a:srgbClr val="FF0000"/>
                </a:solidFill>
              </a:rPr>
              <a:t>Publication Ethics</a:t>
            </a: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r>
              <a:rPr lang="en-IN" sz="3200" dirty="0">
                <a:solidFill>
                  <a:srgbClr val="FF0000"/>
                </a:solidFill>
              </a:rPr>
              <a:t>&gt;Academic Integrity</a:t>
            </a: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r>
              <a:rPr lang="en-IN" sz="3200" dirty="0">
                <a:solidFill>
                  <a:srgbClr val="FF0000"/>
                </a:solidFill>
              </a:rPr>
              <a:t>&gt;Ref. Management</a:t>
            </a: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endParaRPr lang="en-IN" sz="3200" dirty="0">
              <a:solidFill>
                <a:srgbClr val="FF0000"/>
              </a:solidFill>
            </a:endParaRPr>
          </a:p>
          <a:p>
            <a:pPr lvl="0"/>
            <a:r>
              <a:rPr lang="en-IN" sz="3200" dirty="0">
                <a:solidFill>
                  <a:srgbClr val="FF0000"/>
                </a:solidFill>
              </a:rPr>
              <a:t>&gt;Plagiarism detection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C8FAD57-6757-42B0-A157-790812D69019}"/>
              </a:ext>
            </a:extLst>
          </p:cNvPr>
          <p:cNvSpPr/>
          <p:nvPr/>
        </p:nvSpPr>
        <p:spPr>
          <a:xfrm>
            <a:off x="6742111" y="1011932"/>
            <a:ext cx="4142394" cy="1294034"/>
          </a:xfrm>
          <a:prstGeom prst="flowChartTerminator">
            <a:avLst/>
          </a:prstGeom>
          <a:noFill/>
          <a:ln>
            <a:noFill/>
          </a:ln>
          <a:effectLst>
            <a:glow rad="190500">
              <a:schemeClr val="accent1">
                <a:lumMod val="40000"/>
                <a:lumOff val="60000"/>
                <a:alpha val="40000"/>
              </a:schemeClr>
            </a:glow>
            <a:outerShdw blurRad="266700" dist="266700" dir="6000000" sx="98000" sy="98000" algn="t" rotWithShape="0">
              <a:prstClr val="black">
                <a:alpha val="47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/>
              <a:t>Awareness/ Sensitisation </a:t>
            </a:r>
            <a:r>
              <a:rPr lang="en-IN" sz="2400" dirty="0" err="1"/>
              <a:t>Pgrms</a:t>
            </a:r>
            <a:endParaRPr lang="en-IN" sz="2400" dirty="0"/>
          </a:p>
          <a:p>
            <a:pPr algn="ctr"/>
            <a:endParaRPr lang="en-IN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395DF099-5AF3-4908-BEB1-CADEB84E9102}"/>
              </a:ext>
            </a:extLst>
          </p:cNvPr>
          <p:cNvSpPr/>
          <p:nvPr/>
        </p:nvSpPr>
        <p:spPr>
          <a:xfrm>
            <a:off x="6742111" y="2709641"/>
            <a:ext cx="4142394" cy="1294034"/>
          </a:xfrm>
          <a:prstGeom prst="flowChartTerminator">
            <a:avLst/>
          </a:prstGeom>
          <a:noFill/>
          <a:ln>
            <a:noFill/>
          </a:ln>
          <a:effectLst>
            <a:glow rad="190500">
              <a:schemeClr val="accent1">
                <a:lumMod val="40000"/>
                <a:lumOff val="60000"/>
                <a:alpha val="40000"/>
              </a:schemeClr>
            </a:glow>
            <a:outerShdw blurRad="266700" dist="266700" dir="6000000" sx="98000" sy="98000" algn="t" rotWithShape="0">
              <a:prstClr val="black">
                <a:alpha val="47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Workshops/</a:t>
            </a:r>
          </a:p>
          <a:p>
            <a:r>
              <a:rPr lang="en-IN" sz="24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Refresher courses</a:t>
            </a:r>
            <a:endParaRPr lang="en-IN" sz="2400" dirty="0"/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6666FED2-195C-46EF-AE09-D5EDB2ABE36F}"/>
              </a:ext>
            </a:extLst>
          </p:cNvPr>
          <p:cNvSpPr/>
          <p:nvPr/>
        </p:nvSpPr>
        <p:spPr>
          <a:xfrm>
            <a:off x="6742111" y="4431214"/>
            <a:ext cx="4142394" cy="1294034"/>
          </a:xfrm>
          <a:prstGeom prst="flowChartTerminator">
            <a:avLst/>
          </a:prstGeom>
          <a:noFill/>
          <a:ln>
            <a:noFill/>
          </a:ln>
          <a:effectLst>
            <a:glow rad="190500">
              <a:schemeClr val="accent1">
                <a:lumMod val="40000"/>
                <a:lumOff val="60000"/>
                <a:alpha val="40000"/>
              </a:schemeClr>
            </a:glow>
            <a:outerShdw blurRad="266700" dist="266700" dir="6000000" sx="98000" sy="98000" algn="t" rotWithShape="0">
              <a:prstClr val="black">
                <a:alpha val="47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UG/ PG Curricula/</a:t>
            </a:r>
          </a:p>
          <a:p>
            <a:r>
              <a:rPr lang="en-IN" sz="24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Ph.D. Course  Work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1642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FAA7-A873-4A3A-A711-2F9BCD79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E88DC4-9F97-42DD-8B94-FD40BAE09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53" y="0"/>
            <a:ext cx="12192000" cy="6858000"/>
          </a:xfr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40B6404-6C2F-4EB4-B819-E915919B1942}"/>
              </a:ext>
            </a:extLst>
          </p:cNvPr>
          <p:cNvSpPr/>
          <p:nvPr/>
        </p:nvSpPr>
        <p:spPr>
          <a:xfrm>
            <a:off x="4046766" y="357307"/>
            <a:ext cx="4861703" cy="720437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  <a:p>
            <a:pPr algn="ctr"/>
            <a:r>
              <a:rPr lang="en-US" altLang="en-US" sz="2400" dirty="0"/>
              <a:t>Technology-based solution </a:t>
            </a:r>
            <a:endParaRPr lang="en-IN" sz="2400" dirty="0"/>
          </a:p>
          <a:p>
            <a:pPr algn="ctr"/>
            <a:endParaRPr lang="en-IN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B911711-A933-471D-82A1-FD4A3105914E}"/>
              </a:ext>
            </a:extLst>
          </p:cNvPr>
          <p:cNvSpPr/>
          <p:nvPr/>
        </p:nvSpPr>
        <p:spPr>
          <a:xfrm>
            <a:off x="522697" y="4341611"/>
            <a:ext cx="4861703" cy="720437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/>
          </a:p>
          <a:p>
            <a:pPr algn="ctr"/>
            <a:r>
              <a:rPr lang="en-US" altLang="en-US" sz="2400" dirty="0" err="1"/>
              <a:t>Shodhganga</a:t>
            </a:r>
            <a:endParaRPr lang="en-IN" sz="2400" dirty="0"/>
          </a:p>
          <a:p>
            <a:pPr algn="ctr"/>
            <a:endParaRPr lang="en-IN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F635E36-81E2-4FF0-B631-3802988AFF3A}"/>
              </a:ext>
            </a:extLst>
          </p:cNvPr>
          <p:cNvSpPr/>
          <p:nvPr/>
        </p:nvSpPr>
        <p:spPr>
          <a:xfrm>
            <a:off x="4046769" y="2999961"/>
            <a:ext cx="4861703" cy="720437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Institutional Repository</a:t>
            </a:r>
            <a:endParaRPr lang="en-IN" sz="2400" dirty="0"/>
          </a:p>
          <a:p>
            <a:pPr algn="ctr"/>
            <a:endParaRPr lang="en-IN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CB7E122-3FFA-4AF7-B31D-6A8002BE59E6}"/>
              </a:ext>
            </a:extLst>
          </p:cNvPr>
          <p:cNvSpPr/>
          <p:nvPr/>
        </p:nvSpPr>
        <p:spPr>
          <a:xfrm>
            <a:off x="517693" y="1772450"/>
            <a:ext cx="4861703" cy="720437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/>
          </a:p>
          <a:p>
            <a:pPr algn="ctr"/>
            <a:r>
              <a:rPr lang="en-US" altLang="en-US" sz="2400" dirty="0"/>
              <a:t>Plagiarism Policy</a:t>
            </a:r>
            <a:endParaRPr lang="en-IN" sz="2400" dirty="0"/>
          </a:p>
          <a:p>
            <a:pPr algn="ctr"/>
            <a:endParaRPr lang="en-IN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230DB5F-0C4C-4798-A4EA-EFA02D04D3EF}"/>
              </a:ext>
            </a:extLst>
          </p:cNvPr>
          <p:cNvSpPr/>
          <p:nvPr/>
        </p:nvSpPr>
        <p:spPr>
          <a:xfrm>
            <a:off x="4046767" y="5830247"/>
            <a:ext cx="4861703" cy="720437"/>
          </a:xfrm>
          <a:prstGeom prst="homePlat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  <a:p>
            <a:pPr algn="ctr"/>
            <a:r>
              <a:rPr lang="en-IN" sz="2400" dirty="0"/>
              <a:t>Declaration/ Certification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564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E8A3-6101-4833-8945-428190A4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FE10D-18BC-4F6C-8239-E1BB6E0BB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4242760-FD93-4088-9DBC-DA44294B9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222025"/>
              </p:ext>
            </p:extLst>
          </p:nvPr>
        </p:nvGraphicFramePr>
        <p:xfrm>
          <a:off x="516194" y="0"/>
          <a:ext cx="11400503" cy="640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A63662B3-F9DE-4195-B7E5-9EC5431E5996}"/>
              </a:ext>
            </a:extLst>
          </p:cNvPr>
          <p:cNvSpPr/>
          <p:nvPr/>
        </p:nvSpPr>
        <p:spPr bwMode="auto">
          <a:xfrm>
            <a:off x="646111" y="5004753"/>
            <a:ext cx="4468761" cy="1400530"/>
          </a:xfrm>
          <a:prstGeom prst="snip1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IN" sz="2400" dirty="0"/>
              <a:t>Exclusions: </a:t>
            </a:r>
            <a:r>
              <a:rPr lang="en-IN" sz="2400" dirty="0">
                <a:solidFill>
                  <a:srgbClr val="FFFF00"/>
                </a:solidFill>
              </a:rPr>
              <a:t>Assignments, Term Papers, Essays, Course Works &amp; Project Reports</a:t>
            </a:r>
          </a:p>
          <a:p>
            <a:pPr>
              <a:defRPr/>
            </a:pPr>
            <a:endParaRPr lang="en-IN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7AADD93-BDAC-4842-9A25-138AB0D06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6588" y="201614"/>
            <a:ext cx="7467600" cy="1093787"/>
          </a:xfrm>
        </p:spPr>
        <p:txBody>
          <a:bodyPr/>
          <a:lstStyle/>
          <a:p>
            <a:r>
              <a:rPr lang="en-IN" altLang="en-US">
                <a:solidFill>
                  <a:srgbClr val="00B0F0"/>
                </a:solidFill>
              </a:rPr>
              <a:t>Exclusion from Similarity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5AC5-4A7B-4C1F-812F-B23450BAE8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00400" y="1497013"/>
            <a:ext cx="7010400" cy="1981200"/>
          </a:xfrm>
        </p:spPr>
        <p:txBody>
          <a:bodyPr/>
          <a:lstStyle/>
          <a:p>
            <a:pPr>
              <a:defRPr/>
            </a:pPr>
            <a:r>
              <a:rPr lang="en-IN" dirty="0"/>
              <a:t>Quoted works</a:t>
            </a:r>
          </a:p>
          <a:p>
            <a:pPr>
              <a:defRPr/>
            </a:pPr>
            <a:r>
              <a:rPr lang="en-IN" dirty="0"/>
              <a:t>Bibliography / References</a:t>
            </a:r>
          </a:p>
          <a:p>
            <a:pPr>
              <a:defRPr/>
            </a:pPr>
            <a:r>
              <a:rPr lang="en-IN" dirty="0"/>
              <a:t>Table of contents</a:t>
            </a:r>
          </a:p>
          <a:p>
            <a:pPr>
              <a:defRPr/>
            </a:pPr>
            <a:r>
              <a:rPr lang="en-IN" dirty="0"/>
              <a:t>Preface</a:t>
            </a:r>
          </a:p>
          <a:p>
            <a:pPr>
              <a:defRPr/>
            </a:pPr>
            <a:r>
              <a:rPr lang="en-IN" dirty="0"/>
              <a:t>Acknowledgement</a:t>
            </a:r>
          </a:p>
          <a:p>
            <a:pPr>
              <a:defRPr/>
            </a:pPr>
            <a:r>
              <a:rPr lang="en-IN" dirty="0"/>
              <a:t>Generic terms, laws, std. equations</a:t>
            </a:r>
          </a:p>
          <a:p>
            <a:pPr marL="0" indent="0">
              <a:buNone/>
              <a:defRPr/>
            </a:pPr>
            <a:endParaRPr lang="en-IN" dirty="0"/>
          </a:p>
        </p:txBody>
      </p:sp>
      <p:sp>
        <p:nvSpPr>
          <p:cNvPr id="9220" name="Flowchart: Punched Tape 4">
            <a:extLst>
              <a:ext uri="{FF2B5EF4-FFF2-40B4-BE49-F238E27FC236}">
                <a16:creationId xmlns:a16="http://schemas.microsoft.com/office/drawing/2014/main" id="{6E5B1005-AB39-48FB-AB8D-776667C5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7010400" cy="1447800"/>
          </a:xfrm>
          <a:prstGeom prst="flowChartPunchedTap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altLang="en-US">
                <a:solidFill>
                  <a:srgbClr val="FFFF00"/>
                </a:solidFill>
              </a:rPr>
              <a:t>Common knowledge of 14 consecutive words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A2CC9A-7073-4DA6-9B80-C69A375F2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7010400" cy="762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B0F0"/>
                </a:solidFill>
                <a:latin typeface="Century Gothic" panose="020B0502020202020204" pitchFamily="34" charset="0"/>
              </a:rPr>
              <a:t>Levels of Plagiarism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EFBD2C-CCE6-4502-BD0E-B97C414C1EF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90800" y="1981200"/>
          <a:ext cx="7010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B58762E-D787-4348-8B00-C90A4D613185}"/>
              </a:ext>
            </a:extLst>
          </p:cNvPr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L-Shape 26">
            <a:extLst>
              <a:ext uri="{FF2B5EF4-FFF2-40B4-BE49-F238E27FC236}">
                <a16:creationId xmlns:a16="http://schemas.microsoft.com/office/drawing/2014/main" id="{84EEC120-A5CA-47FF-BC8C-E0197567D733}"/>
              </a:ext>
            </a:extLst>
          </p:cNvPr>
          <p:cNvSpPr/>
          <p:nvPr/>
        </p:nvSpPr>
        <p:spPr>
          <a:xfrm rot="5400000">
            <a:off x="8047039" y="1774826"/>
            <a:ext cx="1139825" cy="1895475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6" name="Rectangle 18">
            <a:extLst>
              <a:ext uri="{FF2B5EF4-FFF2-40B4-BE49-F238E27FC236}">
                <a16:creationId xmlns:a16="http://schemas.microsoft.com/office/drawing/2014/main" id="{8EB9EF6A-F3F0-4733-B5A2-E270F6F4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4" y="3959226"/>
            <a:ext cx="18192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altLang="en-US" sz="2500">
                <a:solidFill>
                  <a:srgbClr val="FFFFFF"/>
                </a:solidFill>
              </a:rPr>
              <a:t>   Level 0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N" altLang="en-US" sz="2500">
                <a:solidFill>
                  <a:srgbClr val="FFFFFF"/>
                </a:solidFill>
              </a:rPr>
              <a:t>  </a:t>
            </a:r>
            <a:r>
              <a:rPr lang="en-IN" altLang="en-US" sz="2000">
                <a:solidFill>
                  <a:srgbClr val="00B0F0"/>
                </a:solidFill>
              </a:rPr>
              <a:t>(Below 10%)</a:t>
            </a:r>
          </a:p>
        </p:txBody>
      </p:sp>
      <p:grpSp>
        <p:nvGrpSpPr>
          <p:cNvPr id="10247" name="Group 28">
            <a:extLst>
              <a:ext uri="{FF2B5EF4-FFF2-40B4-BE49-F238E27FC236}">
                <a16:creationId xmlns:a16="http://schemas.microsoft.com/office/drawing/2014/main" id="{E2609ACB-4477-4B2E-9DC4-342CFAA1A164}"/>
              </a:ext>
            </a:extLst>
          </p:cNvPr>
          <p:cNvGrpSpPr>
            <a:grpSpLocks/>
          </p:cNvGrpSpPr>
          <p:nvPr/>
        </p:nvGrpSpPr>
        <p:grpSpPr bwMode="auto">
          <a:xfrm>
            <a:off x="7931151" y="1141414"/>
            <a:ext cx="1916113" cy="1570037"/>
            <a:chOff x="2597120" y="660396"/>
            <a:chExt cx="1916387" cy="15682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F1CF8A-CB3F-4DC8-9134-D9680B984452}"/>
                </a:ext>
              </a:extLst>
            </p:cNvPr>
            <p:cNvSpPr/>
            <p:nvPr/>
          </p:nvSpPr>
          <p:spPr>
            <a:xfrm>
              <a:off x="2801937" y="660396"/>
              <a:ext cx="1711570" cy="15000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26FB58-ADD5-4B8E-B18D-DA80564B7232}"/>
                </a:ext>
              </a:extLst>
            </p:cNvPr>
            <p:cNvSpPr txBox="1"/>
            <p:nvPr/>
          </p:nvSpPr>
          <p:spPr>
            <a:xfrm>
              <a:off x="2597120" y="728580"/>
              <a:ext cx="1711570" cy="1500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5250" tIns="95250" rIns="95250" bIns="95250" spcCol="1270"/>
            <a:lstStyle/>
            <a:p>
              <a:pPr defTabSz="11112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50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Level 3 </a:t>
              </a:r>
            </a:p>
            <a:p>
              <a:pPr defTabSz="11112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IN" sz="2000" dirty="0">
                  <a:solidFill>
                    <a:srgbClr val="00B0F0"/>
                  </a:solidFill>
                  <a:latin typeface="Arial"/>
                </a:rPr>
                <a:t>(Above 60%)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92614A2-7316-41F4-9898-D16F4123F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2150" y="114300"/>
            <a:ext cx="7010400" cy="1295400"/>
          </a:xfrm>
        </p:spPr>
        <p:txBody>
          <a:bodyPr/>
          <a:lstStyle/>
          <a:p>
            <a:r>
              <a:rPr lang="en-US" altLang="en-US">
                <a:solidFill>
                  <a:srgbClr val="00B0F0"/>
                </a:solidFill>
                <a:latin typeface="Century Gothic" panose="020B0502020202020204" pitchFamily="34" charset="0"/>
              </a:rPr>
              <a:t>           Handling of Plagiarism</a:t>
            </a:r>
            <a:endParaRPr lang="en-IN" altLang="en-US">
              <a:solidFill>
                <a:srgbClr val="00B0F0"/>
              </a:solidFill>
            </a:endParaRP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B11DB3D7-3DC3-47D4-96E7-E8034D241E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IN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EE6644-BEDA-43F5-B6E9-D4F75BDE7B9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940270" y="1295400"/>
          <a:ext cx="7270531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7692E1-90CC-4A54-8F2E-B8A2A7BD5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7010400" cy="914400"/>
          </a:xfrm>
        </p:spPr>
        <p:txBody>
          <a:bodyPr/>
          <a:lstStyle/>
          <a:p>
            <a:pPr algn="r" eaLnBrk="1" hangingPunct="1"/>
            <a:r>
              <a:rPr lang="en-US" altLang="en-US">
                <a:latin typeface="Century Gothic" panose="020B0502020202020204" pitchFamily="34" charset="0"/>
              </a:rPr>
              <a:t>Penalty</a:t>
            </a:r>
          </a:p>
        </p:txBody>
      </p:sp>
      <p:pic>
        <p:nvPicPr>
          <p:cNvPr id="12291" name="Picture 6" descr="MCBD07104_0000[1]">
            <a:extLst>
              <a:ext uri="{FF2B5EF4-FFF2-40B4-BE49-F238E27FC236}">
                <a16:creationId xmlns:a16="http://schemas.microsoft.com/office/drawing/2014/main" id="{CF1B9338-6536-451B-A99C-546CBB8FE2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075" y="457200"/>
            <a:ext cx="2433638" cy="1398588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941986-F3B8-46CD-A451-B3EB0E150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01864"/>
              </p:ext>
            </p:extLst>
          </p:nvPr>
        </p:nvGraphicFramePr>
        <p:xfrm>
          <a:off x="1" y="0"/>
          <a:ext cx="12191999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481613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55325030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4234833233"/>
                    </a:ext>
                  </a:extLst>
                </a:gridCol>
              </a:tblGrid>
              <a:tr h="1257576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Plagiarism Level</a:t>
                      </a:r>
                    </a:p>
                  </a:txBody>
                  <a:tcPr marT="45268" marB="4526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Thesis &amp; Dissertation</a:t>
                      </a:r>
                    </a:p>
                  </a:txBody>
                  <a:tcPr marT="45268" marB="4526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Publication Manuscript</a:t>
                      </a:r>
                    </a:p>
                  </a:txBody>
                  <a:tcPr marT="45268" marB="4526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60648"/>
                  </a:ext>
                </a:extLst>
              </a:tr>
              <a:tr h="976653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L0 (0-10%)</a:t>
                      </a:r>
                    </a:p>
                  </a:txBody>
                  <a:tcPr marT="45268" marB="4526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No penalty</a:t>
                      </a:r>
                    </a:p>
                  </a:txBody>
                  <a:tcPr marT="45268" marB="45268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No penalty</a:t>
                      </a:r>
                    </a:p>
                  </a:txBody>
                  <a:tcPr marT="45268" marB="45268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42030"/>
                  </a:ext>
                </a:extLst>
              </a:tr>
              <a:tr h="1030606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2"/>
                          </a:solidFill>
                        </a:rPr>
                        <a:t>L1 (10-40%)</a:t>
                      </a: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chemeClr val="tx2"/>
                          </a:solidFill>
                        </a:rPr>
                        <a:t>Revise in 6 months</a:t>
                      </a: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chemeClr val="tx2"/>
                          </a:solidFill>
                        </a:rPr>
                        <a:t>Manuscript withdrawal</a:t>
                      </a: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3232"/>
                  </a:ext>
                </a:extLst>
              </a:tr>
              <a:tr h="1479710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L2 (40-60%)</a:t>
                      </a:r>
                    </a:p>
                  </a:txBody>
                  <a:tcPr marT="45268" marB="4526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1 year debarment </a:t>
                      </a:r>
                    </a:p>
                  </a:txBody>
                  <a:tcPr marT="45268" marB="4526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Manuscript withdrawal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Increment denial (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</a:rPr>
                        <a:t>1no</a:t>
                      </a: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.)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Guideship suspension(</a:t>
                      </a:r>
                      <a:r>
                        <a:rPr lang="en-IN" sz="2000" dirty="0">
                          <a:solidFill>
                            <a:srgbClr val="000000"/>
                          </a:solidFill>
                        </a:rPr>
                        <a:t>2yrs</a:t>
                      </a:r>
                      <a:r>
                        <a:rPr lang="en-IN" sz="24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T="45268" marB="45268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12180"/>
                  </a:ext>
                </a:extLst>
              </a:tr>
              <a:tr h="2113457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L3 (60% &amp; above)</a:t>
                      </a: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baseline="0" dirty="0">
                          <a:solidFill>
                            <a:schemeClr val="tx1"/>
                          </a:solidFill>
                        </a:rPr>
                        <a:t>Registration cancellation</a:t>
                      </a: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Manuscript withdrawal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Increment denial (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2 no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</a:rPr>
                        <a:t>Guideship suspension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(3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</a:rPr>
                        <a:t>yr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268" marB="45268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946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25c1382-51c0-40fd-8c31-27440f049fa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ascade">
  <a:themeElements>
    <a:clrScheme name="Cascade 7">
      <a:dk1>
        <a:srgbClr val="CCCC99"/>
      </a:dk1>
      <a:lt1>
        <a:srgbClr val="FFFFFF"/>
      </a:lt1>
      <a:dk2>
        <a:srgbClr val="800000"/>
      </a:dk2>
      <a:lt2>
        <a:srgbClr val="FFFFFF"/>
      </a:lt2>
      <a:accent1>
        <a:srgbClr val="CC9900"/>
      </a:accent1>
      <a:accent2>
        <a:srgbClr val="996633"/>
      </a:accent2>
      <a:accent3>
        <a:srgbClr val="C0AAAA"/>
      </a:accent3>
      <a:accent4>
        <a:srgbClr val="DADADA"/>
      </a:accent4>
      <a:accent5>
        <a:srgbClr val="E2CAAA"/>
      </a:accent5>
      <a:accent6>
        <a:srgbClr val="8A5C2D"/>
      </a:accent6>
      <a:hlink>
        <a:srgbClr val="FFFFCC"/>
      </a:hlink>
      <a:folHlink>
        <a:srgbClr val="DDD8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00BEE43-7EEE-4A1F-89BB-24B9B0F801B3}">
  <we:reference id="wa104381350" version="3.1.0.0" store="en-US" storeType="OMEX"/>
  <we:alternateReferences>
    <we:reference id="wa104381350" version="3.1.0.0" store="WA10438135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28196</TotalTime>
  <Words>326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Agency FB</vt:lpstr>
      <vt:lpstr>Arial</vt:lpstr>
      <vt:lpstr>Calibri</vt:lpstr>
      <vt:lpstr>Century Gothic</vt:lpstr>
      <vt:lpstr>Wingdings</vt:lpstr>
      <vt:lpstr>Wingdings 3</vt:lpstr>
      <vt:lpstr>Ion</vt:lpstr>
      <vt:lpstr>Cascade</vt:lpstr>
      <vt:lpstr>UGC Regulations  on Promotion of Academic Integrity &amp;          Prevention of Plagiarism in   Higher Educational Institutions</vt:lpstr>
      <vt:lpstr>PowerPoint Presentation</vt:lpstr>
      <vt:lpstr>PowerPoint Presentation</vt:lpstr>
      <vt:lpstr>PowerPoint Presentation</vt:lpstr>
      <vt:lpstr>PowerPoint Presentation</vt:lpstr>
      <vt:lpstr>Exclusion from Similarity Check</vt:lpstr>
      <vt:lpstr>Levels of Plagiarism</vt:lpstr>
      <vt:lpstr>           Handling of Plagiarism</vt:lpstr>
      <vt:lpstr>Penalty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Integrity &amp; Plagiarism</dc:title>
  <dc:creator>Shijith Kumar</dc:creator>
  <cp:lastModifiedBy>Shijith Kumar</cp:lastModifiedBy>
  <cp:revision>417</cp:revision>
  <dcterms:created xsi:type="dcterms:W3CDTF">2020-03-15T15:18:30Z</dcterms:created>
  <dcterms:modified xsi:type="dcterms:W3CDTF">2021-10-30T02:30:08Z</dcterms:modified>
</cp:coreProperties>
</file>