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84" r:id="rId2"/>
    <p:sldId id="316" r:id="rId3"/>
    <p:sldId id="317" r:id="rId4"/>
    <p:sldId id="318" r:id="rId5"/>
    <p:sldId id="319" r:id="rId6"/>
    <p:sldId id="320" r:id="rId7"/>
    <p:sldId id="322" r:id="rId8"/>
    <p:sldId id="323" r:id="rId9"/>
    <p:sldId id="324" r:id="rId10"/>
    <p:sldId id="342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43" r:id="rId20"/>
    <p:sldId id="344" r:id="rId21"/>
    <p:sldId id="345" r:id="rId22"/>
    <p:sldId id="346" r:id="rId23"/>
    <p:sldId id="336" r:id="rId24"/>
    <p:sldId id="347" r:id="rId25"/>
    <p:sldId id="337" r:id="rId26"/>
    <p:sldId id="348" r:id="rId27"/>
    <p:sldId id="349" r:id="rId28"/>
    <p:sldId id="338" r:id="rId29"/>
    <p:sldId id="339" r:id="rId30"/>
    <p:sldId id="340" r:id="rId31"/>
    <p:sldId id="350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5346"/>
    <a:srgbClr val="673927"/>
    <a:srgbClr val="893119"/>
    <a:srgbClr val="93120F"/>
    <a:srgbClr val="7D100D"/>
    <a:srgbClr val="8F120F"/>
    <a:srgbClr val="37728D"/>
    <a:srgbClr val="1D332A"/>
    <a:srgbClr val="4F3E09"/>
    <a:srgbClr val="D46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7A734-A4B7-4A9E-AD50-23BCB9BA84A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48B5509-04F2-47AF-AFB8-4429DCC4D0B7}">
      <dgm:prSet phldrT="[Text]" custT="1"/>
      <dgm:spPr>
        <a:solidFill>
          <a:schemeClr val="bg1">
            <a:lumMod val="75000"/>
            <a:lumOff val="2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  <a:reflection blurRad="6350" stA="50000" endA="300" endPos="55500" dist="101600" dir="5400000" sy="-100000" algn="bl" rotWithShape="0"/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IN" sz="6500" dirty="0">
              <a:solidFill>
                <a:schemeClr val="bg2">
                  <a:lumMod val="60000"/>
                  <a:lumOff val="40000"/>
                </a:schemeClr>
              </a:solidFill>
            </a:rPr>
            <a:t>TURNITIN </a:t>
          </a:r>
          <a:r>
            <a:rPr lang="en-IN" sz="2000" b="1" dirty="0" err="1">
              <a:solidFill>
                <a:schemeClr val="accent1">
                  <a:lumMod val="60000"/>
                  <a:lumOff val="40000"/>
                </a:schemeClr>
              </a:solidFill>
            </a:rPr>
            <a:t>iParadigm</a:t>
          </a:r>
          <a:endParaRPr lang="en-IN" sz="2000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2BA788-7E67-40F9-92E9-CE80D2723F8C}" type="parTrans" cxnId="{4FE1C592-C7B2-4AB2-9606-6D0AB553BE01}">
      <dgm:prSet/>
      <dgm:spPr/>
      <dgm:t>
        <a:bodyPr/>
        <a:lstStyle/>
        <a:p>
          <a:endParaRPr lang="en-IN"/>
        </a:p>
      </dgm:t>
    </dgm:pt>
    <dgm:pt modelId="{65522D63-CC1D-49BF-BCDC-57154FC7396F}" type="sibTrans" cxnId="{4FE1C592-C7B2-4AB2-9606-6D0AB553BE01}">
      <dgm:prSet/>
      <dgm:spPr/>
      <dgm:t>
        <a:bodyPr/>
        <a:lstStyle/>
        <a:p>
          <a:endParaRPr lang="en-IN"/>
        </a:p>
      </dgm:t>
    </dgm:pt>
    <dgm:pt modelId="{1B75C9AA-43C0-4904-B3B2-03784E4EE241}">
      <dgm:prSet phldrT="[Text]" custT="1"/>
      <dgm:spPr>
        <a:solidFill>
          <a:schemeClr val="tx2">
            <a:lumMod val="2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IN" sz="3200" dirty="0"/>
            <a:t>Instructional</a:t>
          </a:r>
          <a:r>
            <a:rPr lang="en-IN" sz="4000" dirty="0"/>
            <a:t> </a:t>
          </a:r>
          <a:r>
            <a:rPr lang="en-IN" sz="3200" dirty="0"/>
            <a:t>Tool</a:t>
          </a:r>
        </a:p>
      </dgm:t>
    </dgm:pt>
    <dgm:pt modelId="{99BB3BE5-08B7-4FA7-BE3F-269D91C9E0F9}" type="parTrans" cxnId="{5740E158-E135-4A00-A8B6-25EC5C9D8A09}">
      <dgm:prSet/>
      <dgm:spPr/>
      <dgm:t>
        <a:bodyPr/>
        <a:lstStyle/>
        <a:p>
          <a:endParaRPr lang="en-IN"/>
        </a:p>
      </dgm:t>
    </dgm:pt>
    <dgm:pt modelId="{41274682-E87A-4016-9ED9-812161099D31}" type="sibTrans" cxnId="{5740E158-E135-4A00-A8B6-25EC5C9D8A09}">
      <dgm:prSet/>
      <dgm:spPr/>
      <dgm:t>
        <a:bodyPr/>
        <a:lstStyle/>
        <a:p>
          <a:endParaRPr lang="en-IN"/>
        </a:p>
      </dgm:t>
    </dgm:pt>
    <dgm:pt modelId="{E6C3A46B-6B37-467A-80C9-5D914893695E}">
      <dgm:prSet phldrT="[Text]"/>
      <dgm:spPr>
        <a:solidFill>
          <a:schemeClr val="tx2">
            <a:lumMod val="25000"/>
          </a:schemeClr>
        </a:solidFill>
        <a:ln>
          <a:noFill/>
        </a:ln>
        <a:effectLst>
          <a:innerShdw blurRad="63500" dist="50800" dir="108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/>
            <a:t>Username &amp;</a:t>
          </a:r>
        </a:p>
        <a:p>
          <a:r>
            <a:rPr lang="en-IN" dirty="0"/>
            <a:t>Password</a:t>
          </a:r>
        </a:p>
      </dgm:t>
    </dgm:pt>
    <dgm:pt modelId="{0691F761-9DB0-4189-80F8-C656FAAD7B75}" type="parTrans" cxnId="{481140F6-26EA-4166-8160-77B04655ECBA}">
      <dgm:prSet/>
      <dgm:spPr/>
      <dgm:t>
        <a:bodyPr/>
        <a:lstStyle/>
        <a:p>
          <a:endParaRPr lang="en-IN"/>
        </a:p>
      </dgm:t>
    </dgm:pt>
    <dgm:pt modelId="{3064168B-C10D-484A-B20B-09F3053DA972}" type="sibTrans" cxnId="{481140F6-26EA-4166-8160-77B04655ECBA}">
      <dgm:prSet/>
      <dgm:spPr/>
      <dgm:t>
        <a:bodyPr/>
        <a:lstStyle/>
        <a:p>
          <a:endParaRPr lang="en-IN"/>
        </a:p>
      </dgm:t>
    </dgm:pt>
    <dgm:pt modelId="{50396132-4B5B-4155-B79F-3BE4E3AF1AC3}">
      <dgm:prSet phldrT="[Text]"/>
      <dgm:spPr>
        <a:solidFill>
          <a:schemeClr val="bg1">
            <a:lumMod val="75000"/>
            <a:lumOff val="25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IN" dirty="0"/>
            <a:t>E-mail</a:t>
          </a:r>
        </a:p>
      </dgm:t>
    </dgm:pt>
    <dgm:pt modelId="{50D4DE48-C745-42B0-BF0A-80F6F22E3C4E}" type="parTrans" cxnId="{7EBFD20D-3326-4B62-AADE-29EFB9A87D68}">
      <dgm:prSet/>
      <dgm:spPr/>
      <dgm:t>
        <a:bodyPr/>
        <a:lstStyle/>
        <a:p>
          <a:endParaRPr lang="en-IN"/>
        </a:p>
      </dgm:t>
    </dgm:pt>
    <dgm:pt modelId="{73448F09-0F0A-4841-BB9C-1BDAEF199F52}" type="sibTrans" cxnId="{7EBFD20D-3326-4B62-AADE-29EFB9A87D68}">
      <dgm:prSet/>
      <dgm:spPr/>
      <dgm:t>
        <a:bodyPr/>
        <a:lstStyle/>
        <a:p>
          <a:endParaRPr lang="en-IN"/>
        </a:p>
      </dgm:t>
    </dgm:pt>
    <dgm:pt modelId="{24399905-8B8A-430C-8988-2D6AF44AD8CD}">
      <dgm:prSet phldrT="[Text]" custT="1"/>
      <dgm:spPr>
        <a:solidFill>
          <a:schemeClr val="tx2">
            <a:lumMod val="2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sz="3200" dirty="0"/>
            <a:t>Subscription</a:t>
          </a:r>
        </a:p>
      </dgm:t>
    </dgm:pt>
    <dgm:pt modelId="{F577F46C-B362-4DAF-A436-F2A876F36810}" type="parTrans" cxnId="{FE63A46D-A475-4F32-8303-808757A70B71}">
      <dgm:prSet/>
      <dgm:spPr/>
      <dgm:t>
        <a:bodyPr/>
        <a:lstStyle/>
        <a:p>
          <a:endParaRPr lang="en-IN"/>
        </a:p>
      </dgm:t>
    </dgm:pt>
    <dgm:pt modelId="{960B5F12-A4BD-47CB-8FEF-57DAE83F7D22}" type="sibTrans" cxnId="{FE63A46D-A475-4F32-8303-808757A70B71}">
      <dgm:prSet/>
      <dgm:spPr/>
      <dgm:t>
        <a:bodyPr/>
        <a:lstStyle/>
        <a:p>
          <a:endParaRPr lang="en-IN"/>
        </a:p>
      </dgm:t>
    </dgm:pt>
    <dgm:pt modelId="{EA37834F-F632-449E-9C63-D42A09950742}">
      <dgm:prSet phldrT="[Text]"/>
      <dgm:spPr>
        <a:solidFill>
          <a:schemeClr val="tx2">
            <a:lumMod val="2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/>
            <a:t>Student</a:t>
          </a:r>
        </a:p>
        <a:p>
          <a:r>
            <a:rPr lang="en-IN" dirty="0"/>
            <a:t>Instructor</a:t>
          </a:r>
        </a:p>
        <a:p>
          <a:r>
            <a:rPr lang="en-IN" dirty="0"/>
            <a:t>Administrator </a:t>
          </a:r>
        </a:p>
      </dgm:t>
    </dgm:pt>
    <dgm:pt modelId="{B3B89537-5D2D-4306-A0E4-5F596FEE2DCC}" type="parTrans" cxnId="{47C45120-0B5F-465C-B792-1F5E80234255}">
      <dgm:prSet/>
      <dgm:spPr/>
      <dgm:t>
        <a:bodyPr/>
        <a:lstStyle/>
        <a:p>
          <a:endParaRPr lang="en-IN"/>
        </a:p>
      </dgm:t>
    </dgm:pt>
    <dgm:pt modelId="{181E4E3E-EA48-49CA-A732-02C7A4344FE4}" type="sibTrans" cxnId="{47C45120-0B5F-465C-B792-1F5E80234255}">
      <dgm:prSet/>
      <dgm:spPr/>
      <dgm:t>
        <a:bodyPr/>
        <a:lstStyle/>
        <a:p>
          <a:endParaRPr lang="en-IN"/>
        </a:p>
      </dgm:t>
    </dgm:pt>
    <dgm:pt modelId="{24A013A4-E565-4EC1-AD41-E8D9BC01170F}" type="pres">
      <dgm:prSet presAssocID="{77F7A734-A4B7-4A9E-AD50-23BCB9BA84A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DAF102-1C3D-476E-AA09-81D7E1887D89}" type="pres">
      <dgm:prSet presAssocID="{448B5509-04F2-47AF-AFB8-4429DCC4D0B7}" presName="vertOne" presStyleCnt="0"/>
      <dgm:spPr/>
    </dgm:pt>
    <dgm:pt modelId="{1C9D9DB0-00BF-4588-9C13-669F47A54981}" type="pres">
      <dgm:prSet presAssocID="{448B5509-04F2-47AF-AFB8-4429DCC4D0B7}" presName="txOne" presStyleLbl="node0" presStyleIdx="0" presStyleCnt="1" custLinFactNeighborX="5985" custLinFactNeighborY="-79731">
        <dgm:presLayoutVars>
          <dgm:chPref val="3"/>
        </dgm:presLayoutVars>
      </dgm:prSet>
      <dgm:spPr/>
    </dgm:pt>
    <dgm:pt modelId="{12430BD6-DD9B-4315-B6E9-53FF45AE6696}" type="pres">
      <dgm:prSet presAssocID="{448B5509-04F2-47AF-AFB8-4429DCC4D0B7}" presName="parTransOne" presStyleCnt="0"/>
      <dgm:spPr/>
    </dgm:pt>
    <dgm:pt modelId="{C9F5FD8E-B79E-48A8-AEAC-A814CACE7029}" type="pres">
      <dgm:prSet presAssocID="{448B5509-04F2-47AF-AFB8-4429DCC4D0B7}" presName="horzOne" presStyleCnt="0"/>
      <dgm:spPr/>
    </dgm:pt>
    <dgm:pt modelId="{0DCE6B70-B207-44B9-A1F8-0E349A009482}" type="pres">
      <dgm:prSet presAssocID="{1B75C9AA-43C0-4904-B3B2-03784E4EE241}" presName="vertTwo" presStyleCnt="0"/>
      <dgm:spPr/>
    </dgm:pt>
    <dgm:pt modelId="{69725984-FE82-473F-A514-33266EE7B10E}" type="pres">
      <dgm:prSet presAssocID="{1B75C9AA-43C0-4904-B3B2-03784E4EE241}" presName="txTwo" presStyleLbl="node2" presStyleIdx="0" presStyleCnt="2" custScaleX="53366" custScaleY="53244" custLinFactNeighborX="-19950" custLinFactNeighborY="-3007">
        <dgm:presLayoutVars>
          <dgm:chPref val="3"/>
        </dgm:presLayoutVars>
      </dgm:prSet>
      <dgm:spPr/>
    </dgm:pt>
    <dgm:pt modelId="{38D0613D-68A1-42D5-BCC3-DF6121CDB59A}" type="pres">
      <dgm:prSet presAssocID="{1B75C9AA-43C0-4904-B3B2-03784E4EE241}" presName="parTransTwo" presStyleCnt="0"/>
      <dgm:spPr/>
    </dgm:pt>
    <dgm:pt modelId="{BE153CAC-1DCD-4FDE-9165-622063D3EC9E}" type="pres">
      <dgm:prSet presAssocID="{1B75C9AA-43C0-4904-B3B2-03784E4EE241}" presName="horzTwo" presStyleCnt="0"/>
      <dgm:spPr/>
    </dgm:pt>
    <dgm:pt modelId="{70B16671-FC57-45CD-964A-3B9F2AD478A3}" type="pres">
      <dgm:prSet presAssocID="{E6C3A46B-6B37-467A-80C9-5D914893695E}" presName="vertThree" presStyleCnt="0"/>
      <dgm:spPr/>
    </dgm:pt>
    <dgm:pt modelId="{DE98DE43-BE17-4856-84D4-12BD59C3DABD}" type="pres">
      <dgm:prSet presAssocID="{E6C3A46B-6B37-467A-80C9-5D914893695E}" presName="txThree" presStyleLbl="node3" presStyleIdx="0" presStyleCnt="3" custLinFactNeighborX="4197" custLinFactNeighborY="-4896">
        <dgm:presLayoutVars>
          <dgm:chPref val="3"/>
        </dgm:presLayoutVars>
      </dgm:prSet>
      <dgm:spPr/>
    </dgm:pt>
    <dgm:pt modelId="{9CCB90BB-5345-4110-AD43-9D7403F7866E}" type="pres">
      <dgm:prSet presAssocID="{E6C3A46B-6B37-467A-80C9-5D914893695E}" presName="horzThree" presStyleCnt="0"/>
      <dgm:spPr/>
    </dgm:pt>
    <dgm:pt modelId="{7ED437FD-A193-47F3-A646-939B3F36665D}" type="pres">
      <dgm:prSet presAssocID="{3064168B-C10D-484A-B20B-09F3053DA972}" presName="sibSpaceThree" presStyleCnt="0"/>
      <dgm:spPr/>
    </dgm:pt>
    <dgm:pt modelId="{B6C577EE-C6AF-4E77-BA99-1DC910C3414B}" type="pres">
      <dgm:prSet presAssocID="{50396132-4B5B-4155-B79F-3BE4E3AF1AC3}" presName="vertThree" presStyleCnt="0"/>
      <dgm:spPr/>
    </dgm:pt>
    <dgm:pt modelId="{1280B684-3E18-49B6-928B-AD0930DACB30}" type="pres">
      <dgm:prSet presAssocID="{50396132-4B5B-4155-B79F-3BE4E3AF1AC3}" presName="txThree" presStyleLbl="node3" presStyleIdx="1" presStyleCnt="3" custScaleX="77612" custScaleY="43697" custLinFactNeighborX="3518" custLinFactNeighborY="-567">
        <dgm:presLayoutVars>
          <dgm:chPref val="3"/>
        </dgm:presLayoutVars>
      </dgm:prSet>
      <dgm:spPr/>
    </dgm:pt>
    <dgm:pt modelId="{3767A6AC-1D2F-4018-9988-F5975E0309FD}" type="pres">
      <dgm:prSet presAssocID="{50396132-4B5B-4155-B79F-3BE4E3AF1AC3}" presName="horzThree" presStyleCnt="0"/>
      <dgm:spPr/>
    </dgm:pt>
    <dgm:pt modelId="{8B7696F9-BCFA-4FD3-A5DA-C1CA35792F2A}" type="pres">
      <dgm:prSet presAssocID="{41274682-E87A-4016-9ED9-812161099D31}" presName="sibSpaceTwo" presStyleCnt="0"/>
      <dgm:spPr/>
    </dgm:pt>
    <dgm:pt modelId="{1E5F16F0-CB76-45BD-A877-92C517E760B0}" type="pres">
      <dgm:prSet presAssocID="{24399905-8B8A-430C-8988-2D6AF44AD8CD}" presName="vertTwo" presStyleCnt="0"/>
      <dgm:spPr/>
    </dgm:pt>
    <dgm:pt modelId="{91DF16E0-B36A-4EF0-96D4-33B934CE50E1}" type="pres">
      <dgm:prSet presAssocID="{24399905-8B8A-430C-8988-2D6AF44AD8CD}" presName="txTwo" presStyleLbl="node2" presStyleIdx="1" presStyleCnt="2" custScaleX="100786" custScaleY="56802" custLinFactNeighborX="-3797" custLinFactNeighborY="47050">
        <dgm:presLayoutVars>
          <dgm:chPref val="3"/>
        </dgm:presLayoutVars>
      </dgm:prSet>
      <dgm:spPr/>
    </dgm:pt>
    <dgm:pt modelId="{5BFA7CBD-6483-4523-80EF-ADDFDDCE6765}" type="pres">
      <dgm:prSet presAssocID="{24399905-8B8A-430C-8988-2D6AF44AD8CD}" presName="parTransTwo" presStyleCnt="0"/>
      <dgm:spPr/>
    </dgm:pt>
    <dgm:pt modelId="{F49FF0CB-A4FC-4164-B285-2FEE14C3F4E7}" type="pres">
      <dgm:prSet presAssocID="{24399905-8B8A-430C-8988-2D6AF44AD8CD}" presName="horzTwo" presStyleCnt="0"/>
      <dgm:spPr/>
    </dgm:pt>
    <dgm:pt modelId="{7C0F1B42-7964-431E-9F23-1B107211107A}" type="pres">
      <dgm:prSet presAssocID="{EA37834F-F632-449E-9C63-D42A09950742}" presName="vertThree" presStyleCnt="0"/>
      <dgm:spPr/>
    </dgm:pt>
    <dgm:pt modelId="{EC934A0C-3DDC-413D-9EAF-9D0B6E392F2C}" type="pres">
      <dgm:prSet presAssocID="{EA37834F-F632-449E-9C63-D42A09950742}" presName="txThree" presStyleLbl="node3" presStyleIdx="2" presStyleCnt="3" custScaleX="98575" custScaleY="93913" custLinFactNeighborX="-3498" custLinFactNeighborY="6732">
        <dgm:presLayoutVars>
          <dgm:chPref val="3"/>
        </dgm:presLayoutVars>
      </dgm:prSet>
      <dgm:spPr/>
    </dgm:pt>
    <dgm:pt modelId="{C3C95C2C-089F-4F34-AB62-266ECB55B1B8}" type="pres">
      <dgm:prSet presAssocID="{EA37834F-F632-449E-9C63-D42A09950742}" presName="horzThree" presStyleCnt="0"/>
      <dgm:spPr/>
    </dgm:pt>
  </dgm:ptLst>
  <dgm:cxnLst>
    <dgm:cxn modelId="{1E643B00-6D91-481A-8625-7CB3DD554C15}" type="presOf" srcId="{77F7A734-A4B7-4A9E-AD50-23BCB9BA84A6}" destId="{24A013A4-E565-4EC1-AD41-E8D9BC01170F}" srcOrd="0" destOrd="0" presId="urn:microsoft.com/office/officeart/2005/8/layout/hierarchy4"/>
    <dgm:cxn modelId="{D7924A07-B8DA-4D08-9433-03432D02BB2A}" type="presOf" srcId="{1B75C9AA-43C0-4904-B3B2-03784E4EE241}" destId="{69725984-FE82-473F-A514-33266EE7B10E}" srcOrd="0" destOrd="0" presId="urn:microsoft.com/office/officeart/2005/8/layout/hierarchy4"/>
    <dgm:cxn modelId="{7EBFD20D-3326-4B62-AADE-29EFB9A87D68}" srcId="{1B75C9AA-43C0-4904-B3B2-03784E4EE241}" destId="{50396132-4B5B-4155-B79F-3BE4E3AF1AC3}" srcOrd="1" destOrd="0" parTransId="{50D4DE48-C745-42B0-BF0A-80F6F22E3C4E}" sibTransId="{73448F09-0F0A-4841-BB9C-1BDAEF199F52}"/>
    <dgm:cxn modelId="{47C45120-0B5F-465C-B792-1F5E80234255}" srcId="{24399905-8B8A-430C-8988-2D6AF44AD8CD}" destId="{EA37834F-F632-449E-9C63-D42A09950742}" srcOrd="0" destOrd="0" parTransId="{B3B89537-5D2D-4306-A0E4-5F596FEE2DCC}" sibTransId="{181E4E3E-EA48-49CA-A732-02C7A4344FE4}"/>
    <dgm:cxn modelId="{01B8EF2B-00F8-46F7-A3C1-6CBAC1A4853A}" type="presOf" srcId="{24399905-8B8A-430C-8988-2D6AF44AD8CD}" destId="{91DF16E0-B36A-4EF0-96D4-33B934CE50E1}" srcOrd="0" destOrd="0" presId="urn:microsoft.com/office/officeart/2005/8/layout/hierarchy4"/>
    <dgm:cxn modelId="{C087C342-FBBF-4CBD-973E-8C0C81648529}" type="presOf" srcId="{448B5509-04F2-47AF-AFB8-4429DCC4D0B7}" destId="{1C9D9DB0-00BF-4588-9C13-669F47A54981}" srcOrd="0" destOrd="0" presId="urn:microsoft.com/office/officeart/2005/8/layout/hierarchy4"/>
    <dgm:cxn modelId="{FE63A46D-A475-4F32-8303-808757A70B71}" srcId="{448B5509-04F2-47AF-AFB8-4429DCC4D0B7}" destId="{24399905-8B8A-430C-8988-2D6AF44AD8CD}" srcOrd="1" destOrd="0" parTransId="{F577F46C-B362-4DAF-A436-F2A876F36810}" sibTransId="{960B5F12-A4BD-47CB-8FEF-57DAE83F7D22}"/>
    <dgm:cxn modelId="{5740E158-E135-4A00-A8B6-25EC5C9D8A09}" srcId="{448B5509-04F2-47AF-AFB8-4429DCC4D0B7}" destId="{1B75C9AA-43C0-4904-B3B2-03784E4EE241}" srcOrd="0" destOrd="0" parTransId="{99BB3BE5-08B7-4FA7-BE3F-269D91C9E0F9}" sibTransId="{41274682-E87A-4016-9ED9-812161099D31}"/>
    <dgm:cxn modelId="{FC0F8292-A663-416C-B3C7-9636399981DF}" type="presOf" srcId="{EA37834F-F632-449E-9C63-D42A09950742}" destId="{EC934A0C-3DDC-413D-9EAF-9D0B6E392F2C}" srcOrd="0" destOrd="0" presId="urn:microsoft.com/office/officeart/2005/8/layout/hierarchy4"/>
    <dgm:cxn modelId="{4FE1C592-C7B2-4AB2-9606-6D0AB553BE01}" srcId="{77F7A734-A4B7-4A9E-AD50-23BCB9BA84A6}" destId="{448B5509-04F2-47AF-AFB8-4429DCC4D0B7}" srcOrd="0" destOrd="0" parTransId="{712BA788-7E67-40F9-92E9-CE80D2723F8C}" sibTransId="{65522D63-CC1D-49BF-BCDC-57154FC7396F}"/>
    <dgm:cxn modelId="{21FFA8BE-AC43-499F-8A8B-AE5D85FF3A04}" type="presOf" srcId="{50396132-4B5B-4155-B79F-3BE4E3AF1AC3}" destId="{1280B684-3E18-49B6-928B-AD0930DACB30}" srcOrd="0" destOrd="0" presId="urn:microsoft.com/office/officeart/2005/8/layout/hierarchy4"/>
    <dgm:cxn modelId="{2CF543E3-7C10-454C-BC3F-56D06F12C06D}" type="presOf" srcId="{E6C3A46B-6B37-467A-80C9-5D914893695E}" destId="{DE98DE43-BE17-4856-84D4-12BD59C3DABD}" srcOrd="0" destOrd="0" presId="urn:microsoft.com/office/officeart/2005/8/layout/hierarchy4"/>
    <dgm:cxn modelId="{481140F6-26EA-4166-8160-77B04655ECBA}" srcId="{1B75C9AA-43C0-4904-B3B2-03784E4EE241}" destId="{E6C3A46B-6B37-467A-80C9-5D914893695E}" srcOrd="0" destOrd="0" parTransId="{0691F761-9DB0-4189-80F8-C656FAAD7B75}" sibTransId="{3064168B-C10D-484A-B20B-09F3053DA972}"/>
    <dgm:cxn modelId="{2BB8D6F0-409A-4B96-9CA4-305F72AA2912}" type="presParOf" srcId="{24A013A4-E565-4EC1-AD41-E8D9BC01170F}" destId="{C3DAF102-1C3D-476E-AA09-81D7E1887D89}" srcOrd="0" destOrd="0" presId="urn:microsoft.com/office/officeart/2005/8/layout/hierarchy4"/>
    <dgm:cxn modelId="{B8C0FBB9-2324-41D0-8996-5DA14CE5F091}" type="presParOf" srcId="{C3DAF102-1C3D-476E-AA09-81D7E1887D89}" destId="{1C9D9DB0-00BF-4588-9C13-669F47A54981}" srcOrd="0" destOrd="0" presId="urn:microsoft.com/office/officeart/2005/8/layout/hierarchy4"/>
    <dgm:cxn modelId="{C64C6D1E-8B62-4A91-9C39-6E1341FC3148}" type="presParOf" srcId="{C3DAF102-1C3D-476E-AA09-81D7E1887D89}" destId="{12430BD6-DD9B-4315-B6E9-53FF45AE6696}" srcOrd="1" destOrd="0" presId="urn:microsoft.com/office/officeart/2005/8/layout/hierarchy4"/>
    <dgm:cxn modelId="{DE8D4295-6B5B-4BA7-840B-EFDA136B7DF9}" type="presParOf" srcId="{C3DAF102-1C3D-476E-AA09-81D7E1887D89}" destId="{C9F5FD8E-B79E-48A8-AEAC-A814CACE7029}" srcOrd="2" destOrd="0" presId="urn:microsoft.com/office/officeart/2005/8/layout/hierarchy4"/>
    <dgm:cxn modelId="{EFB473BC-270F-42AF-A9E3-6C01848564DB}" type="presParOf" srcId="{C9F5FD8E-B79E-48A8-AEAC-A814CACE7029}" destId="{0DCE6B70-B207-44B9-A1F8-0E349A009482}" srcOrd="0" destOrd="0" presId="urn:microsoft.com/office/officeart/2005/8/layout/hierarchy4"/>
    <dgm:cxn modelId="{31D046EF-C2AA-45F0-A561-0DF20C77DC55}" type="presParOf" srcId="{0DCE6B70-B207-44B9-A1F8-0E349A009482}" destId="{69725984-FE82-473F-A514-33266EE7B10E}" srcOrd="0" destOrd="0" presId="urn:microsoft.com/office/officeart/2005/8/layout/hierarchy4"/>
    <dgm:cxn modelId="{479E3FD4-F8B1-4DD2-B2F7-CDFDC8A4569F}" type="presParOf" srcId="{0DCE6B70-B207-44B9-A1F8-0E349A009482}" destId="{38D0613D-68A1-42D5-BCC3-DF6121CDB59A}" srcOrd="1" destOrd="0" presId="urn:microsoft.com/office/officeart/2005/8/layout/hierarchy4"/>
    <dgm:cxn modelId="{D32421D4-2840-4737-89CA-111B009D31E1}" type="presParOf" srcId="{0DCE6B70-B207-44B9-A1F8-0E349A009482}" destId="{BE153CAC-1DCD-4FDE-9165-622063D3EC9E}" srcOrd="2" destOrd="0" presId="urn:microsoft.com/office/officeart/2005/8/layout/hierarchy4"/>
    <dgm:cxn modelId="{5EE02545-5E13-46D8-A00F-4AC96502C7B0}" type="presParOf" srcId="{BE153CAC-1DCD-4FDE-9165-622063D3EC9E}" destId="{70B16671-FC57-45CD-964A-3B9F2AD478A3}" srcOrd="0" destOrd="0" presId="urn:microsoft.com/office/officeart/2005/8/layout/hierarchy4"/>
    <dgm:cxn modelId="{0B034580-F4F5-474C-9DFD-CB5FA9A2820D}" type="presParOf" srcId="{70B16671-FC57-45CD-964A-3B9F2AD478A3}" destId="{DE98DE43-BE17-4856-84D4-12BD59C3DABD}" srcOrd="0" destOrd="0" presId="urn:microsoft.com/office/officeart/2005/8/layout/hierarchy4"/>
    <dgm:cxn modelId="{BBC79C75-A397-41D6-9FE8-7F4F39793CDD}" type="presParOf" srcId="{70B16671-FC57-45CD-964A-3B9F2AD478A3}" destId="{9CCB90BB-5345-4110-AD43-9D7403F7866E}" srcOrd="1" destOrd="0" presId="urn:microsoft.com/office/officeart/2005/8/layout/hierarchy4"/>
    <dgm:cxn modelId="{1AD10707-BC15-4EE2-A51B-F5B80521417B}" type="presParOf" srcId="{BE153CAC-1DCD-4FDE-9165-622063D3EC9E}" destId="{7ED437FD-A193-47F3-A646-939B3F36665D}" srcOrd="1" destOrd="0" presId="urn:microsoft.com/office/officeart/2005/8/layout/hierarchy4"/>
    <dgm:cxn modelId="{5A6CD843-74F3-460A-9914-49708E525EB4}" type="presParOf" srcId="{BE153CAC-1DCD-4FDE-9165-622063D3EC9E}" destId="{B6C577EE-C6AF-4E77-BA99-1DC910C3414B}" srcOrd="2" destOrd="0" presId="urn:microsoft.com/office/officeart/2005/8/layout/hierarchy4"/>
    <dgm:cxn modelId="{A5CC0FD1-E5F3-4A3B-AD44-881866C001DE}" type="presParOf" srcId="{B6C577EE-C6AF-4E77-BA99-1DC910C3414B}" destId="{1280B684-3E18-49B6-928B-AD0930DACB30}" srcOrd="0" destOrd="0" presId="urn:microsoft.com/office/officeart/2005/8/layout/hierarchy4"/>
    <dgm:cxn modelId="{479832E3-CB55-4386-AD97-1756A958DCC5}" type="presParOf" srcId="{B6C577EE-C6AF-4E77-BA99-1DC910C3414B}" destId="{3767A6AC-1D2F-4018-9988-F5975E0309FD}" srcOrd="1" destOrd="0" presId="urn:microsoft.com/office/officeart/2005/8/layout/hierarchy4"/>
    <dgm:cxn modelId="{5D69382F-FDAC-4716-8241-14ABBC3377D9}" type="presParOf" srcId="{C9F5FD8E-B79E-48A8-AEAC-A814CACE7029}" destId="{8B7696F9-BCFA-4FD3-A5DA-C1CA35792F2A}" srcOrd="1" destOrd="0" presId="urn:microsoft.com/office/officeart/2005/8/layout/hierarchy4"/>
    <dgm:cxn modelId="{017DC765-5311-45CD-A404-72A8CE08E857}" type="presParOf" srcId="{C9F5FD8E-B79E-48A8-AEAC-A814CACE7029}" destId="{1E5F16F0-CB76-45BD-A877-92C517E760B0}" srcOrd="2" destOrd="0" presId="urn:microsoft.com/office/officeart/2005/8/layout/hierarchy4"/>
    <dgm:cxn modelId="{58D24A34-8C82-4BFD-8883-EEF0A3AA3D60}" type="presParOf" srcId="{1E5F16F0-CB76-45BD-A877-92C517E760B0}" destId="{91DF16E0-B36A-4EF0-96D4-33B934CE50E1}" srcOrd="0" destOrd="0" presId="urn:microsoft.com/office/officeart/2005/8/layout/hierarchy4"/>
    <dgm:cxn modelId="{784CCE70-CB34-496A-A84C-8D30252938A7}" type="presParOf" srcId="{1E5F16F0-CB76-45BD-A877-92C517E760B0}" destId="{5BFA7CBD-6483-4523-80EF-ADDFDDCE6765}" srcOrd="1" destOrd="0" presId="urn:microsoft.com/office/officeart/2005/8/layout/hierarchy4"/>
    <dgm:cxn modelId="{7FF7D570-9D98-4304-8683-C7E15CCE9578}" type="presParOf" srcId="{1E5F16F0-CB76-45BD-A877-92C517E760B0}" destId="{F49FF0CB-A4FC-4164-B285-2FEE14C3F4E7}" srcOrd="2" destOrd="0" presId="urn:microsoft.com/office/officeart/2005/8/layout/hierarchy4"/>
    <dgm:cxn modelId="{B72D8727-6D8C-4218-B45A-87EC59B81B76}" type="presParOf" srcId="{F49FF0CB-A4FC-4164-B285-2FEE14C3F4E7}" destId="{7C0F1B42-7964-431E-9F23-1B107211107A}" srcOrd="0" destOrd="0" presId="urn:microsoft.com/office/officeart/2005/8/layout/hierarchy4"/>
    <dgm:cxn modelId="{200A2DD3-AFAD-4D13-98A0-3FBFB57E4636}" type="presParOf" srcId="{7C0F1B42-7964-431E-9F23-1B107211107A}" destId="{EC934A0C-3DDC-413D-9EAF-9D0B6E392F2C}" srcOrd="0" destOrd="0" presId="urn:microsoft.com/office/officeart/2005/8/layout/hierarchy4"/>
    <dgm:cxn modelId="{F254D60D-A2DC-4100-8E48-3E05C33FEE52}" type="presParOf" srcId="{7C0F1B42-7964-431E-9F23-1B107211107A}" destId="{C3C95C2C-089F-4F34-AB62-266ECB55B1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D9DB0-00BF-4588-9C13-669F47A54981}">
      <dsp:nvSpPr>
        <dsp:cNvPr id="0" name=""/>
        <dsp:cNvSpPr/>
      </dsp:nvSpPr>
      <dsp:spPr>
        <a:xfrm>
          <a:off x="13195" y="0"/>
          <a:ext cx="11818587" cy="2378273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 w="19050" cap="rnd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  <a:reflection blurRad="6350" stA="50000" endA="300" endPos="55500" dist="101600" dir="5400000" sy="-100000" algn="bl" rotWithShape="0"/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kern="1200" dirty="0">
              <a:solidFill>
                <a:schemeClr val="bg2">
                  <a:lumMod val="60000"/>
                  <a:lumOff val="40000"/>
                </a:schemeClr>
              </a:solidFill>
            </a:rPr>
            <a:t>TURNITIN </a:t>
          </a:r>
          <a:r>
            <a:rPr lang="en-IN" sz="2000" b="1" kern="1200" dirty="0" err="1">
              <a:solidFill>
                <a:schemeClr val="accent1">
                  <a:lumMod val="60000"/>
                  <a:lumOff val="40000"/>
                </a:schemeClr>
              </a:solidFill>
            </a:rPr>
            <a:t>iParadigm</a:t>
          </a:r>
          <a:endParaRPr lang="en-IN" sz="2000" b="1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82852" y="69657"/>
        <a:ext cx="11679273" cy="2238959"/>
      </dsp:txXfrm>
    </dsp:sp>
    <dsp:sp modelId="{69725984-FE82-473F-A514-33266EE7B10E}">
      <dsp:nvSpPr>
        <dsp:cNvPr id="0" name=""/>
        <dsp:cNvSpPr/>
      </dsp:nvSpPr>
      <dsp:spPr>
        <a:xfrm>
          <a:off x="266271" y="2615397"/>
          <a:ext cx="3932911" cy="1266287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Instructional</a:t>
          </a:r>
          <a:r>
            <a:rPr lang="en-IN" sz="4000" kern="1200" dirty="0"/>
            <a:t> </a:t>
          </a:r>
          <a:r>
            <a:rPr lang="en-IN" sz="3200" kern="1200" dirty="0"/>
            <a:t>Tool</a:t>
          </a:r>
        </a:p>
      </dsp:txBody>
      <dsp:txXfrm>
        <a:off x="303359" y="2652485"/>
        <a:ext cx="3858735" cy="1192111"/>
      </dsp:txXfrm>
    </dsp:sp>
    <dsp:sp modelId="{DE98DE43-BE17-4856-84D4-12BD59C3DABD}">
      <dsp:nvSpPr>
        <dsp:cNvPr id="0" name=""/>
        <dsp:cNvSpPr/>
      </dsp:nvSpPr>
      <dsp:spPr>
        <a:xfrm>
          <a:off x="188257" y="4014518"/>
          <a:ext cx="4053469" cy="2378273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19050" cap="rnd" cmpd="sng" algn="ctr">
          <a:noFill/>
          <a:prstDash val="solid"/>
        </a:ln>
        <a:effectLst>
          <a:innerShdw blurRad="63500" dist="50800" dir="108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Username &amp;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Password</a:t>
          </a:r>
        </a:p>
      </dsp:txBody>
      <dsp:txXfrm>
        <a:off x="257914" y="4084175"/>
        <a:ext cx="3914155" cy="2238959"/>
      </dsp:txXfrm>
    </dsp:sp>
    <dsp:sp modelId="{1280B684-3E18-49B6-928B-AD0930DACB30}">
      <dsp:nvSpPr>
        <dsp:cNvPr id="0" name=""/>
        <dsp:cNvSpPr/>
      </dsp:nvSpPr>
      <dsp:spPr>
        <a:xfrm>
          <a:off x="4384450" y="4117474"/>
          <a:ext cx="3145978" cy="1039234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 w="19050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E-mail</a:t>
          </a:r>
        </a:p>
      </dsp:txBody>
      <dsp:txXfrm>
        <a:off x="4414888" y="4147912"/>
        <a:ext cx="3085102" cy="978358"/>
      </dsp:txXfrm>
    </dsp:sp>
    <dsp:sp modelId="{91DF16E0-B36A-4EF0-96D4-33B934CE50E1}">
      <dsp:nvSpPr>
        <dsp:cNvPr id="0" name=""/>
        <dsp:cNvSpPr/>
      </dsp:nvSpPr>
      <dsp:spPr>
        <a:xfrm>
          <a:off x="7574409" y="2736533"/>
          <a:ext cx="4085329" cy="1350906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Subscription</a:t>
          </a:r>
        </a:p>
      </dsp:txBody>
      <dsp:txXfrm>
        <a:off x="7613976" y="2776100"/>
        <a:ext cx="4006195" cy="1271772"/>
      </dsp:txXfrm>
    </dsp:sp>
    <dsp:sp modelId="{EC934A0C-3DDC-413D-9EAF-9D0B6E392F2C}">
      <dsp:nvSpPr>
        <dsp:cNvPr id="0" name=""/>
        <dsp:cNvSpPr/>
      </dsp:nvSpPr>
      <dsp:spPr>
        <a:xfrm>
          <a:off x="7631340" y="4278128"/>
          <a:ext cx="3995707" cy="2233507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Student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Instructor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Administrator </a:t>
          </a:r>
        </a:p>
      </dsp:txBody>
      <dsp:txXfrm>
        <a:off x="7696757" y="4343545"/>
        <a:ext cx="3864873" cy="210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2865-2857-46AC-903A-865AC8F64D41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FC4A8-C800-43C1-B34C-2C6104940D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59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4D03-ECF1-4BAC-8FF7-D3A835B1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2D3A76-D7D8-43B1-AAC3-989ED5FB2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913"/>
            <a:ext cx="12192000" cy="705059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488924-1F0A-4664-97AE-AE0562475FD8}"/>
              </a:ext>
            </a:extLst>
          </p:cNvPr>
          <p:cNvSpPr/>
          <p:nvPr/>
        </p:nvSpPr>
        <p:spPr>
          <a:xfrm>
            <a:off x="3048000" y="264417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3200" b="1" dirty="0">
                <a:solidFill>
                  <a:srgbClr val="FFC000"/>
                </a:solidFill>
              </a:rPr>
              <a:t>TURNITIN</a:t>
            </a:r>
          </a:p>
        </p:txBody>
      </p:sp>
    </p:spTree>
    <p:extLst>
      <p:ext uri="{BB962C8B-B14F-4D97-AF65-F5344CB8AC3E}">
        <p14:creationId xmlns:p14="http://schemas.microsoft.com/office/powerpoint/2010/main" val="110533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6285-D338-4D37-A67C-912AAB3D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F606AF-81A8-4282-B890-21CF65838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5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6AE2-A584-4F36-82F4-3FA0286E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E040B-F489-408B-9C84-CCB0D1879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849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CD80-5BB5-4368-AAD7-A216BEF5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4BD695-4AEB-4085-9875-354D05903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9824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F436-98EB-4D0D-9508-3DA1FB36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2ACD6-559D-4364-8EA2-F6400BA41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DD780-B30E-4F7B-9142-990CA8AC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2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B948-B608-481D-8921-65B6760A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AACA5F-B7DE-450B-BA1C-00D3176F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2118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53A3-214F-4847-BFEE-5DC68DCF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6C4E7A-4BE4-406A-A92F-5A6F00BE7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297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BD25-C7E4-4E49-AADE-6A5D3267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B48A7-B4E3-4951-9B5D-DAD6AC0A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C551DE-B48F-4D07-A618-837373BA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61377B-D275-4D36-85BE-E913A398BB6A}"/>
              </a:ext>
            </a:extLst>
          </p:cNvPr>
          <p:cNvSpPr/>
          <p:nvPr/>
        </p:nvSpPr>
        <p:spPr>
          <a:xfrm>
            <a:off x="831273" y="4325880"/>
            <a:ext cx="1856509" cy="6788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699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784B-CE0C-4EC8-86E7-6B31F1D3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015B90-53B3-475E-851D-42E39C9CA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B74AD4-C097-4EAF-BE17-E7B6B52DDEDE}"/>
              </a:ext>
            </a:extLst>
          </p:cNvPr>
          <p:cNvSpPr/>
          <p:nvPr/>
        </p:nvSpPr>
        <p:spPr>
          <a:xfrm>
            <a:off x="10113818" y="3178276"/>
            <a:ext cx="2078182" cy="9628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734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4D80-7D9B-4F7E-AAC6-D280F4AB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15A4E-8BE6-4768-A10D-ACD7973EA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6B10AB-E8AD-4548-9559-A0FEFE2CB95B}"/>
              </a:ext>
            </a:extLst>
          </p:cNvPr>
          <p:cNvSpPr/>
          <p:nvPr/>
        </p:nvSpPr>
        <p:spPr>
          <a:xfrm>
            <a:off x="3075709" y="5999018"/>
            <a:ext cx="1981200" cy="5680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924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4D48-4E9B-4ACD-AC1B-DD6A5B54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FC74E-4824-4271-B479-2CBACA32B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A8B35-10CD-4FEB-9698-2929A92C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5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82D52F-66E3-46E7-9693-D34F6E68E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224767"/>
              </p:ext>
            </p:extLst>
          </p:nvPr>
        </p:nvGraphicFramePr>
        <p:xfrm>
          <a:off x="138544" y="180110"/>
          <a:ext cx="11831783" cy="651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88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96AA-4230-40CF-B04E-6ABCFEE6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F738-F07A-47A3-8EF8-A1A3538C7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D5976-E198-476E-911C-506B2DF0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86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0CD4-4936-4752-A8C9-FF203B9B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3514C-7BEC-4C90-B752-5FE387233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86492-DF11-4206-AE0A-E64B0DD78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77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43AE-5774-4F09-BE77-A0EB7956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90876-BEC5-443F-AAC4-CE9E0965D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63544-D9E7-4854-B73C-4C5F88142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84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59EF-F9E1-42A2-B4CA-BC99FF32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A590D9-A4A8-4908-95B4-60AFFFDF8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E06B27-D3B3-462D-A183-9E45337F7A85}"/>
              </a:ext>
            </a:extLst>
          </p:cNvPr>
          <p:cNvSpPr/>
          <p:nvPr/>
        </p:nvSpPr>
        <p:spPr>
          <a:xfrm>
            <a:off x="124691" y="6179127"/>
            <a:ext cx="2646217" cy="6788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372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2F3A-C97E-47AA-A87B-075B8DFD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D61E26-B8C0-4AEF-9ACC-5CB359BD6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64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A988-79B3-4251-8A90-A4D15CB3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7E4AB-E253-4DE1-B0CC-51F5074C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71F10-CD68-4364-8ED2-5B929FDD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8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EB1C-8349-4BD8-AE49-918E17CE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53ADC-8B97-4A1B-BA35-21DD947F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E82D4-5E81-4817-AB26-7C5F77819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82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52A4-6C03-44E8-B0D3-F3ED4B03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33CE-228A-43F1-A8B5-676D33E3E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4AB0B-88FD-4DEB-9C0D-FAA8207E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35F4-53AF-4AE5-BFD6-2D5B4D2A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F9A9E7-1150-41BE-9B7B-12FE8BA27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F2D9E-5EB7-4233-A1BE-8968C381B789}"/>
              </a:ext>
            </a:extLst>
          </p:cNvPr>
          <p:cNvSpPr/>
          <p:nvPr/>
        </p:nvSpPr>
        <p:spPr>
          <a:xfrm>
            <a:off x="11277600" y="2133599"/>
            <a:ext cx="914400" cy="56803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0811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8D76-EF23-47D9-A555-5D5D6562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410735-8341-4CFE-8133-E6940715B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6F6052-49BF-40B8-B9A8-1238D626D511}"/>
              </a:ext>
            </a:extLst>
          </p:cNvPr>
          <p:cNvSpPr/>
          <p:nvPr/>
        </p:nvSpPr>
        <p:spPr>
          <a:xfrm>
            <a:off x="10848110" y="3165763"/>
            <a:ext cx="1149927" cy="52647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09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42B2-B441-4E13-AB99-BDDAD9CF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00FFA5-9FE9-4F78-8002-9C181FCD1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47F320-C3A7-44F2-8299-97FA3FBF0D24}"/>
              </a:ext>
            </a:extLst>
          </p:cNvPr>
          <p:cNvSpPr/>
          <p:nvPr/>
        </p:nvSpPr>
        <p:spPr>
          <a:xfrm>
            <a:off x="2895600" y="2895600"/>
            <a:ext cx="7772400" cy="5334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8805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F47C-0734-41F8-B3CD-433F9790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CAF00-DD52-446E-A88C-CFE5D349D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4691" y="0"/>
            <a:ext cx="12192000" cy="685800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0731E5-515D-4CA6-9C1A-ECC60AD55D43}"/>
              </a:ext>
            </a:extLst>
          </p:cNvPr>
          <p:cNvSpPr/>
          <p:nvPr/>
        </p:nvSpPr>
        <p:spPr>
          <a:xfrm>
            <a:off x="4017818" y="2305966"/>
            <a:ext cx="2272146" cy="803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538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2A9C-DC27-433C-AF72-B45C2E47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4CF0A-683D-4F3B-86ED-33F36EA11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F3F94-6CD7-4DBD-9A55-402EA14E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D9C6-5563-403E-8F83-E16EE4F5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2D4B7C-F079-40F6-A13E-D3C345DCA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41619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BB2C-046A-4C27-A8E0-75EDE1FC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1639E4-93E1-43C2-B543-D6B04A7AF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299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350D-E270-4A3B-AA80-482F3BCA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7331CC-0F83-41FB-A466-5A0B6E8AC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306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08B3-9154-43DF-9872-FEA1CA1B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792C2F-0F11-41CA-9E9F-81F555F07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722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CD5C-FC78-45E2-BA05-F2884C0F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AD1C3-4198-4B55-AFDE-567110336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47565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97D1-9F6F-4489-942C-6829C883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FA1BC7-E3FD-499A-971A-D1964867E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57686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8d9b9d9-12da-4b93-921c-e025125d278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00BEE43-7EEE-4A1F-89BB-24B9B0F801B3}">
  <we:reference id="wa104381350" version="3.1.0.0" store="en-US" storeType="OMEX"/>
  <we:alternateReferences>
    <we:reference id="wa104381350" version="3.1.0.0" store="WA10438135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20811</TotalTime>
  <Words>13</Words>
  <Application>Microsoft Office PowerPoint</Application>
  <PresentationFormat>Widescreen</PresentationFormat>
  <Paragraphs>10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Integrity &amp; Plagiarism</dc:title>
  <dc:creator>Shijith Kumar</dc:creator>
  <cp:lastModifiedBy>Shijith Kumar</cp:lastModifiedBy>
  <cp:revision>231</cp:revision>
  <dcterms:created xsi:type="dcterms:W3CDTF">2020-03-15T15:18:30Z</dcterms:created>
  <dcterms:modified xsi:type="dcterms:W3CDTF">2020-09-18T08:56:27Z</dcterms:modified>
</cp:coreProperties>
</file>