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1" r:id="rId1"/>
  </p:sldMasterIdLst>
  <p:handoutMasterIdLst>
    <p:handoutMasterId r:id="rId21"/>
  </p:handoutMasterIdLst>
  <p:sldIdLst>
    <p:sldId id="294" r:id="rId2"/>
    <p:sldId id="295" r:id="rId3"/>
    <p:sldId id="293" r:id="rId4"/>
    <p:sldId id="301" r:id="rId5"/>
    <p:sldId id="304" r:id="rId6"/>
    <p:sldId id="302" r:id="rId7"/>
    <p:sldId id="266" r:id="rId8"/>
    <p:sldId id="291" r:id="rId9"/>
    <p:sldId id="261" r:id="rId10"/>
    <p:sldId id="269" r:id="rId11"/>
    <p:sldId id="277" r:id="rId12"/>
    <p:sldId id="262" r:id="rId13"/>
    <p:sldId id="270" r:id="rId14"/>
    <p:sldId id="272" r:id="rId15"/>
    <p:sldId id="273" r:id="rId16"/>
    <p:sldId id="274" r:id="rId17"/>
    <p:sldId id="275" r:id="rId18"/>
    <p:sldId id="276" r:id="rId19"/>
    <p:sldId id="303" r:id="rId20"/>
  </p:sldIdLst>
  <p:sldSz cx="9144000" cy="6858000" type="screen4x3"/>
  <p:notesSz cx="6858000" cy="9144000"/>
  <p:custDataLst>
    <p:tags r:id="rId22"/>
  </p:custDataLst>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24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24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24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24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236" autoAdjust="0"/>
    <p:restoredTop sz="94660"/>
  </p:normalViewPr>
  <p:slideViewPr>
    <p:cSldViewPr showGuides="1">
      <p:cViewPr varScale="1">
        <p:scale>
          <a:sx n="77" d="100"/>
          <a:sy n="77" d="100"/>
        </p:scale>
        <p:origin x="648" y="84"/>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213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_rels/viewProps.xml.rels><?xml version="1.0" encoding="UTF-8" standalone="yes"?>
<Relationships xmlns="http://schemas.openxmlformats.org/package/2006/relationships"><Relationship Id="rId1"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09" charset="0"/>
                <a:ea typeface="Times New Roman" pitchFamily="-109" charset="0"/>
                <a:cs typeface="Times New Roman" pitchFamily="-109" charset="0"/>
              </a:defRPr>
            </a:lvl1pPr>
          </a:lstStyle>
          <a:p>
            <a:pPr>
              <a:defRPr/>
            </a:pPr>
            <a:endParaRPr lang="en-US"/>
          </a:p>
        </p:txBody>
      </p:sp>
      <p:sp>
        <p:nvSpPr>
          <p:cNvPr id="32771"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09" charset="0"/>
                <a:ea typeface="Times New Roman" pitchFamily="-109" charset="0"/>
                <a:cs typeface="Times New Roman" pitchFamily="-109" charset="0"/>
              </a:defRPr>
            </a:lvl1pPr>
          </a:lstStyle>
          <a:p>
            <a:pPr>
              <a:defRPr/>
            </a:pPr>
            <a:endParaRPr lang="en-US"/>
          </a:p>
        </p:txBody>
      </p:sp>
      <p:sp>
        <p:nvSpPr>
          <p:cNvPr id="32772"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09" charset="0"/>
                <a:ea typeface="Times New Roman" pitchFamily="-109" charset="0"/>
                <a:cs typeface="Times New Roman" pitchFamily="-109" charset="0"/>
              </a:defRPr>
            </a:lvl1pPr>
          </a:lstStyle>
          <a:p>
            <a:pPr>
              <a:defRPr/>
            </a:pPr>
            <a:endParaRPr lang="en-US"/>
          </a:p>
        </p:txBody>
      </p:sp>
      <p:sp>
        <p:nvSpPr>
          <p:cNvPr id="32773"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09E4553C-7C29-4C7C-B5E1-19389726B0AC}" type="slidenum">
              <a:rPr lang="en-US" altLang="en-US"/>
              <a:pPr/>
              <a:t>‹#›</a:t>
            </a:fld>
            <a:endParaRPr lang="en-US" altLang="en-US"/>
          </a:p>
        </p:txBody>
      </p:sp>
    </p:spTree>
    <p:extLst>
      <p:ext uri="{BB962C8B-B14F-4D97-AF65-F5344CB8AC3E}">
        <p14:creationId xmlns:p14="http://schemas.microsoft.com/office/powerpoint/2010/main" val="290177705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3124200"/>
            <a:ext cx="6477000" cy="1914144"/>
          </a:xfrm>
        </p:spPr>
        <p:txBody>
          <a:bodyPr lIns="45720" tIns="0" rIns="45720" bIns="0" rtlCol="0" anchor="b">
            <a:noAutofit/>
          </a:bodyPr>
          <a:lstStyle>
            <a:lvl1pPr algn="l" defTabSz="914400" rtl="0" eaLnBrk="1" latinLnBrk="0" hangingPunct="1">
              <a:lnSpc>
                <a:spcPts val="5000"/>
              </a:lnSpc>
              <a:spcBef>
                <a:spcPct val="0"/>
              </a:spcBef>
              <a:buNone/>
              <a:defRPr sz="4600" kern="1200">
                <a:solidFill>
                  <a:schemeClr val="tx1"/>
                </a:solidFill>
                <a:latin typeface="+mj-lt"/>
                <a:ea typeface="+mj-ea"/>
                <a:cs typeface="+mj-cs"/>
              </a:defRPr>
            </a:lvl1pPr>
          </a:lstStyle>
          <a:p>
            <a:r>
              <a:rPr lang="en-US"/>
              <a:t>Click to edit Master title style</a:t>
            </a:r>
            <a:endParaRPr/>
          </a:p>
        </p:txBody>
      </p:sp>
      <p:sp>
        <p:nvSpPr>
          <p:cNvPr id="3" name="Subtitle 2"/>
          <p:cNvSpPr>
            <a:spLocks noGrp="1"/>
          </p:cNvSpPr>
          <p:nvPr>
            <p:ph type="subTitle" idx="1"/>
          </p:nvPr>
        </p:nvSpPr>
        <p:spPr>
          <a:xfrm>
            <a:off x="2209800" y="5056632"/>
            <a:ext cx="6477000" cy="1174088"/>
          </a:xfrm>
        </p:spPr>
        <p:txBody>
          <a:bodyPr tIns="0" rIns="45720" bIns="0" rtlCol="0">
            <a:normAutofit/>
          </a:bodyPr>
          <a:lstStyle>
            <a:lvl1pPr marL="0" indent="0" algn="l" defTabSz="914400" rtl="0" eaLnBrk="1" latinLnBrk="0" hangingPunct="1">
              <a:lnSpc>
                <a:spcPts val="2600"/>
              </a:lnSpc>
              <a:spcBef>
                <a:spcPts val="0"/>
              </a:spcBef>
              <a:buSzPct val="90000"/>
              <a:buFontTx/>
              <a:buNone/>
              <a:defRPr sz="2200" kern="1200">
                <a:solidFill>
                  <a:schemeClr val="tx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4" name="Date Placeholder 3"/>
          <p:cNvSpPr>
            <a:spLocks noGrp="1"/>
          </p:cNvSpPr>
          <p:nvPr>
            <p:ph type="dt" sz="half" idx="10"/>
          </p:nvPr>
        </p:nvSpPr>
        <p:spPr>
          <a:xfrm>
            <a:off x="457200" y="6300788"/>
            <a:ext cx="1984375" cy="273050"/>
          </a:xfrm>
        </p:spPr>
        <p:txBody>
          <a:bodyPr/>
          <a:lstStyle>
            <a:lvl1pPr marL="0" algn="l" defTabSz="914400" rtl="0" eaLnBrk="1" latinLnBrk="0" hangingPunct="1">
              <a:defRPr sz="1100" kern="1200">
                <a:solidFill>
                  <a:schemeClr val="tx1"/>
                </a:solidFill>
                <a:latin typeface="Rockwell" pitchFamily="18" charset="0"/>
                <a:ea typeface="+mn-ea"/>
                <a:cs typeface="+mn-cs"/>
              </a:defRPr>
            </a:lvl1pPr>
          </a:lstStyle>
          <a:p>
            <a:pPr>
              <a:defRPr/>
            </a:pPr>
            <a:endParaRPr lang="en-US"/>
          </a:p>
        </p:txBody>
      </p:sp>
      <p:sp>
        <p:nvSpPr>
          <p:cNvPr id="5" name="Footer Placeholder 4"/>
          <p:cNvSpPr>
            <a:spLocks noGrp="1"/>
          </p:cNvSpPr>
          <p:nvPr>
            <p:ph type="ftr" sz="quarter" idx="11"/>
          </p:nvPr>
        </p:nvSpPr>
        <p:spPr>
          <a:xfrm>
            <a:off x="3959225" y="6300788"/>
            <a:ext cx="3813175" cy="273050"/>
          </a:xfrm>
        </p:spPr>
        <p:txBody>
          <a:bodyPr/>
          <a:lstStyle>
            <a:lvl1pPr marL="0" algn="l" defTabSz="914400" rtl="0" eaLnBrk="1" latinLnBrk="0" hangingPunct="1">
              <a:defRPr sz="1100" kern="1200">
                <a:solidFill>
                  <a:schemeClr val="tx1"/>
                </a:solidFill>
                <a:latin typeface="Rockwell" pitchFamily="18" charset="0"/>
                <a:ea typeface="+mn-ea"/>
                <a:cs typeface="+mn-cs"/>
              </a:defRPr>
            </a:lvl1pPr>
          </a:lstStyle>
          <a:p>
            <a:pPr>
              <a:defRPr/>
            </a:pPr>
            <a:endParaRPr lang="en-US"/>
          </a:p>
        </p:txBody>
      </p:sp>
      <p:sp>
        <p:nvSpPr>
          <p:cNvPr id="6" name="Slide Number Placeholder 5"/>
          <p:cNvSpPr>
            <a:spLocks noGrp="1"/>
          </p:cNvSpPr>
          <p:nvPr>
            <p:ph type="sldNum" sz="quarter" idx="12"/>
          </p:nvPr>
        </p:nvSpPr>
        <p:spPr>
          <a:xfrm>
            <a:off x="8275638" y="6300788"/>
            <a:ext cx="685800" cy="273050"/>
          </a:xfrm>
        </p:spPr>
        <p:txBody>
          <a:bodyPr/>
          <a:lstStyle>
            <a:lvl1pPr>
              <a:defRPr sz="1100">
                <a:latin typeface="Rockwell" panose="02060603020205020403" pitchFamily="18" charset="0"/>
              </a:defRPr>
            </a:lvl1pPr>
          </a:lstStyle>
          <a:p>
            <a:fld id="{B6156972-8B88-4CA9-9509-7639751A8E0B}" type="slidenum">
              <a:rPr lang="en-US" altLang="en-US"/>
              <a:pPr/>
              <a:t>‹#›</a:t>
            </a:fld>
            <a:endParaRPr lang="en-US" altLang="en-US"/>
          </a:p>
        </p:txBody>
      </p:sp>
    </p:spTree>
    <p:extLst>
      <p:ext uri="{BB962C8B-B14F-4D97-AF65-F5344CB8AC3E}">
        <p14:creationId xmlns:p14="http://schemas.microsoft.com/office/powerpoint/2010/main" val="325624645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marL="2290763" indent="-344488">
              <a:tabLst/>
              <a:defRPr sz="1800"/>
            </a:lvl6pPr>
            <a:lvl7pPr marL="2290763" indent="-344488">
              <a:tabLst/>
              <a:defRPr sz="1800"/>
            </a:lvl7pPr>
            <a:lvl8pPr marL="2290763" indent="-344488">
              <a:tabLst/>
              <a:defRPr sz="1800"/>
            </a:lvl8pPr>
            <a:lvl9pPr marL="2290763" indent="-344488">
              <a:tabLst/>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0"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6" name="Date Placeholder 3"/>
          <p:cNvSpPr>
            <a:spLocks noGrp="1"/>
          </p:cNvSpPr>
          <p:nvPr>
            <p:ph type="dt" sz="half" idx="16"/>
          </p:nvPr>
        </p:nvSpPr>
        <p:spPr/>
        <p:txBody>
          <a:bodyPr/>
          <a:lstStyle>
            <a:lvl1pPr>
              <a:defRPr/>
            </a:lvl1pPr>
          </a:lstStyle>
          <a:p>
            <a:pPr>
              <a:defRPr/>
            </a:pPr>
            <a:endParaRPr lang="en-US"/>
          </a:p>
        </p:txBody>
      </p:sp>
      <p:sp>
        <p:nvSpPr>
          <p:cNvPr id="7" name="Footer Placeholder 4"/>
          <p:cNvSpPr>
            <a:spLocks noGrp="1"/>
          </p:cNvSpPr>
          <p:nvPr>
            <p:ph type="ftr" sz="quarter" idx="17"/>
          </p:nvPr>
        </p:nvSpPr>
        <p:spPr/>
        <p:txBody>
          <a:bodyPr/>
          <a:lstStyle>
            <a:lvl1pPr>
              <a:defRPr/>
            </a:lvl1pPr>
          </a:lstStyle>
          <a:p>
            <a:pPr>
              <a:defRPr/>
            </a:pPr>
            <a:endParaRPr lang="en-US"/>
          </a:p>
        </p:txBody>
      </p:sp>
      <p:sp>
        <p:nvSpPr>
          <p:cNvPr id="8" name="Slide Number Placeholder 5"/>
          <p:cNvSpPr>
            <a:spLocks noGrp="1"/>
          </p:cNvSpPr>
          <p:nvPr>
            <p:ph type="sldNum" sz="quarter" idx="18"/>
          </p:nvPr>
        </p:nvSpPr>
        <p:spPr/>
        <p:txBody>
          <a:bodyPr/>
          <a:lstStyle>
            <a:lvl1pPr>
              <a:defRPr/>
            </a:lvl1pPr>
          </a:lstStyle>
          <a:p>
            <a:fld id="{1C57A081-BDA6-4152-863D-1A0AC675AB35}" type="slidenum">
              <a:rPr lang="en-US" altLang="en-US"/>
              <a:pPr/>
              <a:t>‹#›</a:t>
            </a:fld>
            <a:endParaRPr lang="en-US" altLang="en-US"/>
          </a:p>
        </p:txBody>
      </p:sp>
    </p:spTree>
    <p:extLst>
      <p:ext uri="{BB962C8B-B14F-4D97-AF65-F5344CB8AC3E}">
        <p14:creationId xmlns:p14="http://schemas.microsoft.com/office/powerpoint/2010/main" val="616155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914400" y="1735138"/>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8" name="Content Placeholder 2"/>
          <p:cNvSpPr>
            <a:spLocks noGrp="1"/>
          </p:cNvSpPr>
          <p:nvPr>
            <p:ph sz="half" idx="13"/>
          </p:nvPr>
        </p:nvSpPr>
        <p:spPr>
          <a:xfrm>
            <a:off x="914400" y="3870960"/>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Date Placeholder 3"/>
          <p:cNvSpPr>
            <a:spLocks noGrp="1"/>
          </p:cNvSpPr>
          <p:nvPr>
            <p:ph type="dt" sz="half" idx="16"/>
          </p:nvPr>
        </p:nvSpPr>
        <p:spPr/>
        <p:txBody>
          <a:bodyPr/>
          <a:lstStyle>
            <a:lvl1pPr>
              <a:defRPr/>
            </a:lvl1pPr>
          </a:lstStyle>
          <a:p>
            <a:pPr>
              <a:defRPr/>
            </a:pPr>
            <a:endParaRPr lang="en-US"/>
          </a:p>
        </p:txBody>
      </p:sp>
      <p:sp>
        <p:nvSpPr>
          <p:cNvPr id="9" name="Footer Placeholder 4"/>
          <p:cNvSpPr>
            <a:spLocks noGrp="1"/>
          </p:cNvSpPr>
          <p:nvPr>
            <p:ph type="ftr" sz="quarter" idx="17"/>
          </p:nvPr>
        </p:nvSpPr>
        <p:spPr/>
        <p:txBody>
          <a:bodyPr/>
          <a:lstStyle>
            <a:lvl1pPr>
              <a:defRPr/>
            </a:lvl1pPr>
          </a:lstStyle>
          <a:p>
            <a:pPr>
              <a:defRPr/>
            </a:pPr>
            <a:endParaRPr lang="en-US"/>
          </a:p>
        </p:txBody>
      </p:sp>
      <p:sp>
        <p:nvSpPr>
          <p:cNvPr id="10" name="Slide Number Placeholder 5"/>
          <p:cNvSpPr>
            <a:spLocks noGrp="1"/>
          </p:cNvSpPr>
          <p:nvPr>
            <p:ph type="sldNum" sz="quarter" idx="18"/>
          </p:nvPr>
        </p:nvSpPr>
        <p:spPr/>
        <p:txBody>
          <a:bodyPr/>
          <a:lstStyle>
            <a:lvl1pPr>
              <a:defRPr/>
            </a:lvl1pPr>
          </a:lstStyle>
          <a:p>
            <a:fld id="{BC995390-F1BF-40FC-97C0-5358C4B5CCCA}" type="slidenum">
              <a:rPr lang="en-US" altLang="en-US"/>
              <a:pPr/>
              <a:t>‹#›</a:t>
            </a:fld>
            <a:endParaRPr lang="en-US" altLang="en-US"/>
          </a:p>
        </p:txBody>
      </p:sp>
    </p:spTree>
    <p:extLst>
      <p:ext uri="{BB962C8B-B14F-4D97-AF65-F5344CB8AC3E}">
        <p14:creationId xmlns:p14="http://schemas.microsoft.com/office/powerpoint/2010/main" val="24518358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8FB3AABA-0B87-4880-B820-968AFDB0DA11}" type="slidenum">
              <a:rPr lang="en-US" altLang="en-US"/>
              <a:pPr/>
              <a:t>‹#›</a:t>
            </a:fld>
            <a:endParaRPr lang="en-US" altLang="en-US"/>
          </a:p>
        </p:txBody>
      </p:sp>
    </p:spTree>
    <p:extLst>
      <p:ext uri="{BB962C8B-B14F-4D97-AF65-F5344CB8AC3E}">
        <p14:creationId xmlns:p14="http://schemas.microsoft.com/office/powerpoint/2010/main" val="7740118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CDC052E-9BD1-4B91-ACBB-78CDA583293E}" type="slidenum">
              <a:rPr lang="en-US" altLang="en-US"/>
              <a:pPr/>
              <a:t>‹#›</a:t>
            </a:fld>
            <a:endParaRPr lang="en-US" altLang="en-US"/>
          </a:p>
        </p:txBody>
      </p:sp>
    </p:spTree>
    <p:extLst>
      <p:ext uri="{BB962C8B-B14F-4D97-AF65-F5344CB8AC3E}">
        <p14:creationId xmlns:p14="http://schemas.microsoft.com/office/powerpoint/2010/main" val="25670361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690048"/>
            <a:ext cx="3563938" cy="1162050"/>
          </a:xfrm>
        </p:spPr>
        <p:txBody>
          <a:bodyPr tIns="0" bIns="0" anchor="b"/>
          <a:lstStyle>
            <a:lvl1pPr algn="l">
              <a:lnSpc>
                <a:spcPts val="4600"/>
              </a:lnSpc>
              <a:defRPr sz="4200" b="1"/>
            </a:lvl1pPr>
          </a:lstStyle>
          <a:p>
            <a:r>
              <a:rPr lang="en-US"/>
              <a:t>Click to edit Master title style</a:t>
            </a:r>
            <a:endParaRPr/>
          </a:p>
        </p:txBody>
      </p:sp>
      <p:sp>
        <p:nvSpPr>
          <p:cNvPr id="3" name="Content Placeholder 2"/>
          <p:cNvSpPr>
            <a:spLocks noGrp="1"/>
          </p:cNvSpPr>
          <p:nvPr>
            <p:ph idx="1"/>
          </p:nvPr>
        </p:nvSpPr>
        <p:spPr>
          <a:xfrm>
            <a:off x="4667250" y="368490"/>
            <a:ext cx="3566160" cy="5627498"/>
          </a:xfrm>
        </p:spPr>
        <p:txBody>
          <a:bodyPr/>
          <a:lstStyle>
            <a:lvl1pPr>
              <a:defRPr sz="2200"/>
            </a:lvl1pPr>
            <a:lvl2pPr>
              <a:defRPr sz="2000"/>
            </a:lvl2pPr>
            <a:lvl3pPr>
              <a:defRPr sz="1800"/>
            </a:lvl3pPr>
            <a:lvl4pPr>
              <a:defRPr sz="1800"/>
            </a:lvl4pPr>
            <a:lvl5pPr>
              <a:defRPr sz="1800"/>
            </a:lvl5pPr>
            <a:lvl6pPr>
              <a:defRPr sz="2000"/>
            </a:lvl6pPr>
            <a:lvl7pPr marL="2290763" indent="-344488">
              <a:defRPr sz="2000"/>
            </a:lvl7pPr>
            <a:lvl8pPr marL="2290763" indent="-344488">
              <a:defRPr sz="2000"/>
            </a:lvl8pPr>
            <a:lvl9pPr marL="2290763" indent="-344488">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914398" y="2866030"/>
            <a:ext cx="3563938" cy="2163171"/>
          </a:xfrm>
        </p:spPr>
        <p:txBody>
          <a:bodyPr/>
          <a:lstStyle>
            <a:lvl1pPr marL="0" indent="0">
              <a:spcBef>
                <a:spcPts val="60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55BC8E9-6344-4CF2-BBC0-12F3C743BE76}" type="slidenum">
              <a:rPr lang="en-US" altLang="en-US"/>
              <a:pPr/>
              <a:t>‹#›</a:t>
            </a:fld>
            <a:endParaRPr lang="en-US" altLang="en-US"/>
          </a:p>
        </p:txBody>
      </p:sp>
    </p:spTree>
    <p:extLst>
      <p:ext uri="{BB962C8B-B14F-4D97-AF65-F5344CB8AC3E}">
        <p14:creationId xmlns:p14="http://schemas.microsoft.com/office/powerpoint/2010/main" val="26471041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grpSp>
        <p:nvGrpSpPr>
          <p:cNvPr id="5" name="Group 7"/>
          <p:cNvGrpSpPr>
            <a:grpSpLocks/>
          </p:cNvGrpSpPr>
          <p:nvPr/>
        </p:nvGrpSpPr>
        <p:grpSpPr bwMode="auto">
          <a:xfrm rot="-178369">
            <a:off x="628650" y="506413"/>
            <a:ext cx="3851275" cy="5514975"/>
            <a:chOff x="1524000" y="381000"/>
            <a:chExt cx="3657600" cy="4737978"/>
          </a:xfrm>
        </p:grpSpPr>
        <p:sp>
          <p:nvSpPr>
            <p:cNvPr id="6" name="Rectangle 5"/>
            <p:cNvSpPr>
              <a:spLocks noChangeArrowheads="1"/>
            </p:cNvSpPr>
            <p:nvPr userDrawn="1"/>
          </p:nvSpPr>
          <p:spPr bwMode="auto">
            <a:xfrm>
              <a:off x="1521380" y="380868"/>
              <a:ext cx="3657600" cy="4724340"/>
            </a:xfrm>
            <a:prstGeom prst="rect">
              <a:avLst/>
            </a:prstGeom>
            <a:solidFill>
              <a:schemeClr val="bg1"/>
            </a:solidFill>
            <a:ln w="19050">
              <a:solidFill>
                <a:schemeClr val="bg1"/>
              </a:solidFill>
              <a:miter lim="800000"/>
              <a:headEnd/>
              <a:tailEnd/>
            </a:ln>
            <a:effectLst>
              <a:outerShdw blurRad="50800" dist="38100" dir="2700000" algn="tl" rotWithShape="0">
                <a:srgbClr val="808080">
                  <a:alpha val="39999"/>
                </a:srgbClr>
              </a:outerShdw>
            </a:effectLst>
          </p:spPr>
          <p:txBody>
            <a:bodyPr anchor="ctr"/>
            <a:lstStyle/>
            <a:p>
              <a:pPr algn="ctr">
                <a:defRPr/>
              </a:pPr>
              <a:endParaRPr>
                <a:solidFill>
                  <a:schemeClr val="lt1"/>
                </a:solidFill>
                <a:latin typeface="+mn-lt"/>
                <a:ea typeface="+mn-ea"/>
              </a:endParaRPr>
            </a:p>
          </p:txBody>
        </p:sp>
        <p:sp>
          <p:nvSpPr>
            <p:cNvPr id="7" name="Rectangle 6"/>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grpSp>
      <p:sp>
        <p:nvSpPr>
          <p:cNvPr id="2" name="Title 1"/>
          <p:cNvSpPr>
            <a:spLocks noGrp="1"/>
          </p:cNvSpPr>
          <p:nvPr>
            <p:ph type="title"/>
          </p:nvPr>
        </p:nvSpPr>
        <p:spPr>
          <a:xfrm>
            <a:off x="5017546" y="1524000"/>
            <a:ext cx="3566160" cy="1162050"/>
          </a:xfrm>
        </p:spPr>
        <p:txBody>
          <a:bodyPr tIns="0" bIns="0" anchor="b"/>
          <a:lstStyle>
            <a:lvl1pPr algn="l">
              <a:lnSpc>
                <a:spcPts val="4600"/>
              </a:lnSpc>
              <a:defRPr sz="4200" b="1"/>
            </a:lvl1pPr>
          </a:lstStyle>
          <a:p>
            <a:r>
              <a:rPr lang="en-US"/>
              <a:t>Click to edit Master title style</a:t>
            </a:r>
            <a:endParaRPr/>
          </a:p>
        </p:txBody>
      </p:sp>
      <p:sp>
        <p:nvSpPr>
          <p:cNvPr id="4" name="Text Placeholder 3"/>
          <p:cNvSpPr>
            <a:spLocks noGrp="1"/>
          </p:cNvSpPr>
          <p:nvPr>
            <p:ph type="body" sz="half" idx="2"/>
          </p:nvPr>
        </p:nvSpPr>
        <p:spPr>
          <a:xfrm>
            <a:off x="5017544" y="2699982"/>
            <a:ext cx="3566160" cy="2163171"/>
          </a:xfrm>
        </p:spPr>
        <p:txBody>
          <a:bodyPr/>
          <a:lstStyle>
            <a:lvl1pPr marL="0" indent="0">
              <a:spcBef>
                <a:spcPts val="60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2" name="Picture Placeholder 9"/>
          <p:cNvSpPr>
            <a:spLocks noGrp="1"/>
          </p:cNvSpPr>
          <p:nvPr>
            <p:ph type="pic" sz="quarter" idx="14"/>
          </p:nvPr>
        </p:nvSpPr>
        <p:spPr>
          <a:xfrm rot="21421631">
            <a:off x="808793" y="667560"/>
            <a:ext cx="3468664" cy="5124723"/>
          </a:xfrm>
          <a:solidFill>
            <a:schemeClr val="bg1">
              <a:lumMod val="85000"/>
            </a:schemeClr>
          </a:solidFill>
        </p:spPr>
        <p:txBody>
          <a:bodyPr rtlCol="0">
            <a:normAutofit/>
          </a:bodyPr>
          <a:lstStyle>
            <a:lvl1pPr>
              <a:buNone/>
              <a:defRPr/>
            </a:lvl1pPr>
          </a:lstStyle>
          <a:p>
            <a:pPr lvl="0"/>
            <a:r>
              <a:rPr lang="en-US" noProof="0"/>
              <a:t>Drag picture to placeholder or click icon to add</a:t>
            </a:r>
            <a:endParaRPr noProof="0"/>
          </a:p>
        </p:txBody>
      </p:sp>
      <p:sp>
        <p:nvSpPr>
          <p:cNvPr id="8" name="Date Placeholder 4"/>
          <p:cNvSpPr>
            <a:spLocks noGrp="1"/>
          </p:cNvSpPr>
          <p:nvPr>
            <p:ph type="dt" sz="half" idx="15"/>
          </p:nvPr>
        </p:nvSpPr>
        <p:spPr/>
        <p:txBody>
          <a:bodyPr/>
          <a:lstStyle>
            <a:lvl1pPr>
              <a:defRPr/>
            </a:lvl1pPr>
          </a:lstStyle>
          <a:p>
            <a:pPr>
              <a:defRPr/>
            </a:pPr>
            <a:endParaRPr lang="en-US"/>
          </a:p>
        </p:txBody>
      </p:sp>
      <p:sp>
        <p:nvSpPr>
          <p:cNvPr id="9" name="Footer Placeholder 5"/>
          <p:cNvSpPr>
            <a:spLocks noGrp="1"/>
          </p:cNvSpPr>
          <p:nvPr>
            <p:ph type="ftr" sz="quarter" idx="16"/>
          </p:nvPr>
        </p:nvSpPr>
        <p:spPr/>
        <p:txBody>
          <a:bodyPr/>
          <a:lstStyle>
            <a:lvl1pPr>
              <a:defRPr/>
            </a:lvl1pPr>
          </a:lstStyle>
          <a:p>
            <a:pPr>
              <a:defRPr/>
            </a:pPr>
            <a:endParaRPr lang="en-US"/>
          </a:p>
        </p:txBody>
      </p:sp>
      <p:sp>
        <p:nvSpPr>
          <p:cNvPr id="10" name="Slide Number Placeholder 6"/>
          <p:cNvSpPr>
            <a:spLocks noGrp="1"/>
          </p:cNvSpPr>
          <p:nvPr>
            <p:ph type="sldNum" sz="quarter" idx="17"/>
          </p:nvPr>
        </p:nvSpPr>
        <p:spPr/>
        <p:txBody>
          <a:bodyPr/>
          <a:lstStyle>
            <a:lvl1pPr>
              <a:defRPr/>
            </a:lvl1pPr>
          </a:lstStyle>
          <a:p>
            <a:fld id="{1FF9BCB2-9591-42C7-8AC3-90D392489C6E}" type="slidenum">
              <a:rPr lang="en-US" altLang="en-US"/>
              <a:pPr/>
              <a:t>‹#›</a:t>
            </a:fld>
            <a:endParaRPr lang="en-US" altLang="en-US"/>
          </a:p>
        </p:txBody>
      </p:sp>
    </p:spTree>
    <p:extLst>
      <p:ext uri="{BB962C8B-B14F-4D97-AF65-F5344CB8AC3E}">
        <p14:creationId xmlns:p14="http://schemas.microsoft.com/office/powerpoint/2010/main" val="26026533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grpSp>
        <p:nvGrpSpPr>
          <p:cNvPr id="6" name="Group 13"/>
          <p:cNvGrpSpPr>
            <a:grpSpLocks/>
          </p:cNvGrpSpPr>
          <p:nvPr/>
        </p:nvGrpSpPr>
        <p:grpSpPr bwMode="auto">
          <a:xfrm rot="-385649">
            <a:off x="312738" y="3521075"/>
            <a:ext cx="4089400" cy="3025775"/>
            <a:chOff x="1524000" y="381000"/>
            <a:chExt cx="3657600" cy="4737978"/>
          </a:xfrm>
        </p:grpSpPr>
        <p:sp>
          <p:nvSpPr>
            <p:cNvPr id="7" name="Rectangle 6"/>
            <p:cNvSpPr>
              <a:spLocks noChangeArrowheads="1"/>
            </p:cNvSpPr>
            <p:nvPr userDrawn="1"/>
          </p:nvSpPr>
          <p:spPr bwMode="auto">
            <a:xfrm>
              <a:off x="1521575" y="380483"/>
              <a:ext cx="3657600" cy="4725550"/>
            </a:xfrm>
            <a:prstGeom prst="rect">
              <a:avLst/>
            </a:prstGeom>
            <a:solidFill>
              <a:schemeClr val="bg1"/>
            </a:solidFill>
            <a:ln w="19050">
              <a:solidFill>
                <a:schemeClr val="bg1"/>
              </a:solidFill>
              <a:miter lim="800000"/>
              <a:headEnd/>
              <a:tailEnd/>
            </a:ln>
            <a:effectLst>
              <a:outerShdw blurRad="50800" dist="38100" dir="2700000" algn="tl" rotWithShape="0">
                <a:srgbClr val="808080">
                  <a:alpha val="39999"/>
                </a:srgbClr>
              </a:outerShdw>
            </a:effectLst>
          </p:spPr>
          <p:txBody>
            <a:bodyPr anchor="ctr"/>
            <a:lstStyle/>
            <a:p>
              <a:pPr algn="ctr">
                <a:defRPr/>
              </a:pPr>
              <a:endParaRPr>
                <a:solidFill>
                  <a:schemeClr val="lt1"/>
                </a:solidFill>
                <a:latin typeface="+mn-lt"/>
                <a:ea typeface="+mn-ea"/>
              </a:endParaRPr>
            </a:p>
          </p:txBody>
        </p:sp>
        <p:sp>
          <p:nvSpPr>
            <p:cNvPr id="8" name="Rectangle 7"/>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grpSp>
      <p:grpSp>
        <p:nvGrpSpPr>
          <p:cNvPr id="9" name="Group 9"/>
          <p:cNvGrpSpPr>
            <a:grpSpLocks/>
          </p:cNvGrpSpPr>
          <p:nvPr/>
        </p:nvGrpSpPr>
        <p:grpSpPr bwMode="auto">
          <a:xfrm rot="232774">
            <a:off x="169863" y="241300"/>
            <a:ext cx="4087812" cy="3025775"/>
            <a:chOff x="1524000" y="381000"/>
            <a:chExt cx="3657600" cy="4737978"/>
          </a:xfrm>
        </p:grpSpPr>
        <p:sp>
          <p:nvSpPr>
            <p:cNvPr id="10" name="Rectangle 9"/>
            <p:cNvSpPr>
              <a:spLocks noChangeArrowheads="1"/>
            </p:cNvSpPr>
            <p:nvPr userDrawn="1"/>
          </p:nvSpPr>
          <p:spPr bwMode="auto">
            <a:xfrm>
              <a:off x="1523760" y="381014"/>
              <a:ext cx="3657600" cy="4725550"/>
            </a:xfrm>
            <a:prstGeom prst="rect">
              <a:avLst/>
            </a:prstGeom>
            <a:solidFill>
              <a:schemeClr val="bg1"/>
            </a:solidFill>
            <a:ln w="19050">
              <a:solidFill>
                <a:schemeClr val="bg1"/>
              </a:solidFill>
              <a:miter lim="800000"/>
              <a:headEnd/>
              <a:tailEnd/>
            </a:ln>
            <a:effectLst>
              <a:outerShdw blurRad="50800" dist="38100" dir="2700000" algn="tl" rotWithShape="0">
                <a:srgbClr val="808080">
                  <a:alpha val="39999"/>
                </a:srgbClr>
              </a:outerShdw>
            </a:effectLst>
          </p:spPr>
          <p:txBody>
            <a:bodyPr anchor="ctr"/>
            <a:lstStyle/>
            <a:p>
              <a:pPr algn="ctr">
                <a:defRPr/>
              </a:pPr>
              <a:endParaRPr>
                <a:solidFill>
                  <a:schemeClr val="lt1"/>
                </a:solidFill>
                <a:latin typeface="+mn-lt"/>
                <a:ea typeface="+mn-ea"/>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grpSp>
      <p:sp>
        <p:nvSpPr>
          <p:cNvPr id="17" name="Picture Placeholder 9"/>
          <p:cNvSpPr>
            <a:spLocks noGrp="1"/>
          </p:cNvSpPr>
          <p:nvPr>
            <p:ph type="pic" sz="quarter" idx="16"/>
          </p:nvPr>
        </p:nvSpPr>
        <p:spPr>
          <a:xfrm rot="21214351">
            <a:off x="491057" y="3682579"/>
            <a:ext cx="3704109" cy="2697083"/>
          </a:xfrm>
          <a:solidFill>
            <a:schemeClr val="bg1">
              <a:lumMod val="85000"/>
            </a:schemeClr>
          </a:solidFill>
        </p:spPr>
        <p:txBody>
          <a:bodyPr rtlCol="0">
            <a:normAutofit/>
          </a:bodyPr>
          <a:lstStyle>
            <a:lvl1pPr>
              <a:buNone/>
              <a:defRPr/>
            </a:lvl1pPr>
          </a:lstStyle>
          <a:p>
            <a:pPr lvl="0"/>
            <a:r>
              <a:rPr lang="en-US" noProof="0"/>
              <a:t>Drag picture to placeholder or click icon to add</a:t>
            </a:r>
            <a:endParaRPr noProof="0"/>
          </a:p>
        </p:txBody>
      </p:sp>
      <p:sp>
        <p:nvSpPr>
          <p:cNvPr id="13" name="Picture Placeholder 9"/>
          <p:cNvSpPr>
            <a:spLocks noGrp="1"/>
          </p:cNvSpPr>
          <p:nvPr>
            <p:ph type="pic" sz="quarter" idx="15"/>
          </p:nvPr>
        </p:nvSpPr>
        <p:spPr>
          <a:xfrm rot="232774">
            <a:off x="347129" y="403037"/>
            <a:ext cx="3704109" cy="2697083"/>
          </a:xfrm>
          <a:solidFill>
            <a:schemeClr val="bg1">
              <a:lumMod val="85000"/>
            </a:schemeClr>
          </a:solidFill>
        </p:spPr>
        <p:txBody>
          <a:bodyPr rtlCol="0">
            <a:normAutofit/>
          </a:bodyPr>
          <a:lstStyle>
            <a:lvl1pPr>
              <a:buNone/>
              <a:defRPr/>
            </a:lvl1pPr>
          </a:lstStyle>
          <a:p>
            <a:pPr lvl="0"/>
            <a:r>
              <a:rPr lang="en-US" noProof="0"/>
              <a:t>Drag picture to placeholder or click icon to add</a:t>
            </a:r>
            <a:endParaRPr noProof="0"/>
          </a:p>
        </p:txBody>
      </p:sp>
      <p:sp>
        <p:nvSpPr>
          <p:cNvPr id="2" name="Title 1"/>
          <p:cNvSpPr>
            <a:spLocks noGrp="1"/>
          </p:cNvSpPr>
          <p:nvPr>
            <p:ph type="title"/>
          </p:nvPr>
        </p:nvSpPr>
        <p:spPr>
          <a:xfrm>
            <a:off x="5013434" y="1524000"/>
            <a:ext cx="3566160" cy="1162050"/>
          </a:xfrm>
        </p:spPr>
        <p:txBody>
          <a:bodyPr tIns="0" bIns="0" anchor="b"/>
          <a:lstStyle>
            <a:lvl1pPr algn="l">
              <a:lnSpc>
                <a:spcPts val="4600"/>
              </a:lnSpc>
              <a:defRPr sz="4200" b="1"/>
            </a:lvl1pPr>
          </a:lstStyle>
          <a:p>
            <a:r>
              <a:rPr lang="en-US"/>
              <a:t>Click to edit Master title style</a:t>
            </a:r>
            <a:endParaRPr/>
          </a:p>
        </p:txBody>
      </p:sp>
      <p:sp>
        <p:nvSpPr>
          <p:cNvPr id="4" name="Text Placeholder 3"/>
          <p:cNvSpPr>
            <a:spLocks noGrp="1"/>
          </p:cNvSpPr>
          <p:nvPr>
            <p:ph type="body" sz="half" idx="2"/>
          </p:nvPr>
        </p:nvSpPr>
        <p:spPr>
          <a:xfrm>
            <a:off x="5013432" y="2699982"/>
            <a:ext cx="3566160" cy="2163171"/>
          </a:xfrm>
        </p:spPr>
        <p:txBody>
          <a:bodyPr/>
          <a:lstStyle>
            <a:lvl1pPr marL="0" indent="0">
              <a:spcBef>
                <a:spcPts val="60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2" name="Date Placeholder 4"/>
          <p:cNvSpPr>
            <a:spLocks noGrp="1"/>
          </p:cNvSpPr>
          <p:nvPr>
            <p:ph type="dt" sz="half" idx="17"/>
          </p:nvPr>
        </p:nvSpPr>
        <p:spPr/>
        <p:txBody>
          <a:bodyPr/>
          <a:lstStyle>
            <a:lvl1pPr>
              <a:defRPr/>
            </a:lvl1pPr>
          </a:lstStyle>
          <a:p>
            <a:pPr>
              <a:defRPr/>
            </a:pPr>
            <a:endParaRPr lang="en-US"/>
          </a:p>
        </p:txBody>
      </p:sp>
      <p:sp>
        <p:nvSpPr>
          <p:cNvPr id="14" name="Footer Placeholder 5"/>
          <p:cNvSpPr>
            <a:spLocks noGrp="1"/>
          </p:cNvSpPr>
          <p:nvPr>
            <p:ph type="ftr" sz="quarter" idx="18"/>
          </p:nvPr>
        </p:nvSpPr>
        <p:spPr/>
        <p:txBody>
          <a:bodyPr/>
          <a:lstStyle>
            <a:lvl1pPr>
              <a:defRPr/>
            </a:lvl1pPr>
          </a:lstStyle>
          <a:p>
            <a:pPr>
              <a:defRPr/>
            </a:pPr>
            <a:endParaRPr lang="en-US"/>
          </a:p>
        </p:txBody>
      </p:sp>
      <p:sp>
        <p:nvSpPr>
          <p:cNvPr id="15" name="Slide Number Placeholder 6"/>
          <p:cNvSpPr>
            <a:spLocks noGrp="1"/>
          </p:cNvSpPr>
          <p:nvPr>
            <p:ph type="sldNum" sz="quarter" idx="19"/>
          </p:nvPr>
        </p:nvSpPr>
        <p:spPr/>
        <p:txBody>
          <a:bodyPr/>
          <a:lstStyle>
            <a:lvl1pPr>
              <a:defRPr/>
            </a:lvl1pPr>
          </a:lstStyle>
          <a:p>
            <a:fld id="{2F52F83F-0C1A-440B-8946-15B0FEC6B5A0}" type="slidenum">
              <a:rPr lang="en-US" altLang="en-US"/>
              <a:pPr/>
              <a:t>‹#›</a:t>
            </a:fld>
            <a:endParaRPr lang="en-US" altLang="en-US"/>
          </a:p>
        </p:txBody>
      </p:sp>
    </p:spTree>
    <p:extLst>
      <p:ext uri="{BB962C8B-B14F-4D97-AF65-F5344CB8AC3E}">
        <p14:creationId xmlns:p14="http://schemas.microsoft.com/office/powerpoint/2010/main" val="1253900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grpSp>
        <p:nvGrpSpPr>
          <p:cNvPr id="5" name="Group 8"/>
          <p:cNvGrpSpPr>
            <a:grpSpLocks/>
          </p:cNvGrpSpPr>
          <p:nvPr/>
        </p:nvGrpSpPr>
        <p:grpSpPr bwMode="auto">
          <a:xfrm rot="232774">
            <a:off x="2058988" y="379413"/>
            <a:ext cx="5032375" cy="3443287"/>
            <a:chOff x="1524000" y="381000"/>
            <a:chExt cx="3657600" cy="4737978"/>
          </a:xfrm>
        </p:grpSpPr>
        <p:sp>
          <p:nvSpPr>
            <p:cNvPr id="6" name="Rectangle 5"/>
            <p:cNvSpPr>
              <a:spLocks noChangeArrowheads="1"/>
            </p:cNvSpPr>
            <p:nvPr userDrawn="1"/>
          </p:nvSpPr>
          <p:spPr bwMode="auto">
            <a:xfrm>
              <a:off x="1523766" y="381015"/>
              <a:ext cx="3657600" cy="4724872"/>
            </a:xfrm>
            <a:prstGeom prst="rect">
              <a:avLst/>
            </a:prstGeom>
            <a:solidFill>
              <a:schemeClr val="bg1"/>
            </a:solidFill>
            <a:ln w="19050">
              <a:solidFill>
                <a:schemeClr val="bg1"/>
              </a:solidFill>
              <a:miter lim="800000"/>
              <a:headEnd/>
              <a:tailEnd/>
            </a:ln>
            <a:effectLst>
              <a:outerShdw blurRad="50800" dist="38100" dir="2700000" algn="tl" rotWithShape="0">
                <a:srgbClr val="808080">
                  <a:alpha val="39999"/>
                </a:srgbClr>
              </a:outerShdw>
            </a:effectLst>
          </p:spPr>
          <p:txBody>
            <a:bodyPr anchor="ctr"/>
            <a:lstStyle/>
            <a:p>
              <a:pPr algn="ctr">
                <a:defRPr/>
              </a:pPr>
              <a:endParaRPr>
                <a:solidFill>
                  <a:schemeClr val="lt1"/>
                </a:solidFill>
                <a:latin typeface="+mn-lt"/>
                <a:ea typeface="+mn-ea"/>
              </a:endParaRPr>
            </a:p>
          </p:txBody>
        </p:sp>
        <p:sp>
          <p:nvSpPr>
            <p:cNvPr id="7" name="Rectangle 6"/>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grpSp>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en-US"/>
              <a:t>Click to edit Master title style</a:t>
            </a:r>
            <a:endParaRPr/>
          </a:p>
        </p:txBody>
      </p:sp>
      <p:sp>
        <p:nvSpPr>
          <p:cNvPr id="4" name="Text Placeholder 3"/>
          <p:cNvSpPr>
            <a:spLocks noGrp="1"/>
          </p:cNvSpPr>
          <p:nvPr>
            <p:ph type="body" sz="half" idx="2"/>
          </p:nvPr>
        </p:nvSpPr>
        <p:spPr>
          <a:xfrm>
            <a:off x="914400" y="4928736"/>
            <a:ext cx="7315200" cy="98797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2" name="Picture Placeholder 9"/>
          <p:cNvSpPr>
            <a:spLocks noGrp="1"/>
          </p:cNvSpPr>
          <p:nvPr>
            <p:ph type="pic" sz="quarter" idx="15"/>
          </p:nvPr>
        </p:nvSpPr>
        <p:spPr>
          <a:xfrm rot="232774">
            <a:off x="2248157" y="564564"/>
            <a:ext cx="4653577" cy="3072384"/>
          </a:xfrm>
          <a:solidFill>
            <a:schemeClr val="bg1">
              <a:lumMod val="85000"/>
            </a:schemeClr>
          </a:solidFill>
        </p:spPr>
        <p:txBody>
          <a:bodyPr rtlCol="0">
            <a:normAutofit/>
          </a:bodyPr>
          <a:lstStyle>
            <a:lvl1pPr>
              <a:buNone/>
              <a:defRPr/>
            </a:lvl1pPr>
          </a:lstStyle>
          <a:p>
            <a:pPr lvl="0"/>
            <a:r>
              <a:rPr lang="en-US" noProof="0"/>
              <a:t>Drag picture to placeholder or click icon to add</a:t>
            </a:r>
            <a:endParaRPr noProof="0"/>
          </a:p>
        </p:txBody>
      </p:sp>
      <p:sp>
        <p:nvSpPr>
          <p:cNvPr id="8" name="Date Placeholder 4"/>
          <p:cNvSpPr>
            <a:spLocks noGrp="1"/>
          </p:cNvSpPr>
          <p:nvPr>
            <p:ph type="dt" sz="half" idx="16"/>
          </p:nvPr>
        </p:nvSpPr>
        <p:spPr/>
        <p:txBody>
          <a:bodyPr/>
          <a:lstStyle>
            <a:lvl1pPr>
              <a:defRPr/>
            </a:lvl1pPr>
          </a:lstStyle>
          <a:p>
            <a:pPr>
              <a:defRPr/>
            </a:pPr>
            <a:endParaRPr lang="en-US"/>
          </a:p>
        </p:txBody>
      </p:sp>
      <p:sp>
        <p:nvSpPr>
          <p:cNvPr id="9" name="Footer Placeholder 5"/>
          <p:cNvSpPr>
            <a:spLocks noGrp="1"/>
          </p:cNvSpPr>
          <p:nvPr>
            <p:ph type="ftr" sz="quarter" idx="17"/>
          </p:nvPr>
        </p:nvSpPr>
        <p:spPr/>
        <p:txBody>
          <a:bodyPr/>
          <a:lstStyle>
            <a:lvl1pPr>
              <a:defRPr/>
            </a:lvl1pPr>
          </a:lstStyle>
          <a:p>
            <a:pPr>
              <a:defRPr/>
            </a:pPr>
            <a:endParaRPr lang="en-US"/>
          </a:p>
        </p:txBody>
      </p:sp>
      <p:sp>
        <p:nvSpPr>
          <p:cNvPr id="10" name="Slide Number Placeholder 6"/>
          <p:cNvSpPr>
            <a:spLocks noGrp="1"/>
          </p:cNvSpPr>
          <p:nvPr>
            <p:ph type="sldNum" sz="quarter" idx="18"/>
          </p:nvPr>
        </p:nvSpPr>
        <p:spPr/>
        <p:txBody>
          <a:bodyPr/>
          <a:lstStyle>
            <a:lvl1pPr>
              <a:defRPr/>
            </a:lvl1pPr>
          </a:lstStyle>
          <a:p>
            <a:fld id="{6E078F63-B361-41A2-9C10-1E36E9AE259E}" type="slidenum">
              <a:rPr lang="en-US" altLang="en-US"/>
              <a:pPr/>
              <a:t>‹#›</a:t>
            </a:fld>
            <a:endParaRPr lang="en-US" altLang="en-US"/>
          </a:p>
        </p:txBody>
      </p:sp>
    </p:spTree>
    <p:extLst>
      <p:ext uri="{BB962C8B-B14F-4D97-AF65-F5344CB8AC3E}">
        <p14:creationId xmlns:p14="http://schemas.microsoft.com/office/powerpoint/2010/main" val="28057721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2 Pictures above Caption">
    <p:spTree>
      <p:nvGrpSpPr>
        <p:cNvPr id="1" name=""/>
        <p:cNvGrpSpPr/>
        <p:nvPr/>
      </p:nvGrpSpPr>
      <p:grpSpPr>
        <a:xfrm>
          <a:off x="0" y="0"/>
          <a:ext cx="0" cy="0"/>
          <a:chOff x="0" y="0"/>
          <a:chExt cx="0" cy="0"/>
        </a:xfrm>
      </p:grpSpPr>
      <p:grpSp>
        <p:nvGrpSpPr>
          <p:cNvPr id="6" name="Group 13"/>
          <p:cNvGrpSpPr>
            <a:grpSpLocks/>
          </p:cNvGrpSpPr>
          <p:nvPr/>
        </p:nvGrpSpPr>
        <p:grpSpPr bwMode="auto">
          <a:xfrm rot="-180000">
            <a:off x="114300" y="115888"/>
            <a:ext cx="3968750" cy="3705225"/>
            <a:chOff x="1524000" y="381000"/>
            <a:chExt cx="3657600" cy="4737978"/>
          </a:xfrm>
        </p:grpSpPr>
        <p:sp>
          <p:nvSpPr>
            <p:cNvPr id="7" name="Rectangle 6"/>
            <p:cNvSpPr>
              <a:spLocks noChangeArrowheads="1"/>
            </p:cNvSpPr>
            <p:nvPr userDrawn="1"/>
          </p:nvSpPr>
          <p:spPr bwMode="auto">
            <a:xfrm>
              <a:off x="1521346" y="380797"/>
              <a:ext cx="3657600" cy="4723767"/>
            </a:xfrm>
            <a:prstGeom prst="rect">
              <a:avLst/>
            </a:prstGeom>
            <a:solidFill>
              <a:schemeClr val="bg1"/>
            </a:solidFill>
            <a:ln w="19050">
              <a:solidFill>
                <a:schemeClr val="bg1"/>
              </a:solidFill>
              <a:miter lim="800000"/>
              <a:headEnd/>
              <a:tailEnd/>
            </a:ln>
            <a:effectLst>
              <a:outerShdw blurRad="50800" dist="38100" dir="2700000" algn="tl" rotWithShape="0">
                <a:srgbClr val="808080">
                  <a:alpha val="39999"/>
                </a:srgbClr>
              </a:outerShdw>
            </a:effectLst>
          </p:spPr>
          <p:txBody>
            <a:bodyPr anchor="ctr"/>
            <a:lstStyle/>
            <a:p>
              <a:pPr algn="ctr">
                <a:defRPr/>
              </a:pPr>
              <a:endParaRPr>
                <a:solidFill>
                  <a:schemeClr val="lt1"/>
                </a:solidFill>
                <a:latin typeface="+mn-lt"/>
                <a:ea typeface="+mn-ea"/>
              </a:endParaRPr>
            </a:p>
          </p:txBody>
        </p:sp>
        <p:sp>
          <p:nvSpPr>
            <p:cNvPr id="8" name="Rectangle 7"/>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grpSp>
      <p:grpSp>
        <p:nvGrpSpPr>
          <p:cNvPr id="9" name="Group 9"/>
          <p:cNvGrpSpPr>
            <a:grpSpLocks/>
          </p:cNvGrpSpPr>
          <p:nvPr/>
        </p:nvGrpSpPr>
        <p:grpSpPr bwMode="auto">
          <a:xfrm rot="360000">
            <a:off x="4165600" y="323850"/>
            <a:ext cx="4792663" cy="3443288"/>
            <a:chOff x="1524000" y="381000"/>
            <a:chExt cx="3657600" cy="4737978"/>
          </a:xfrm>
        </p:grpSpPr>
        <p:sp>
          <p:nvSpPr>
            <p:cNvPr id="10" name="Rectangle 9"/>
            <p:cNvSpPr>
              <a:spLocks noChangeArrowheads="1"/>
            </p:cNvSpPr>
            <p:nvPr userDrawn="1"/>
          </p:nvSpPr>
          <p:spPr bwMode="auto">
            <a:xfrm>
              <a:off x="1523620" y="381036"/>
              <a:ext cx="3657600" cy="4724872"/>
            </a:xfrm>
            <a:prstGeom prst="rect">
              <a:avLst/>
            </a:prstGeom>
            <a:solidFill>
              <a:schemeClr val="bg1"/>
            </a:solidFill>
            <a:ln w="19050">
              <a:solidFill>
                <a:schemeClr val="bg1"/>
              </a:solidFill>
              <a:miter lim="800000"/>
              <a:headEnd/>
              <a:tailEnd/>
            </a:ln>
            <a:effectLst>
              <a:outerShdw blurRad="50800" dist="38100" dir="2700000" algn="tl" rotWithShape="0">
                <a:srgbClr val="808080">
                  <a:alpha val="39999"/>
                </a:srgbClr>
              </a:outerShdw>
            </a:effectLst>
          </p:spPr>
          <p:txBody>
            <a:bodyPr anchor="ctr"/>
            <a:lstStyle/>
            <a:p>
              <a:pPr algn="ctr">
                <a:defRPr/>
              </a:pPr>
              <a:endParaRPr>
                <a:solidFill>
                  <a:schemeClr val="lt1"/>
                </a:solidFill>
                <a:latin typeface="+mn-lt"/>
                <a:ea typeface="+mn-ea"/>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grpSp>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en-US"/>
              <a:t>Click to edit Master title style</a:t>
            </a:r>
            <a:endParaRPr/>
          </a:p>
        </p:txBody>
      </p:sp>
      <p:sp>
        <p:nvSpPr>
          <p:cNvPr id="17" name="Picture Placeholder 9"/>
          <p:cNvSpPr>
            <a:spLocks noGrp="1"/>
          </p:cNvSpPr>
          <p:nvPr>
            <p:ph type="pic" sz="quarter" idx="17"/>
          </p:nvPr>
        </p:nvSpPr>
        <p:spPr>
          <a:xfrm rot="21420000">
            <a:off x="299151" y="304998"/>
            <a:ext cx="3598455" cy="3334235"/>
          </a:xfrm>
          <a:solidFill>
            <a:schemeClr val="bg1">
              <a:lumMod val="85000"/>
            </a:schemeClr>
          </a:solidFill>
        </p:spPr>
        <p:txBody>
          <a:bodyPr rtlCol="0">
            <a:normAutofit/>
          </a:bodyPr>
          <a:lstStyle>
            <a:lvl1pPr>
              <a:buNone/>
              <a:defRPr/>
            </a:lvl1pPr>
          </a:lstStyle>
          <a:p>
            <a:pPr lvl="0"/>
            <a:r>
              <a:rPr lang="en-US" noProof="0"/>
              <a:t>Drag picture to placeholder or click icon to add</a:t>
            </a:r>
            <a:endParaRPr noProof="0"/>
          </a:p>
        </p:txBody>
      </p:sp>
      <p:sp>
        <p:nvSpPr>
          <p:cNvPr id="13" name="Picture Placeholder 9"/>
          <p:cNvSpPr>
            <a:spLocks noGrp="1"/>
          </p:cNvSpPr>
          <p:nvPr>
            <p:ph type="pic" sz="quarter" idx="16"/>
          </p:nvPr>
        </p:nvSpPr>
        <p:spPr>
          <a:xfrm rot="360000">
            <a:off x="4336486" y="507668"/>
            <a:ext cx="4432860" cy="3072384"/>
          </a:xfrm>
          <a:solidFill>
            <a:schemeClr val="bg1">
              <a:lumMod val="85000"/>
            </a:schemeClr>
          </a:solidFill>
        </p:spPr>
        <p:txBody>
          <a:bodyPr rtlCol="0">
            <a:normAutofit/>
          </a:bodyPr>
          <a:lstStyle>
            <a:lvl1pPr>
              <a:buNone/>
              <a:defRPr/>
            </a:lvl1pPr>
          </a:lstStyle>
          <a:p>
            <a:pPr lvl="0"/>
            <a:r>
              <a:rPr lang="en-US" noProof="0"/>
              <a:t>Drag picture to placeholder or click icon to add</a:t>
            </a:r>
            <a:endParaRPr noProof="0"/>
          </a:p>
        </p:txBody>
      </p:sp>
      <p:sp>
        <p:nvSpPr>
          <p:cNvPr id="4" name="Text Placeholder 3"/>
          <p:cNvSpPr>
            <a:spLocks noGrp="1"/>
          </p:cNvSpPr>
          <p:nvPr>
            <p:ph type="body" sz="half" idx="2"/>
          </p:nvPr>
        </p:nvSpPr>
        <p:spPr>
          <a:xfrm>
            <a:off x="914400" y="4926106"/>
            <a:ext cx="7315200" cy="99060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2" name="Date Placeholder 4"/>
          <p:cNvSpPr>
            <a:spLocks noGrp="1"/>
          </p:cNvSpPr>
          <p:nvPr>
            <p:ph type="dt" sz="half" idx="18"/>
          </p:nvPr>
        </p:nvSpPr>
        <p:spPr/>
        <p:txBody>
          <a:bodyPr/>
          <a:lstStyle>
            <a:lvl1pPr>
              <a:defRPr/>
            </a:lvl1pPr>
          </a:lstStyle>
          <a:p>
            <a:pPr>
              <a:defRPr/>
            </a:pPr>
            <a:endParaRPr lang="en-US"/>
          </a:p>
        </p:txBody>
      </p:sp>
      <p:sp>
        <p:nvSpPr>
          <p:cNvPr id="14" name="Footer Placeholder 5"/>
          <p:cNvSpPr>
            <a:spLocks noGrp="1"/>
          </p:cNvSpPr>
          <p:nvPr>
            <p:ph type="ftr" sz="quarter" idx="19"/>
          </p:nvPr>
        </p:nvSpPr>
        <p:spPr/>
        <p:txBody>
          <a:bodyPr/>
          <a:lstStyle>
            <a:lvl1pPr>
              <a:defRPr/>
            </a:lvl1pPr>
          </a:lstStyle>
          <a:p>
            <a:pPr>
              <a:defRPr/>
            </a:pPr>
            <a:endParaRPr lang="en-US"/>
          </a:p>
        </p:txBody>
      </p:sp>
      <p:sp>
        <p:nvSpPr>
          <p:cNvPr id="15" name="Slide Number Placeholder 6"/>
          <p:cNvSpPr>
            <a:spLocks noGrp="1"/>
          </p:cNvSpPr>
          <p:nvPr>
            <p:ph type="sldNum" sz="quarter" idx="20"/>
          </p:nvPr>
        </p:nvSpPr>
        <p:spPr/>
        <p:txBody>
          <a:bodyPr/>
          <a:lstStyle>
            <a:lvl1pPr>
              <a:defRPr/>
            </a:lvl1pPr>
          </a:lstStyle>
          <a:p>
            <a:fld id="{BC982438-DCBE-493B-AAC3-69E336C79B9E}" type="slidenum">
              <a:rPr lang="en-US" altLang="en-US"/>
              <a:pPr/>
              <a:t>‹#›</a:t>
            </a:fld>
            <a:endParaRPr lang="en-US" altLang="en-US"/>
          </a:p>
        </p:txBody>
      </p:sp>
    </p:spTree>
    <p:extLst>
      <p:ext uri="{BB962C8B-B14F-4D97-AF65-F5344CB8AC3E}">
        <p14:creationId xmlns:p14="http://schemas.microsoft.com/office/powerpoint/2010/main" val="5697692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CA969CF-0E63-4716-9B20-674B7E3481F0}" type="slidenum">
              <a:rPr lang="en-US" altLang="en-US"/>
              <a:pPr/>
              <a:t>‹#›</a:t>
            </a:fld>
            <a:endParaRPr lang="en-US" altLang="en-US"/>
          </a:p>
        </p:txBody>
      </p:sp>
    </p:spTree>
    <p:extLst>
      <p:ext uri="{BB962C8B-B14F-4D97-AF65-F5344CB8AC3E}">
        <p14:creationId xmlns:p14="http://schemas.microsoft.com/office/powerpoint/2010/main" val="2634291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8525BAA-059D-4991-B8A2-BE0009EB46A5}" type="slidenum">
              <a:rPr lang="en-US" altLang="en-US"/>
              <a:pPr/>
              <a:t>‹#›</a:t>
            </a:fld>
            <a:endParaRPr lang="en-US" altLang="en-US"/>
          </a:p>
        </p:txBody>
      </p:sp>
    </p:spTree>
    <p:extLst>
      <p:ext uri="{BB962C8B-B14F-4D97-AF65-F5344CB8AC3E}">
        <p14:creationId xmlns:p14="http://schemas.microsoft.com/office/powerpoint/2010/main" val="15067089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51682" y="450851"/>
            <a:ext cx="846083" cy="5357812"/>
          </a:xfrm>
        </p:spPr>
        <p:txBody>
          <a:bodyPr vert="eaVert" anchor="t"/>
          <a:lstStyle/>
          <a:p>
            <a:r>
              <a:rPr lang="en-US"/>
              <a:t>Click to edit Master title style</a:t>
            </a:r>
            <a:endParaRPr/>
          </a:p>
        </p:txBody>
      </p:sp>
      <p:sp>
        <p:nvSpPr>
          <p:cNvPr id="3" name="Vertical Text Placeholder 2"/>
          <p:cNvSpPr>
            <a:spLocks noGrp="1"/>
          </p:cNvSpPr>
          <p:nvPr>
            <p:ph type="body" orient="vert" idx="1"/>
          </p:nvPr>
        </p:nvSpPr>
        <p:spPr>
          <a:xfrm>
            <a:off x="914400" y="450851"/>
            <a:ext cx="5943600" cy="5357812"/>
          </a:xfrm>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B4718BB-2085-44BB-8303-D9A0A35464A2}" type="slidenum">
              <a:rPr lang="en-US" altLang="en-US"/>
              <a:pPr/>
              <a:t>‹#›</a:t>
            </a:fld>
            <a:endParaRPr lang="en-US" altLang="en-US"/>
          </a:p>
        </p:txBody>
      </p:sp>
    </p:spTree>
    <p:extLst>
      <p:ext uri="{BB962C8B-B14F-4D97-AF65-F5344CB8AC3E}">
        <p14:creationId xmlns:p14="http://schemas.microsoft.com/office/powerpoint/2010/main" val="1782412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Watermark">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1122215" y="3200400"/>
            <a:ext cx="8021782" cy="2209800"/>
          </a:xfrm>
        </p:spPr>
        <p:txBody>
          <a:bodyPr wrap="none" lIns="0" tIns="0" rIns="0" bIns="0" anchor="ctr">
            <a:noAutofit/>
          </a:bodyPr>
          <a:lstStyle>
            <a:lvl1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en-US"/>
              <a:t>Click to edit Master text styles</a:t>
            </a:r>
          </a:p>
        </p:txBody>
      </p:sp>
      <p:sp>
        <p:nvSpPr>
          <p:cNvPr id="2" name="Title 1"/>
          <p:cNvSpPr>
            <a:spLocks noGrp="1"/>
          </p:cNvSpPr>
          <p:nvPr>
            <p:ph type="ctrTitle"/>
          </p:nvPr>
        </p:nvSpPr>
        <p:spPr>
          <a:xfrm>
            <a:off x="3960813" y="3833095"/>
            <a:ext cx="4724400" cy="1209964"/>
          </a:xfrm>
        </p:spPr>
        <p:txBody>
          <a:bodyPr lIns="45720" tIns="0" rIns="45720" bIns="0" anchor="b">
            <a:noAutofit/>
          </a:bodyPr>
          <a:lstStyle>
            <a:lvl1pPr algn="l">
              <a:lnSpc>
                <a:spcPts val="5000"/>
              </a:lnSpc>
              <a:defRPr sz="4600"/>
            </a:lvl1pPr>
          </a:lstStyle>
          <a:p>
            <a:r>
              <a:rPr lang="en-US"/>
              <a:t>Click to edit Master title style</a:t>
            </a:r>
            <a:endParaRPr dirty="0"/>
          </a:p>
        </p:txBody>
      </p:sp>
      <p:sp>
        <p:nvSpPr>
          <p:cNvPr id="3" name="Subtitle 2"/>
          <p:cNvSpPr>
            <a:spLocks noGrp="1"/>
          </p:cNvSpPr>
          <p:nvPr>
            <p:ph type="subTitle" idx="1"/>
          </p:nvPr>
        </p:nvSpPr>
        <p:spPr>
          <a:xfrm>
            <a:off x="3960813" y="5056909"/>
            <a:ext cx="4724400" cy="1156586"/>
          </a:xfrm>
        </p:spPr>
        <p:txBody>
          <a:bodyPr tIns="0" rIns="45720" bIns="0">
            <a:normAutofit/>
          </a:bodyPr>
          <a:lstStyle>
            <a:lvl1pPr marL="0" indent="0" algn="l">
              <a:lnSpc>
                <a:spcPts val="2600"/>
              </a:lnSpc>
              <a:spcBef>
                <a:spcPct val="0"/>
              </a:spcBef>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5" name="Date Placeholder 3"/>
          <p:cNvSpPr>
            <a:spLocks noGrp="1"/>
          </p:cNvSpPr>
          <p:nvPr>
            <p:ph type="dt" sz="half" idx="14"/>
          </p:nvPr>
        </p:nvSpPr>
        <p:spPr>
          <a:xfrm>
            <a:off x="457200" y="6299200"/>
            <a:ext cx="1981200" cy="273050"/>
          </a:xfrm>
        </p:spPr>
        <p:txBody>
          <a:bodyPr/>
          <a:lstStyle>
            <a:lvl1pPr algn="l">
              <a:defRPr sz="1100">
                <a:latin typeface="Rockwell" pitchFamily="18" charset="0"/>
              </a:defRPr>
            </a:lvl1pPr>
          </a:lstStyle>
          <a:p>
            <a:pPr>
              <a:defRPr/>
            </a:pPr>
            <a:endParaRPr lang="en-US"/>
          </a:p>
        </p:txBody>
      </p:sp>
      <p:sp>
        <p:nvSpPr>
          <p:cNvPr id="6" name="Footer Placeholder 4"/>
          <p:cNvSpPr>
            <a:spLocks noGrp="1"/>
          </p:cNvSpPr>
          <p:nvPr>
            <p:ph type="ftr" sz="quarter" idx="15"/>
          </p:nvPr>
        </p:nvSpPr>
        <p:spPr>
          <a:xfrm>
            <a:off x="3962400" y="6299200"/>
            <a:ext cx="3810000" cy="273050"/>
          </a:xfrm>
        </p:spPr>
        <p:txBody>
          <a:bodyPr/>
          <a:lstStyle>
            <a:lvl1pPr algn="l">
              <a:defRPr/>
            </a:lvl1pPr>
          </a:lstStyle>
          <a:p>
            <a:pPr>
              <a:defRPr/>
            </a:pPr>
            <a:endParaRPr lang="en-US"/>
          </a:p>
        </p:txBody>
      </p:sp>
      <p:sp>
        <p:nvSpPr>
          <p:cNvPr id="7" name="Slide Number Placeholder 5"/>
          <p:cNvSpPr>
            <a:spLocks noGrp="1"/>
          </p:cNvSpPr>
          <p:nvPr>
            <p:ph type="sldNum" sz="quarter" idx="16"/>
          </p:nvPr>
        </p:nvSpPr>
        <p:spPr>
          <a:xfrm>
            <a:off x="8264525" y="6311900"/>
            <a:ext cx="685800" cy="265113"/>
          </a:xfrm>
        </p:spPr>
        <p:txBody>
          <a:bodyPr/>
          <a:lstStyle>
            <a:lvl1pPr>
              <a:defRPr sz="1100">
                <a:latin typeface="Rockwell" panose="02060603020205020403" pitchFamily="18" charset="0"/>
              </a:defRPr>
            </a:lvl1pPr>
          </a:lstStyle>
          <a:p>
            <a:fld id="{4EFDD16C-5D1C-4CAB-9051-9C277FB7A69B}" type="slidenum">
              <a:rPr lang="en-US" altLang="en-US"/>
              <a:pPr/>
              <a:t>‹#›</a:t>
            </a:fld>
            <a:endParaRPr lang="en-US" altLang="en-US"/>
          </a:p>
        </p:txBody>
      </p:sp>
    </p:spTree>
    <p:extLst>
      <p:ext uri="{BB962C8B-B14F-4D97-AF65-F5344CB8AC3E}">
        <p14:creationId xmlns:p14="http://schemas.microsoft.com/office/powerpoint/2010/main" val="3368135107"/>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0"/>
            <a:ext cx="7772400" cy="1362075"/>
          </a:xfrm>
        </p:spPr>
        <p:txBody>
          <a:bodyPr lIns="45720" tIns="0" rIns="45720" bIns="0" rtlCol="0" anchor="b">
            <a:noAutofit/>
          </a:bodyPr>
          <a:lstStyle>
            <a:lvl1pPr algn="l" defTabSz="914400" rtl="0" eaLnBrk="1" latinLnBrk="0" hangingPunct="1">
              <a:lnSpc>
                <a:spcPts val="5000"/>
              </a:lnSpc>
              <a:spcBef>
                <a:spcPct val="0"/>
              </a:spcBef>
              <a:buNone/>
              <a:defRPr sz="4600" b="1" kern="1200" cap="none" baseline="0">
                <a:solidFill>
                  <a:schemeClr val="tx1"/>
                </a:solidFill>
                <a:latin typeface="+mj-lt"/>
                <a:ea typeface="+mj-ea"/>
                <a:cs typeface="+mj-cs"/>
              </a:defRPr>
            </a:lvl1pPr>
          </a:lstStyle>
          <a:p>
            <a:r>
              <a:rPr lang="en-US"/>
              <a:t>Click to edit Master title style</a:t>
            </a:r>
            <a:endParaRPr/>
          </a:p>
        </p:txBody>
      </p:sp>
      <p:sp>
        <p:nvSpPr>
          <p:cNvPr id="3" name="Text Placeholder 2"/>
          <p:cNvSpPr>
            <a:spLocks noGrp="1"/>
          </p:cNvSpPr>
          <p:nvPr>
            <p:ph type="body" idx="1"/>
          </p:nvPr>
        </p:nvSpPr>
        <p:spPr>
          <a:xfrm>
            <a:off x="457200" y="3557016"/>
            <a:ext cx="7772400" cy="987552"/>
          </a:xfrm>
        </p:spPr>
        <p:txBody>
          <a:bodyPr tIns="0" rIns="45720" bIns="0" rtlCol="0">
            <a:normAutofit/>
          </a:bodyPr>
          <a:lstStyle>
            <a:lvl1pPr marL="0" indent="0">
              <a:spcBef>
                <a:spcPts val="0"/>
              </a:spcBef>
              <a:buNone/>
              <a:defRPr sz="2200" kern="1200">
                <a:solidFill>
                  <a:schemeClr val="tx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53E6285-4E34-4A85-A469-804B0A15F500}" type="slidenum">
              <a:rPr lang="en-US" altLang="en-US"/>
              <a:pPr/>
              <a:t>‹#›</a:t>
            </a:fld>
            <a:endParaRPr lang="en-US" altLang="en-US"/>
          </a:p>
        </p:txBody>
      </p:sp>
    </p:spTree>
    <p:extLst>
      <p:ext uri="{BB962C8B-B14F-4D97-AF65-F5344CB8AC3E}">
        <p14:creationId xmlns:p14="http://schemas.microsoft.com/office/powerpoint/2010/main" val="2759049605"/>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ction with Watermark">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 name="Text Placeholder 7"/>
          <p:cNvSpPr>
            <a:spLocks noGrp="1"/>
          </p:cNvSpPr>
          <p:nvPr>
            <p:ph type="body" sz="quarter" idx="13"/>
          </p:nvPr>
        </p:nvSpPr>
        <p:spPr>
          <a:xfrm>
            <a:off x="712693" y="1689847"/>
            <a:ext cx="8431303" cy="2209800"/>
          </a:xfrm>
        </p:spPr>
        <p:txBody>
          <a:bodyPr wrap="none" lIns="0" tIns="0" rIns="0" bIns="0" anchor="ctr">
            <a:noAutofit/>
          </a:bodyPr>
          <a:lstStyle>
            <a:lvl1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en-US"/>
              <a:t>Click to edit Master text styles</a:t>
            </a:r>
          </a:p>
        </p:txBody>
      </p:sp>
      <p:sp>
        <p:nvSpPr>
          <p:cNvPr id="2" name="Title 1"/>
          <p:cNvSpPr>
            <a:spLocks noGrp="1"/>
          </p:cNvSpPr>
          <p:nvPr>
            <p:ph type="title"/>
          </p:nvPr>
        </p:nvSpPr>
        <p:spPr>
          <a:xfrm>
            <a:off x="457201" y="2196353"/>
            <a:ext cx="5334000" cy="1362075"/>
          </a:xfrm>
        </p:spPr>
        <p:txBody>
          <a:bodyPr lIns="45720" tIns="0" rIns="45720" bIns="0" anchor="b"/>
          <a:lstStyle>
            <a:lvl1pPr algn="l">
              <a:lnSpc>
                <a:spcPts val="5000"/>
              </a:lnSpc>
              <a:defRPr sz="4600" b="1" cap="none" baseline="0"/>
            </a:lvl1pPr>
          </a:lstStyle>
          <a:p>
            <a:r>
              <a:rPr lang="en-US"/>
              <a:t>Click to edit Master title style</a:t>
            </a:r>
            <a:endParaRPr/>
          </a:p>
        </p:txBody>
      </p:sp>
      <p:sp>
        <p:nvSpPr>
          <p:cNvPr id="3" name="Text Placeholder 2"/>
          <p:cNvSpPr>
            <a:spLocks noGrp="1"/>
          </p:cNvSpPr>
          <p:nvPr>
            <p:ph type="body" idx="1"/>
          </p:nvPr>
        </p:nvSpPr>
        <p:spPr>
          <a:xfrm>
            <a:off x="457200" y="3560618"/>
            <a:ext cx="5334000" cy="983087"/>
          </a:xfrm>
        </p:spPr>
        <p:txBody>
          <a:bodyPr tIns="0" rIns="45720" bIns="0"/>
          <a:lstStyle>
            <a:lvl1pPr marL="0" indent="0">
              <a:spcBef>
                <a:spcPct val="0"/>
              </a:spcBef>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p:cNvSpPr>
            <a:spLocks noGrp="1"/>
          </p:cNvSpPr>
          <p:nvPr>
            <p:ph type="dt" sz="half" idx="14"/>
          </p:nvPr>
        </p:nvSpPr>
        <p:spPr/>
        <p:txBody>
          <a:bodyPr/>
          <a:lstStyle>
            <a:lvl1pPr>
              <a:defRPr/>
            </a:lvl1pPr>
          </a:lstStyle>
          <a:p>
            <a:pPr>
              <a:defRPr/>
            </a:pPr>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8" name="Slide Number Placeholder 5"/>
          <p:cNvSpPr>
            <a:spLocks noGrp="1"/>
          </p:cNvSpPr>
          <p:nvPr>
            <p:ph type="sldNum" sz="quarter" idx="16"/>
          </p:nvPr>
        </p:nvSpPr>
        <p:spPr/>
        <p:txBody>
          <a:bodyPr/>
          <a:lstStyle>
            <a:lvl1pPr>
              <a:defRPr/>
            </a:lvl1pPr>
          </a:lstStyle>
          <a:p>
            <a:fld id="{F16459CF-312B-4953-9FAB-DAFDF8AAB1F7}" type="slidenum">
              <a:rPr lang="en-US" altLang="en-US"/>
              <a:pPr/>
              <a:t>‹#›</a:t>
            </a:fld>
            <a:endParaRPr lang="en-US" altLang="en-US"/>
          </a:p>
        </p:txBody>
      </p:sp>
    </p:spTree>
    <p:extLst>
      <p:ext uri="{BB962C8B-B14F-4D97-AF65-F5344CB8AC3E}">
        <p14:creationId xmlns:p14="http://schemas.microsoft.com/office/powerpoint/2010/main" val="4126705628"/>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bg>
      <p:bgPr>
        <a:blipFill dpi="0" rotWithShape="0">
          <a:blip r:embed="rId2"/>
          <a:srcRect/>
          <a:stretch>
            <a:fillRect/>
          </a:stretch>
        </a:blipFill>
        <a:effectLst/>
      </p:bgPr>
    </p:bg>
    <p:spTree>
      <p:nvGrpSpPr>
        <p:cNvPr id="1" name=""/>
        <p:cNvGrpSpPr/>
        <p:nvPr/>
      </p:nvGrpSpPr>
      <p:grpSpPr>
        <a:xfrm>
          <a:off x="0" y="0"/>
          <a:ext cx="0" cy="0"/>
          <a:chOff x="0" y="0"/>
          <a:chExt cx="0" cy="0"/>
        </a:xfrm>
      </p:grpSpPr>
      <p:grpSp>
        <p:nvGrpSpPr>
          <p:cNvPr id="5" name="Group 8"/>
          <p:cNvGrpSpPr>
            <a:grpSpLocks/>
          </p:cNvGrpSpPr>
          <p:nvPr/>
        </p:nvGrpSpPr>
        <p:grpSpPr bwMode="auto">
          <a:xfrm rot="-360000">
            <a:off x="654050" y="444500"/>
            <a:ext cx="5416550" cy="3630613"/>
            <a:chOff x="1524000" y="381000"/>
            <a:chExt cx="3657600" cy="4737978"/>
          </a:xfrm>
        </p:grpSpPr>
        <p:sp>
          <p:nvSpPr>
            <p:cNvPr id="6" name="Rectangle 5"/>
            <p:cNvSpPr>
              <a:spLocks noChangeArrowheads="1"/>
            </p:cNvSpPr>
            <p:nvPr userDrawn="1"/>
          </p:nvSpPr>
          <p:spPr bwMode="auto">
            <a:xfrm>
              <a:off x="1522260" y="380607"/>
              <a:ext cx="3657600" cy="4723475"/>
            </a:xfrm>
            <a:prstGeom prst="rect">
              <a:avLst/>
            </a:prstGeom>
            <a:solidFill>
              <a:schemeClr val="bg1"/>
            </a:solidFill>
            <a:ln w="19050">
              <a:solidFill>
                <a:schemeClr val="bg1"/>
              </a:solidFill>
              <a:miter lim="800000"/>
              <a:headEnd/>
              <a:tailEnd/>
            </a:ln>
            <a:effectLst>
              <a:outerShdw blurRad="50800" dist="38100" dir="2700000" algn="tl" rotWithShape="0">
                <a:srgbClr val="808080">
                  <a:alpha val="39999"/>
                </a:srgbClr>
              </a:outerShdw>
            </a:effectLst>
          </p:spPr>
          <p:txBody>
            <a:bodyPr anchor="ctr"/>
            <a:lstStyle/>
            <a:p>
              <a:pPr algn="ctr">
                <a:defRPr/>
              </a:pPr>
              <a:endParaRPr>
                <a:solidFill>
                  <a:schemeClr val="lt1"/>
                </a:solidFill>
                <a:latin typeface="+mn-lt"/>
                <a:ea typeface="+mn-ea"/>
              </a:endParaRPr>
            </a:p>
          </p:txBody>
        </p:sp>
        <p:sp>
          <p:nvSpPr>
            <p:cNvPr id="7" name="Rectangle 6"/>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grpSp>
      <p:sp>
        <p:nvSpPr>
          <p:cNvPr id="2" name="Title 1"/>
          <p:cNvSpPr>
            <a:spLocks noGrp="1"/>
          </p:cNvSpPr>
          <p:nvPr>
            <p:ph type="title"/>
          </p:nvPr>
        </p:nvSpPr>
        <p:spPr>
          <a:xfrm>
            <a:off x="3152775" y="4069804"/>
            <a:ext cx="5538788" cy="1162050"/>
          </a:xfrm>
        </p:spPr>
        <p:txBody>
          <a:bodyPr tIns="0" bIns="0" anchor="b"/>
          <a:lstStyle>
            <a:lvl1pPr algn="l">
              <a:lnSpc>
                <a:spcPts val="4600"/>
              </a:lnSpc>
              <a:defRPr sz="4600" b="1"/>
            </a:lvl1pPr>
          </a:lstStyle>
          <a:p>
            <a:r>
              <a:rPr lang="en-US"/>
              <a:t>Click to edit Master title style</a:t>
            </a:r>
            <a:endParaRPr/>
          </a:p>
        </p:txBody>
      </p:sp>
      <p:sp>
        <p:nvSpPr>
          <p:cNvPr id="12" name="Picture Placeholder 9"/>
          <p:cNvSpPr>
            <a:spLocks noGrp="1"/>
          </p:cNvSpPr>
          <p:nvPr>
            <p:ph type="pic" sz="quarter" idx="15"/>
          </p:nvPr>
        </p:nvSpPr>
        <p:spPr>
          <a:xfrm rot="21240000">
            <a:off x="857677" y="632632"/>
            <a:ext cx="5009597" cy="3255264"/>
          </a:xfrm>
          <a:solidFill>
            <a:schemeClr val="bg1">
              <a:lumMod val="85000"/>
            </a:schemeClr>
          </a:solidFill>
        </p:spPr>
        <p:txBody>
          <a:bodyPr rtlCol="0">
            <a:normAutofit/>
          </a:bodyPr>
          <a:lstStyle>
            <a:lvl1pPr>
              <a:buNone/>
              <a:defRPr/>
            </a:lvl1pPr>
          </a:lstStyle>
          <a:p>
            <a:pPr lvl="0"/>
            <a:r>
              <a:rPr lang="en-US" noProof="0"/>
              <a:t>Drag picture to placeholder or click icon to add</a:t>
            </a:r>
            <a:endParaRPr noProof="0"/>
          </a:p>
        </p:txBody>
      </p:sp>
      <p:sp>
        <p:nvSpPr>
          <p:cNvPr id="4" name="Text Placeholder 3"/>
          <p:cNvSpPr>
            <a:spLocks noGrp="1"/>
          </p:cNvSpPr>
          <p:nvPr>
            <p:ph type="body" sz="half" idx="2"/>
          </p:nvPr>
        </p:nvSpPr>
        <p:spPr>
          <a:xfrm>
            <a:off x="3158117" y="5230906"/>
            <a:ext cx="5532958" cy="865093"/>
          </a:xfrm>
        </p:spPr>
        <p:txBody>
          <a:bodyPr/>
          <a:lstStyle>
            <a:lvl1pPr marL="0" indent="0">
              <a:spcBef>
                <a:spcPct val="0"/>
              </a:spcBef>
              <a:buNone/>
              <a:defRPr sz="2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4"/>
          <p:cNvSpPr>
            <a:spLocks noGrp="1"/>
          </p:cNvSpPr>
          <p:nvPr>
            <p:ph type="dt" sz="half" idx="16"/>
          </p:nvPr>
        </p:nvSpPr>
        <p:spPr/>
        <p:txBody>
          <a:bodyPr/>
          <a:lstStyle>
            <a:lvl1pPr>
              <a:defRPr/>
            </a:lvl1pPr>
          </a:lstStyle>
          <a:p>
            <a:pPr>
              <a:defRPr/>
            </a:pPr>
            <a:endParaRPr lang="en-US"/>
          </a:p>
        </p:txBody>
      </p:sp>
      <p:sp>
        <p:nvSpPr>
          <p:cNvPr id="9" name="Footer Placeholder 5"/>
          <p:cNvSpPr>
            <a:spLocks noGrp="1"/>
          </p:cNvSpPr>
          <p:nvPr>
            <p:ph type="ftr" sz="quarter" idx="17"/>
          </p:nvPr>
        </p:nvSpPr>
        <p:spPr/>
        <p:txBody>
          <a:bodyPr/>
          <a:lstStyle>
            <a:lvl1pPr>
              <a:defRPr/>
            </a:lvl1pPr>
          </a:lstStyle>
          <a:p>
            <a:pPr>
              <a:defRPr/>
            </a:pPr>
            <a:endParaRPr lang="en-US"/>
          </a:p>
        </p:txBody>
      </p:sp>
      <p:sp>
        <p:nvSpPr>
          <p:cNvPr id="10" name="Slide Number Placeholder 6"/>
          <p:cNvSpPr>
            <a:spLocks noGrp="1"/>
          </p:cNvSpPr>
          <p:nvPr>
            <p:ph type="sldNum" sz="quarter" idx="18"/>
          </p:nvPr>
        </p:nvSpPr>
        <p:spPr/>
        <p:txBody>
          <a:bodyPr/>
          <a:lstStyle>
            <a:lvl1pPr>
              <a:defRPr/>
            </a:lvl1pPr>
          </a:lstStyle>
          <a:p>
            <a:fld id="{6B0096AA-B565-4803-8BBC-F452D24AEB98}" type="slidenum">
              <a:rPr lang="en-US" altLang="en-US"/>
              <a:pPr/>
              <a:t>‹#›</a:t>
            </a:fld>
            <a:endParaRPr lang="en-US" altLang="en-US"/>
          </a:p>
        </p:txBody>
      </p:sp>
    </p:spTree>
    <p:extLst>
      <p:ext uri="{BB962C8B-B14F-4D97-AF65-F5344CB8AC3E}">
        <p14:creationId xmlns:p14="http://schemas.microsoft.com/office/powerpoint/2010/main" val="169456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4648200" y="1735139"/>
            <a:ext cx="3566160" cy="4056062"/>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66BACFD-0169-448A-ACD7-0AA08B38DFEF}" type="slidenum">
              <a:rPr lang="en-US" altLang="en-US"/>
              <a:pPr/>
              <a:t>‹#›</a:t>
            </a:fld>
            <a:endParaRPr lang="en-US" altLang="en-US"/>
          </a:p>
        </p:txBody>
      </p:sp>
    </p:spTree>
    <p:extLst>
      <p:ext uri="{BB962C8B-B14F-4D97-AF65-F5344CB8AC3E}">
        <p14:creationId xmlns:p14="http://schemas.microsoft.com/office/powerpoint/2010/main" val="146830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6" descr="Comparison-Underline.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7263" y="1897063"/>
            <a:ext cx="322897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Comparison-Underline.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916488" y="1897063"/>
            <a:ext cx="322897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descr="Comparison-Underline.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7263" y="1897063"/>
            <a:ext cx="322897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descr="Comparison-Underline.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916488" y="1897063"/>
            <a:ext cx="322897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971326"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97367" y="2174875"/>
            <a:ext cx="3566160" cy="3616325"/>
          </a:xfrm>
        </p:spPr>
        <p:txBody>
          <a:bodyPr/>
          <a:lstStyle>
            <a:lvl1pPr>
              <a:defRPr sz="2200"/>
            </a:lvl1pPr>
            <a:lvl2pPr>
              <a:defRPr sz="2000"/>
            </a:lvl2pPr>
            <a:lvl3pPr>
              <a:defRPr sz="1800"/>
            </a:lvl3pPr>
            <a:lvl4pPr>
              <a:defRPr sz="1600"/>
            </a:lvl4pPr>
            <a:lvl5pPr>
              <a:defRPr sz="1600"/>
            </a:lvl5pPr>
            <a:lvl6pPr marL="2290763" indent="-344488">
              <a:defRPr sz="1600"/>
            </a:lvl6pPr>
            <a:lvl7pPr marL="2290763" indent="-344488">
              <a:defRPr sz="1600"/>
            </a:lvl7pPr>
            <a:lvl8pPr marL="2290763" indent="-344488">
              <a:defRPr sz="1600"/>
            </a:lvl8pPr>
            <a:lvl9pPr marL="2290763" indent="-344488">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4930247"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6514" y="2174875"/>
            <a:ext cx="3566160" cy="3616325"/>
          </a:xfrm>
        </p:spPr>
        <p:txBody>
          <a:bodyPr/>
          <a:lstStyle>
            <a:lvl1pPr>
              <a:defRPr sz="2200"/>
            </a:lvl1pPr>
            <a:lvl2pPr>
              <a:defRPr sz="2000"/>
            </a:lvl2pPr>
            <a:lvl3pPr>
              <a:defRPr sz="1800"/>
            </a:lvl3pPr>
            <a:lvl4pPr>
              <a:defRPr sz="1600"/>
            </a:lvl4pPr>
            <a:lvl5pPr>
              <a:defRPr sz="1600"/>
            </a:lvl5pPr>
            <a:lvl6pPr marL="2290763" indent="-344488">
              <a:defRPr sz="1600"/>
            </a:lvl6pPr>
            <a:lvl7pPr marL="2290763" indent="-344488">
              <a:defRPr sz="1600"/>
            </a:lvl7pPr>
            <a:lvl8pPr marL="2290763" indent="-344488">
              <a:defRPr sz="1600"/>
            </a:lvl8pPr>
            <a:lvl9pPr marL="2290763" indent="-344488">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1" name="Date Placeholder 6"/>
          <p:cNvSpPr>
            <a:spLocks noGrp="1"/>
          </p:cNvSpPr>
          <p:nvPr>
            <p:ph type="dt" sz="half" idx="10"/>
          </p:nvPr>
        </p:nvSpPr>
        <p:spPr/>
        <p:txBody>
          <a:bodyPr/>
          <a:lstStyle>
            <a:lvl1pPr>
              <a:defRPr/>
            </a:lvl1pPr>
          </a:lstStyle>
          <a:p>
            <a:pPr>
              <a:defRPr/>
            </a:pPr>
            <a:endParaRPr lang="en-US"/>
          </a:p>
        </p:txBody>
      </p:sp>
      <p:sp>
        <p:nvSpPr>
          <p:cNvPr id="12" name="Footer Placeholder 7"/>
          <p:cNvSpPr>
            <a:spLocks noGrp="1"/>
          </p:cNvSpPr>
          <p:nvPr>
            <p:ph type="ftr" sz="quarter" idx="11"/>
          </p:nvPr>
        </p:nvSpPr>
        <p:spPr/>
        <p:txBody>
          <a:bodyPr/>
          <a:lstStyle>
            <a:lvl1pPr>
              <a:defRPr/>
            </a:lvl1pPr>
          </a:lstStyle>
          <a:p>
            <a:pPr>
              <a:defRPr/>
            </a:pPr>
            <a:endParaRPr lang="en-US"/>
          </a:p>
        </p:txBody>
      </p:sp>
      <p:sp>
        <p:nvSpPr>
          <p:cNvPr id="13" name="Slide Number Placeholder 8"/>
          <p:cNvSpPr>
            <a:spLocks noGrp="1"/>
          </p:cNvSpPr>
          <p:nvPr>
            <p:ph type="sldNum" sz="quarter" idx="12"/>
          </p:nvPr>
        </p:nvSpPr>
        <p:spPr/>
        <p:txBody>
          <a:bodyPr/>
          <a:lstStyle>
            <a:lvl1pPr>
              <a:defRPr/>
            </a:lvl1pPr>
          </a:lstStyle>
          <a:p>
            <a:fld id="{8216C881-54F3-4DE0-A399-19D4C06B97BC}" type="slidenum">
              <a:rPr lang="en-US" altLang="en-US"/>
              <a:pPr/>
              <a:t>‹#›</a:t>
            </a:fld>
            <a:endParaRPr lang="en-US" altLang="en-US"/>
          </a:p>
        </p:txBody>
      </p:sp>
    </p:spTree>
    <p:extLst>
      <p:ext uri="{BB962C8B-B14F-4D97-AF65-F5344CB8AC3E}">
        <p14:creationId xmlns:p14="http://schemas.microsoft.com/office/powerpoint/2010/main" val="3519558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914400" y="1735138"/>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8" name="Content Placeholder 2"/>
          <p:cNvSpPr>
            <a:spLocks noGrp="1"/>
          </p:cNvSpPr>
          <p:nvPr>
            <p:ph sz="half" idx="13"/>
          </p:nvPr>
        </p:nvSpPr>
        <p:spPr>
          <a:xfrm>
            <a:off x="914400" y="3870960"/>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3"/>
          <p:cNvSpPr>
            <a:spLocks noGrp="1"/>
          </p:cNvSpPr>
          <p:nvPr>
            <p:ph type="dt" sz="half" idx="14"/>
          </p:nvPr>
        </p:nvSpPr>
        <p:spPr/>
        <p:txBody>
          <a:bodyPr/>
          <a:lstStyle>
            <a:lvl1pPr>
              <a:defRPr/>
            </a:lvl1pPr>
          </a:lstStyle>
          <a:p>
            <a:pPr>
              <a:defRPr/>
            </a:pPr>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fld id="{ED8FA130-BEE6-46D9-8D12-A2B9E44E3C2E}" type="slidenum">
              <a:rPr lang="en-US" altLang="en-US"/>
              <a:pPr/>
              <a:t>‹#›</a:t>
            </a:fld>
            <a:endParaRPr lang="en-US" altLang="en-US"/>
          </a:p>
        </p:txBody>
      </p:sp>
    </p:spTree>
    <p:extLst>
      <p:ext uri="{BB962C8B-B14F-4D97-AF65-F5344CB8AC3E}">
        <p14:creationId xmlns:p14="http://schemas.microsoft.com/office/powerpoint/2010/main" val="1002742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8.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7.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6.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22"/>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914400" y="503238"/>
            <a:ext cx="7313613" cy="86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914400" y="1735138"/>
            <a:ext cx="7313613" cy="405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7662863" y="6315075"/>
            <a:ext cx="1295400" cy="265113"/>
          </a:xfrm>
          <a:prstGeom prst="rect">
            <a:avLst/>
          </a:prstGeom>
        </p:spPr>
        <p:txBody>
          <a:bodyPr vert="horz" lIns="91440" tIns="45720" rIns="91440" bIns="45720" rtlCol="0" anchor="ctr"/>
          <a:lstStyle>
            <a:lvl1pPr algn="r">
              <a:defRPr sz="1100">
                <a:solidFill>
                  <a:schemeClr val="tx1"/>
                </a:solidFill>
                <a:latin typeface="Rockwell" pitchFamily="18" charset="0"/>
                <a:ea typeface="ＭＳ Ｐゴシック" charset="0"/>
                <a:cs typeface="Times New Roman" charset="0"/>
              </a:defRPr>
            </a:lvl1pPr>
          </a:lstStyle>
          <a:p>
            <a:pPr>
              <a:defRPr/>
            </a:pPr>
            <a:endParaRPr lang="en-US"/>
          </a:p>
        </p:txBody>
      </p:sp>
      <p:sp>
        <p:nvSpPr>
          <p:cNvPr id="5" name="Footer Placeholder 4"/>
          <p:cNvSpPr>
            <a:spLocks noGrp="1"/>
          </p:cNvSpPr>
          <p:nvPr>
            <p:ph type="ftr" sz="quarter" idx="3"/>
          </p:nvPr>
        </p:nvSpPr>
        <p:spPr>
          <a:xfrm>
            <a:off x="3943350" y="6305550"/>
            <a:ext cx="3717925" cy="258763"/>
          </a:xfrm>
          <a:prstGeom prst="rect">
            <a:avLst/>
          </a:prstGeom>
        </p:spPr>
        <p:txBody>
          <a:bodyPr vert="horz" lIns="91440" tIns="45720" rIns="91440" bIns="45720" rtlCol="0" anchor="ctr"/>
          <a:lstStyle>
            <a:lvl1pPr algn="r">
              <a:defRPr sz="1100">
                <a:solidFill>
                  <a:schemeClr val="tx1"/>
                </a:solidFill>
                <a:latin typeface="Rockwell" pitchFamily="18" charset="0"/>
                <a:ea typeface="ＭＳ Ｐゴシック" charset="0"/>
                <a:cs typeface="Times New Roman" charset="0"/>
              </a:defRPr>
            </a:lvl1pPr>
          </a:lstStyle>
          <a:p>
            <a:pPr>
              <a:defRPr/>
            </a:pPr>
            <a:endParaRPr lang="en-US"/>
          </a:p>
        </p:txBody>
      </p:sp>
      <p:sp>
        <p:nvSpPr>
          <p:cNvPr id="6" name="Slide Number Placeholder 5"/>
          <p:cNvSpPr>
            <a:spLocks noGrp="1"/>
          </p:cNvSpPr>
          <p:nvPr>
            <p:ph type="sldNum" sz="quarter" idx="4"/>
          </p:nvPr>
        </p:nvSpPr>
        <p:spPr>
          <a:xfrm>
            <a:off x="7521575" y="5476875"/>
            <a:ext cx="1482725" cy="850900"/>
          </a:xfrm>
          <a:prstGeom prst="rect">
            <a:avLst/>
          </a:prstGeom>
        </p:spPr>
        <p:txBody>
          <a:bodyPr vert="horz" wrap="square" lIns="91440" tIns="45720" rIns="91440" bIns="45720" numCol="1" anchor="ctr" anchorCtr="0" compatLnSpc="1">
            <a:prstTxWarp prst="textNoShape">
              <a:avLst/>
            </a:prstTxWarp>
          </a:bodyPr>
          <a:lstStyle>
            <a:lvl1pPr algn="r">
              <a:defRPr sz="8200">
                <a:latin typeface="Impact" panose="020B0806030902050204" pitchFamily="34" charset="0"/>
              </a:defRPr>
            </a:lvl1pPr>
          </a:lstStyle>
          <a:p>
            <a:fld id="{A9EC2AFB-5227-4271-A753-4F41F20EB65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02" r:id="rId1"/>
    <p:sldLayoutId id="2147483794" r:id="rId2"/>
    <p:sldLayoutId id="2147483803" r:id="rId3"/>
    <p:sldLayoutId id="2147483804" r:id="rId4"/>
    <p:sldLayoutId id="2147483805" r:id="rId5"/>
    <p:sldLayoutId id="2147483806" r:id="rId6"/>
    <p:sldLayoutId id="2147483795" r:id="rId7"/>
    <p:sldLayoutId id="2147483807" r:id="rId8"/>
    <p:sldLayoutId id="2147483796" r:id="rId9"/>
    <p:sldLayoutId id="2147483797" r:id="rId10"/>
    <p:sldLayoutId id="2147483798" r:id="rId11"/>
    <p:sldLayoutId id="2147483799" r:id="rId12"/>
    <p:sldLayoutId id="2147483800" r:id="rId13"/>
    <p:sldLayoutId id="2147483801" r:id="rId14"/>
    <p:sldLayoutId id="2147483808" r:id="rId15"/>
    <p:sldLayoutId id="2147483809" r:id="rId16"/>
    <p:sldLayoutId id="2147483810" r:id="rId17"/>
    <p:sldLayoutId id="2147483811" r:id="rId18"/>
    <p:sldLayoutId id="2147483812" r:id="rId19"/>
    <p:sldLayoutId id="2147483813" r:id="rId20"/>
  </p:sldLayoutIdLst>
  <p:txStyles>
    <p:titleStyle>
      <a:lvl1pPr algn="ctr" rtl="0" eaLnBrk="0" fontAlgn="base" hangingPunct="0">
        <a:spcBef>
          <a:spcPct val="0"/>
        </a:spcBef>
        <a:spcAft>
          <a:spcPct val="0"/>
        </a:spcAft>
        <a:defRPr sz="4600" kern="1200">
          <a:solidFill>
            <a:schemeClr val="tx1"/>
          </a:solidFill>
          <a:latin typeface="+mj-lt"/>
          <a:ea typeface="MS PGothic" panose="020B0600070205080204" pitchFamily="34" charset="-128"/>
          <a:cs typeface="+mj-cs"/>
        </a:defRPr>
      </a:lvl1pPr>
      <a:lvl2pPr algn="ctr" rtl="0" eaLnBrk="0" fontAlgn="base" hangingPunct="0">
        <a:spcBef>
          <a:spcPct val="0"/>
        </a:spcBef>
        <a:spcAft>
          <a:spcPct val="0"/>
        </a:spcAft>
        <a:defRPr sz="4600">
          <a:solidFill>
            <a:schemeClr val="tx1"/>
          </a:solidFill>
          <a:latin typeface="Goudy Old Style" panose="02020502050305020303" pitchFamily="18" charset="0"/>
          <a:ea typeface="MS PGothic" panose="020B0600070205080204" pitchFamily="34" charset="-128"/>
        </a:defRPr>
      </a:lvl2pPr>
      <a:lvl3pPr algn="ctr" rtl="0" eaLnBrk="0" fontAlgn="base" hangingPunct="0">
        <a:spcBef>
          <a:spcPct val="0"/>
        </a:spcBef>
        <a:spcAft>
          <a:spcPct val="0"/>
        </a:spcAft>
        <a:defRPr sz="4600">
          <a:solidFill>
            <a:schemeClr val="tx1"/>
          </a:solidFill>
          <a:latin typeface="Goudy Old Style" panose="02020502050305020303" pitchFamily="18" charset="0"/>
          <a:ea typeface="MS PGothic" panose="020B0600070205080204" pitchFamily="34" charset="-128"/>
        </a:defRPr>
      </a:lvl3pPr>
      <a:lvl4pPr algn="ctr" rtl="0" eaLnBrk="0" fontAlgn="base" hangingPunct="0">
        <a:spcBef>
          <a:spcPct val="0"/>
        </a:spcBef>
        <a:spcAft>
          <a:spcPct val="0"/>
        </a:spcAft>
        <a:defRPr sz="4600">
          <a:solidFill>
            <a:schemeClr val="tx1"/>
          </a:solidFill>
          <a:latin typeface="Goudy Old Style" panose="02020502050305020303" pitchFamily="18" charset="0"/>
          <a:ea typeface="MS PGothic" panose="020B0600070205080204" pitchFamily="34" charset="-128"/>
        </a:defRPr>
      </a:lvl4pPr>
      <a:lvl5pPr algn="ctr" rtl="0" eaLnBrk="0" fontAlgn="base" hangingPunct="0">
        <a:spcBef>
          <a:spcPct val="0"/>
        </a:spcBef>
        <a:spcAft>
          <a:spcPct val="0"/>
        </a:spcAft>
        <a:defRPr sz="4600">
          <a:solidFill>
            <a:schemeClr val="tx1"/>
          </a:solidFill>
          <a:latin typeface="Goudy Old Style" panose="02020502050305020303" pitchFamily="18" charset="0"/>
          <a:ea typeface="MS PGothic" panose="020B0600070205080204" pitchFamily="34" charset="-128"/>
        </a:defRPr>
      </a:lvl5pPr>
      <a:lvl6pPr marL="457200" algn="ctr" rtl="0" fontAlgn="base">
        <a:spcBef>
          <a:spcPct val="0"/>
        </a:spcBef>
        <a:spcAft>
          <a:spcPct val="0"/>
        </a:spcAft>
        <a:defRPr sz="4600">
          <a:solidFill>
            <a:schemeClr val="tx1"/>
          </a:solidFill>
          <a:latin typeface="Goudy Old Style" panose="02020502050305020303" pitchFamily="18" charset="0"/>
          <a:ea typeface="MS PGothic" panose="020B0600070205080204" pitchFamily="34" charset="-128"/>
        </a:defRPr>
      </a:lvl6pPr>
      <a:lvl7pPr marL="914400" algn="ctr" rtl="0" fontAlgn="base">
        <a:spcBef>
          <a:spcPct val="0"/>
        </a:spcBef>
        <a:spcAft>
          <a:spcPct val="0"/>
        </a:spcAft>
        <a:defRPr sz="4600">
          <a:solidFill>
            <a:schemeClr val="tx1"/>
          </a:solidFill>
          <a:latin typeface="Goudy Old Style" panose="02020502050305020303" pitchFamily="18" charset="0"/>
          <a:ea typeface="MS PGothic" panose="020B0600070205080204" pitchFamily="34" charset="-128"/>
        </a:defRPr>
      </a:lvl7pPr>
      <a:lvl8pPr marL="1371600" algn="ctr" rtl="0" fontAlgn="base">
        <a:spcBef>
          <a:spcPct val="0"/>
        </a:spcBef>
        <a:spcAft>
          <a:spcPct val="0"/>
        </a:spcAft>
        <a:defRPr sz="4600">
          <a:solidFill>
            <a:schemeClr val="tx1"/>
          </a:solidFill>
          <a:latin typeface="Goudy Old Style" panose="02020502050305020303" pitchFamily="18" charset="0"/>
          <a:ea typeface="MS PGothic" panose="020B0600070205080204" pitchFamily="34" charset="-128"/>
        </a:defRPr>
      </a:lvl8pPr>
      <a:lvl9pPr marL="1828800" algn="ctr" rtl="0" fontAlgn="base">
        <a:spcBef>
          <a:spcPct val="0"/>
        </a:spcBef>
        <a:spcAft>
          <a:spcPct val="0"/>
        </a:spcAft>
        <a:defRPr sz="4600">
          <a:solidFill>
            <a:schemeClr val="tx1"/>
          </a:solidFill>
          <a:latin typeface="Goudy Old Style" panose="02020502050305020303" pitchFamily="18" charset="0"/>
          <a:ea typeface="MS PGothic" panose="020B0600070205080204" pitchFamily="34" charset="-128"/>
        </a:defRPr>
      </a:lvl9pPr>
    </p:titleStyle>
    <p:bodyStyle>
      <a:lvl1pPr marL="463550" indent="-463550" algn="l" rtl="0" eaLnBrk="0" fontAlgn="base" hangingPunct="0">
        <a:spcBef>
          <a:spcPts val="2000"/>
        </a:spcBef>
        <a:spcAft>
          <a:spcPct val="0"/>
        </a:spcAft>
        <a:buSzPct val="90000"/>
        <a:buBlip>
          <a:blip r:embed="rId23"/>
        </a:buBlip>
        <a:defRPr sz="2400" kern="1200">
          <a:solidFill>
            <a:schemeClr val="tx1"/>
          </a:solidFill>
          <a:latin typeface="+mn-lt"/>
          <a:ea typeface="MS PGothic" panose="020B0600070205080204" pitchFamily="34" charset="-128"/>
          <a:cs typeface="+mn-cs"/>
        </a:defRPr>
      </a:lvl1pPr>
      <a:lvl2pPr marL="914400" indent="-457200" algn="l" rtl="0" eaLnBrk="0" fontAlgn="base" hangingPunct="0">
        <a:spcBef>
          <a:spcPts val="600"/>
        </a:spcBef>
        <a:spcAft>
          <a:spcPct val="0"/>
        </a:spcAft>
        <a:buSzPct val="90000"/>
        <a:buBlip>
          <a:blip r:embed="rId24"/>
        </a:buBlip>
        <a:defRPr sz="2200" kern="1200">
          <a:solidFill>
            <a:schemeClr val="tx1"/>
          </a:solidFill>
          <a:latin typeface="+mn-lt"/>
          <a:ea typeface="MS PGothic" panose="020B0600070205080204" pitchFamily="34" charset="-128"/>
          <a:cs typeface="+mn-cs"/>
        </a:defRPr>
      </a:lvl2pPr>
      <a:lvl3pPr marL="1255713" indent="-341313" algn="l" rtl="0" eaLnBrk="0" fontAlgn="base" hangingPunct="0">
        <a:spcBef>
          <a:spcPts val="600"/>
        </a:spcBef>
        <a:spcAft>
          <a:spcPct val="0"/>
        </a:spcAft>
        <a:buSzPct val="90000"/>
        <a:buBlip>
          <a:blip r:embed="rId25"/>
        </a:buBlip>
        <a:defRPr sz="2000" kern="1200">
          <a:solidFill>
            <a:schemeClr val="tx1"/>
          </a:solidFill>
          <a:latin typeface="+mn-lt"/>
          <a:ea typeface="MS PGothic" panose="020B0600070205080204" pitchFamily="34" charset="-128"/>
          <a:cs typeface="+mn-cs"/>
        </a:defRPr>
      </a:lvl3pPr>
      <a:lvl4pPr marL="1597025" indent="-341313" algn="l" rtl="0" eaLnBrk="0" fontAlgn="base" hangingPunct="0">
        <a:spcBef>
          <a:spcPts val="600"/>
        </a:spcBef>
        <a:spcAft>
          <a:spcPct val="0"/>
        </a:spcAft>
        <a:buSzPct val="90000"/>
        <a:buBlip>
          <a:blip r:embed="rId25"/>
        </a:buBlip>
        <a:defRPr kern="1200">
          <a:solidFill>
            <a:schemeClr val="tx1"/>
          </a:solidFill>
          <a:latin typeface="+mn-lt"/>
          <a:ea typeface="MS PGothic" panose="020B0600070205080204" pitchFamily="34" charset="-128"/>
          <a:cs typeface="+mn-cs"/>
        </a:defRPr>
      </a:lvl4pPr>
      <a:lvl5pPr marL="1938338" indent="-341313" algn="l" rtl="0" eaLnBrk="0" fontAlgn="base" hangingPunct="0">
        <a:spcBef>
          <a:spcPts val="600"/>
        </a:spcBef>
        <a:spcAft>
          <a:spcPct val="0"/>
        </a:spcAft>
        <a:buSzPct val="90000"/>
        <a:buBlip>
          <a:blip r:embed="rId25"/>
        </a:buBlip>
        <a:defRPr kern="1200">
          <a:solidFill>
            <a:schemeClr val="tx1"/>
          </a:solidFill>
          <a:latin typeface="+mn-lt"/>
          <a:ea typeface="MS PGothic" panose="020B0600070205080204" pitchFamily="34" charset="-128"/>
          <a:cs typeface="+mn-cs"/>
        </a:defRPr>
      </a:lvl5pPr>
      <a:lvl6pPr marL="2290763" indent="-344488" algn="l" defTabSz="914400" rtl="0" eaLnBrk="1" latinLnBrk="0" hangingPunct="1">
        <a:spcBef>
          <a:spcPct val="20000"/>
        </a:spcBef>
        <a:buSzPct val="90000"/>
        <a:buFontTx/>
        <a:buBlip>
          <a:blip r:embed="rId23"/>
        </a:buBlip>
        <a:defRPr lang="en-US" sz="1800" kern="1200" dirty="0" smtClean="0">
          <a:solidFill>
            <a:schemeClr val="tx1"/>
          </a:solidFill>
          <a:latin typeface="+mn-lt"/>
          <a:ea typeface="+mn-ea"/>
          <a:cs typeface="+mn-cs"/>
        </a:defRPr>
      </a:lvl6pPr>
      <a:lvl7pPr marL="2625725" indent="-344488" algn="l" defTabSz="914400" rtl="0" eaLnBrk="1" latinLnBrk="0" hangingPunct="1">
        <a:spcBef>
          <a:spcPct val="20000"/>
        </a:spcBef>
        <a:buSzPct val="90000"/>
        <a:buFontTx/>
        <a:buBlip>
          <a:blip r:embed="rId25"/>
        </a:buBlip>
        <a:defRPr lang="en-US" sz="1800" kern="1200" dirty="0" smtClean="0">
          <a:solidFill>
            <a:schemeClr val="tx1"/>
          </a:solidFill>
          <a:latin typeface="+mn-lt"/>
          <a:ea typeface="+mn-ea"/>
          <a:cs typeface="+mn-cs"/>
        </a:defRPr>
      </a:lvl7pPr>
      <a:lvl8pPr marL="2970213" indent="-344488" algn="l" defTabSz="914400" rtl="0" eaLnBrk="1" latinLnBrk="0" hangingPunct="1">
        <a:spcBef>
          <a:spcPct val="20000"/>
        </a:spcBef>
        <a:buSzPct val="90000"/>
        <a:buFontTx/>
        <a:buBlip>
          <a:blip r:embed="rId23"/>
        </a:buBlip>
        <a:defRPr lang="en-US" sz="1800" kern="1200" dirty="0" smtClean="0">
          <a:solidFill>
            <a:schemeClr val="tx1"/>
          </a:solidFill>
          <a:latin typeface="+mn-lt"/>
          <a:ea typeface="+mn-ea"/>
          <a:cs typeface="+mn-cs"/>
        </a:defRPr>
      </a:lvl8pPr>
      <a:lvl9pPr marL="3313113" indent="-344488" algn="l" defTabSz="914400" rtl="0" eaLnBrk="1" latinLnBrk="0" hangingPunct="1">
        <a:spcBef>
          <a:spcPct val="20000"/>
        </a:spcBef>
        <a:buSzPct val="90000"/>
        <a:buFontTx/>
        <a:buBlip>
          <a:blip r:embed="rId24"/>
        </a:buBlip>
        <a:defRPr lang="en-US" sz="1800" kern="1200" dirty="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BlBXJAWHWOc" TargetMode="External"/><Relationship Id="rId2" Type="http://schemas.openxmlformats.org/officeDocument/2006/relationships/hyperlink" Target="https://www.youtube.com/watch?v=OsAQOnjk_To" TargetMode="External"/><Relationship Id="rId1" Type="http://schemas.openxmlformats.org/officeDocument/2006/relationships/slideLayout" Target="../slideLayouts/slideLayout7.xml"/><Relationship Id="rId4" Type="http://schemas.openxmlformats.org/officeDocument/2006/relationships/image" Target="../media/image12.jpeg"/></Relationships>
</file>

<file path=ppt/slides/_rels/slide5.xml.rels><?xml version="1.0" encoding="UTF-8" standalone="yes"?>
<Relationships xmlns="http://schemas.openxmlformats.org/package/2006/relationships"><Relationship Id="rId2" Type="http://schemas.openxmlformats.org/officeDocument/2006/relationships/hyperlink" Target="http://oai.gmu.edu/the-mason-honor-code-2/"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3"/>
          <p:cNvSpPr>
            <a:spLocks noGrp="1"/>
          </p:cNvSpPr>
          <p:nvPr>
            <p:ph type="ctrTitle"/>
          </p:nvPr>
        </p:nvSpPr>
        <p:spPr>
          <a:xfrm>
            <a:off x="4191000" y="1295400"/>
            <a:ext cx="4724400" cy="4191000"/>
          </a:xfrm>
        </p:spPr>
        <p:txBody>
          <a:bodyPr/>
          <a:lstStyle/>
          <a:p>
            <a:pPr algn="ctr"/>
            <a:r>
              <a:rPr lang="en-US" altLang="en-US" sz="5400" b="1" dirty="0">
                <a:ea typeface="MS PGothic" panose="020B0600070205080204" pitchFamily="34" charset="-128"/>
              </a:rPr>
              <a:t>Academic Integrity and Plagiarism Workshop</a:t>
            </a:r>
            <a:br>
              <a:rPr lang="en-US" altLang="en-US" sz="5400" b="1" dirty="0">
                <a:ea typeface="MS PGothic" panose="020B0600070205080204" pitchFamily="34" charset="-128"/>
              </a:rPr>
            </a:br>
            <a:r>
              <a:rPr lang="en-US" altLang="en-US" sz="5400" b="1" dirty="0">
                <a:ea typeface="MS PGothic" panose="020B0600070205080204" pitchFamily="34" charset="-128"/>
              </a:rPr>
              <a:t>and</a:t>
            </a:r>
            <a:br>
              <a:rPr lang="en-US" altLang="en-US" sz="5400" b="1" dirty="0">
                <a:ea typeface="MS PGothic" panose="020B0600070205080204" pitchFamily="34" charset="-128"/>
              </a:rPr>
            </a:br>
            <a:r>
              <a:rPr lang="en-US" altLang="en-US" sz="5400" b="1" dirty="0">
                <a:ea typeface="MS PGothic" panose="020B0600070205080204" pitchFamily="34" charset="-128"/>
              </a:rPr>
              <a:t>Discussion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p:txBody>
          <a:bodyPr/>
          <a:lstStyle/>
          <a:p>
            <a:pPr eaLnBrk="1" hangingPunct="1"/>
            <a:r>
              <a:rPr lang="en-US" altLang="en-US" b="1">
                <a:latin typeface="Calibri" panose="020F0502020204030204" pitchFamily="34" charset="0"/>
              </a:rPr>
              <a:t>GOOD PARAPHRASING IS:</a:t>
            </a:r>
          </a:p>
        </p:txBody>
      </p:sp>
      <p:sp>
        <p:nvSpPr>
          <p:cNvPr id="17411" name="Rectangle 3"/>
          <p:cNvSpPr>
            <a:spLocks noGrp="1" noChangeArrowheads="1"/>
          </p:cNvSpPr>
          <p:nvPr>
            <p:ph idx="1"/>
          </p:nvPr>
        </p:nvSpPr>
        <p:spPr>
          <a:solidFill>
            <a:schemeClr val="accent6">
              <a:lumMod val="60000"/>
              <a:lumOff val="40000"/>
            </a:schemeClr>
          </a:solidFill>
        </p:spPr>
        <p:style>
          <a:lnRef idx="1">
            <a:schemeClr val="accent6"/>
          </a:lnRef>
          <a:fillRef idx="2">
            <a:schemeClr val="accent6"/>
          </a:fillRef>
          <a:effectRef idx="1">
            <a:schemeClr val="accent6"/>
          </a:effectRef>
          <a:fontRef idx="minor">
            <a:schemeClr val="dk1"/>
          </a:fontRef>
        </p:style>
        <p:txBody>
          <a:bodyPr>
            <a:noAutofit/>
          </a:bodyPr>
          <a:lstStyle>
            <a:lvl1pPr marL="463550" indent="-463550" eaLnBrk="0" hangingPunct="0">
              <a:defRPr sz="2400">
                <a:solidFill>
                  <a:schemeClr val="tx1"/>
                </a:solidFill>
                <a:latin typeface="Times New Roman" panose="02020603050405020304" pitchFamily="18" charset="0"/>
                <a:ea typeface="MS PGothic" panose="020B0600070205080204" pitchFamily="34" charset="-128"/>
              </a:defRPr>
            </a:lvl1pPr>
            <a:lvl2pPr marL="914400" indent="-457200" eaLnBrk="0" hangingPunct="0">
              <a:defRPr sz="24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24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24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eaLnBrk="1" hangingPunct="1">
              <a:buFont typeface="Wingdings" panose="05000000000000000000" pitchFamily="2" charset="2"/>
              <a:buChar char="§"/>
              <a:defRPr/>
            </a:pPr>
            <a:r>
              <a:rPr lang="en-US" altLang="en-US" sz="3200" b="1" dirty="0">
                <a:solidFill>
                  <a:srgbClr val="000000"/>
                </a:solidFill>
                <a:latin typeface="Calibri" panose="020F0502020204030204" pitchFamily="34" charset="0"/>
              </a:rPr>
              <a:t>Accurate = same meaning as source</a:t>
            </a:r>
          </a:p>
          <a:p>
            <a:pPr lvl="1" eaLnBrk="1" hangingPunct="1">
              <a:buFont typeface="Wingdings" panose="05000000000000000000" pitchFamily="2" charset="2"/>
              <a:buChar char="§"/>
              <a:defRPr/>
            </a:pPr>
            <a:r>
              <a:rPr lang="en-US" altLang="en-US" sz="2800" b="1" dirty="0">
                <a:solidFill>
                  <a:srgbClr val="000000"/>
                </a:solidFill>
                <a:latin typeface="Calibri" panose="020F0502020204030204" pitchFamily="34" charset="0"/>
              </a:rPr>
              <a:t>If you do not understand the source, you should NOT try to paraphrase it!!</a:t>
            </a:r>
          </a:p>
          <a:p>
            <a:pPr eaLnBrk="1" hangingPunct="1">
              <a:buFont typeface="Wingdings" panose="05000000000000000000" pitchFamily="2" charset="2"/>
              <a:buChar char="§"/>
              <a:defRPr/>
            </a:pPr>
            <a:r>
              <a:rPr lang="en-US" altLang="en-US" sz="3200" b="1" dirty="0">
                <a:solidFill>
                  <a:srgbClr val="000000"/>
                </a:solidFill>
                <a:latin typeface="Calibri" panose="020F0502020204030204" pitchFamily="34" charset="0"/>
              </a:rPr>
              <a:t>Original = different language from source</a:t>
            </a:r>
          </a:p>
          <a:p>
            <a:pPr eaLnBrk="1" hangingPunct="1">
              <a:buFont typeface="Wingdings" panose="05000000000000000000" pitchFamily="2" charset="2"/>
              <a:buChar char="§"/>
              <a:defRPr/>
            </a:pPr>
            <a:r>
              <a:rPr lang="en-US" altLang="en-US" sz="3200" b="1" dirty="0">
                <a:solidFill>
                  <a:srgbClr val="000000"/>
                </a:solidFill>
                <a:latin typeface="Calibri" panose="020F0502020204030204" pitchFamily="34" charset="0"/>
              </a:rPr>
              <a:t>Grammatically correct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title"/>
          </p:nvPr>
        </p:nvSpPr>
        <p:spPr>
          <a:xfrm>
            <a:off x="457200" y="228600"/>
            <a:ext cx="8229600" cy="868363"/>
          </a:xfrm>
        </p:spPr>
        <p:txBody>
          <a:bodyPr/>
          <a:lstStyle/>
          <a:p>
            <a:pPr eaLnBrk="1" hangingPunct="1"/>
            <a:r>
              <a:rPr lang="en-US" altLang="en-US" b="1" u="sng">
                <a:latin typeface="Calibri" panose="020F0502020204030204" pitchFamily="34" charset="0"/>
              </a:rPr>
              <a:t>TIPS FOR PARAPHRASING</a:t>
            </a:r>
          </a:p>
        </p:txBody>
      </p:sp>
      <p:sp>
        <p:nvSpPr>
          <p:cNvPr id="18435" name="Rectangle 3"/>
          <p:cNvSpPr>
            <a:spLocks noGrp="1" noChangeArrowheads="1"/>
          </p:cNvSpPr>
          <p:nvPr>
            <p:ph idx="1"/>
          </p:nvPr>
        </p:nvSpPr>
        <p:spPr>
          <a:xfrm>
            <a:off x="457200" y="1341438"/>
            <a:ext cx="8229600" cy="4830762"/>
          </a:xfrm>
        </p:spPr>
        <p:txBody>
          <a:bodyPr/>
          <a:lstStyle/>
          <a:p>
            <a:pPr lvl="1" eaLnBrk="1" hangingPunct="1">
              <a:buFont typeface="Wingdings" panose="05000000000000000000" pitchFamily="2" charset="2"/>
              <a:buChar char="§"/>
            </a:pPr>
            <a:r>
              <a:rPr lang="en-US" altLang="en-US" sz="3200" b="1"/>
              <a:t>ATTRIBUTE</a:t>
            </a:r>
            <a:r>
              <a:rPr lang="en-US" altLang="en-US" sz="3200"/>
              <a:t> the idea to the author (cite!).</a:t>
            </a:r>
          </a:p>
          <a:p>
            <a:pPr lvl="1" eaLnBrk="1" hangingPunct="1">
              <a:buFont typeface="Wingdings" panose="05000000000000000000" pitchFamily="2" charset="2"/>
              <a:buChar char="§"/>
            </a:pPr>
            <a:r>
              <a:rPr lang="en-US" altLang="en-US" sz="3200"/>
              <a:t>Use different </a:t>
            </a:r>
            <a:r>
              <a:rPr lang="en-US" altLang="en-US" sz="3200" b="1"/>
              <a:t>STRUCTURE</a:t>
            </a:r>
            <a:r>
              <a:rPr lang="en-US" altLang="en-US" sz="3200"/>
              <a:t>.</a:t>
            </a:r>
          </a:p>
          <a:p>
            <a:pPr lvl="1" eaLnBrk="1" hangingPunct="1">
              <a:buFont typeface="Wingdings" panose="05000000000000000000" pitchFamily="2" charset="2"/>
              <a:buChar char="§"/>
            </a:pPr>
            <a:r>
              <a:rPr lang="en-US" altLang="en-US" sz="3200"/>
              <a:t>Maintain </a:t>
            </a:r>
            <a:r>
              <a:rPr lang="en-US" altLang="en-US" sz="3200" b="1"/>
              <a:t>MEANING</a:t>
            </a:r>
            <a:r>
              <a:rPr lang="en-US" altLang="en-US" sz="3200"/>
              <a:t>.</a:t>
            </a:r>
          </a:p>
          <a:p>
            <a:pPr lvl="1" eaLnBrk="1" hangingPunct="1">
              <a:buFont typeface="Wingdings" panose="05000000000000000000" pitchFamily="2" charset="2"/>
              <a:buChar char="§"/>
            </a:pPr>
            <a:r>
              <a:rPr lang="en-US" altLang="en-US" sz="3200"/>
              <a:t>Vary </a:t>
            </a:r>
            <a:r>
              <a:rPr lang="en-US" altLang="en-US" sz="3200" b="1"/>
              <a:t>WORDS</a:t>
            </a:r>
            <a:r>
              <a:rPr lang="en-US" altLang="en-US" sz="3200"/>
              <a:t> (***except proper names, numbers, and technical jargon***).</a:t>
            </a:r>
          </a:p>
          <a:p>
            <a:pPr lvl="1" eaLnBrk="1" hangingPunct="1">
              <a:buFont typeface="Wingdings" panose="05000000000000000000" pitchFamily="2" charset="2"/>
              <a:buChar char="§"/>
            </a:pPr>
            <a:r>
              <a:rPr lang="en-US" altLang="en-US" sz="3200"/>
              <a:t>Put technical jargon and statistics/numbers in quotations to be safe.</a:t>
            </a:r>
          </a:p>
          <a:p>
            <a:pPr lvl="1" eaLnBrk="1" hangingPunct="1">
              <a:buFont typeface="Wingdings" panose="05000000000000000000" pitchFamily="2" charset="2"/>
              <a:buChar char="§"/>
            </a:pPr>
            <a:r>
              <a:rPr lang="en-US" altLang="en-US" sz="3200"/>
              <a:t>Use your own </a:t>
            </a:r>
            <a:r>
              <a:rPr lang="en-US" altLang="en-US" sz="3200" b="1"/>
              <a:t>STYLE</a:t>
            </a:r>
            <a:r>
              <a:rPr lang="en-US" altLang="en-US" sz="3200"/>
              <a:t>, even if less perfect.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43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43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43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435">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43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ext Box 1026"/>
          <p:cNvSpPr txBox="1">
            <a:spLocks noChangeArrowheads="1"/>
          </p:cNvSpPr>
          <p:nvPr/>
        </p:nvSpPr>
        <p:spPr bwMode="auto">
          <a:xfrm>
            <a:off x="2197100" y="1828800"/>
            <a:ext cx="4762500"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ea typeface="MS PGothic" panose="020B0600070205080204" pitchFamily="34" charset="-128"/>
              </a:defRPr>
            </a:lvl1pPr>
            <a:lvl2pPr marL="742950" indent="-285750">
              <a:defRPr sz="2400">
                <a:solidFill>
                  <a:schemeClr val="tx1"/>
                </a:solidFill>
                <a:latin typeface="Times New Roman" panose="02020603050405020304" pitchFamily="18" charset="0"/>
                <a:ea typeface="MS PGothic" panose="020B0600070205080204" pitchFamily="34" charset="-128"/>
              </a:defRPr>
            </a:lvl2pPr>
            <a:lvl3pPr marL="1143000" indent="-228600">
              <a:defRPr sz="2400">
                <a:solidFill>
                  <a:schemeClr val="tx1"/>
                </a:solidFill>
                <a:latin typeface="Times New Roman" panose="02020603050405020304" pitchFamily="18" charset="0"/>
                <a:ea typeface="MS PGothic" panose="020B0600070205080204" pitchFamily="34" charset="-128"/>
              </a:defRPr>
            </a:lvl3pPr>
            <a:lvl4pPr marL="1600200" indent="-228600">
              <a:defRPr sz="2400">
                <a:solidFill>
                  <a:schemeClr val="tx1"/>
                </a:solidFill>
                <a:latin typeface="Times New Roman" panose="02020603050405020304" pitchFamily="18" charset="0"/>
                <a:ea typeface="MS PGothic" panose="020B0600070205080204" pitchFamily="34" charset="-128"/>
              </a:defRPr>
            </a:lvl4pPr>
            <a:lvl5pPr marL="2057400" indent="-228600">
              <a:defRPr sz="2400">
                <a:solidFill>
                  <a:schemeClr val="tx1"/>
                </a:solidFill>
                <a:latin typeface="Times New Roman" panose="02020603050405020304" pitchFamily="18" charset="0"/>
                <a:ea typeface="MS PGothic" panose="020B0600070205080204" pitchFamily="34" charset="-128"/>
              </a:defRPr>
            </a:lvl5pPr>
            <a:lvl6pPr marL="2514600" indent="-228600" fontAlgn="base">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fontAlgn="base">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fontAlgn="base">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fontAlgn="base">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pPr algn="ctr"/>
            <a:r>
              <a:rPr lang="en-US" altLang="en-US" sz="6000">
                <a:latin typeface="Arial" panose="020B0604020202020204" pitchFamily="34" charset="0"/>
              </a:rPr>
              <a:t>Paraphrasing</a:t>
            </a:r>
          </a:p>
          <a:p>
            <a:pPr algn="ctr"/>
            <a:r>
              <a:rPr lang="en-US" altLang="en-US" sz="6000">
                <a:latin typeface="Arial" panose="020B0604020202020204" pitchFamily="34" charset="0"/>
              </a:rPr>
              <a:t>or</a:t>
            </a:r>
          </a:p>
          <a:p>
            <a:pPr algn="ctr"/>
            <a:r>
              <a:rPr lang="en-US" altLang="en-US" sz="6000">
                <a:latin typeface="Arial" panose="020B0604020202020204" pitchFamily="34" charset="0"/>
              </a:rPr>
              <a:t>Plagiarizing?</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914400" y="152400"/>
            <a:ext cx="7313613" cy="868363"/>
          </a:xfrm>
        </p:spPr>
        <p:txBody>
          <a:bodyPr/>
          <a:lstStyle/>
          <a:p>
            <a:pPr eaLnBrk="1" hangingPunct="1"/>
            <a:r>
              <a:rPr lang="en-US" altLang="en-US" b="1">
                <a:latin typeface="Calibri" panose="020F0502020204030204" pitchFamily="34" charset="0"/>
              </a:rPr>
              <a:t>EXAMPLE #1</a:t>
            </a:r>
          </a:p>
        </p:txBody>
      </p:sp>
      <p:sp>
        <p:nvSpPr>
          <p:cNvPr id="35842" name="Rectangle 3"/>
          <p:cNvSpPr>
            <a:spLocks noGrp="1" noChangeArrowheads="1"/>
          </p:cNvSpPr>
          <p:nvPr>
            <p:ph idx="1"/>
          </p:nvPr>
        </p:nvSpPr>
        <p:spPr>
          <a:xfrm>
            <a:off x="609600" y="1219200"/>
            <a:ext cx="7924800" cy="4800600"/>
          </a:xfrm>
        </p:spPr>
        <p:txBody>
          <a:bodyPr/>
          <a:lstStyle/>
          <a:p>
            <a:pPr eaLnBrk="1" hangingPunct="1">
              <a:lnSpc>
                <a:spcPct val="90000"/>
              </a:lnSpc>
            </a:pPr>
            <a:r>
              <a:rPr lang="en-US" altLang="en-US" sz="3200" u="sng">
                <a:latin typeface="Calibri" panose="020F0502020204030204" pitchFamily="34" charset="0"/>
              </a:rPr>
              <a:t>Original source</a:t>
            </a:r>
            <a:r>
              <a:rPr lang="en-US" altLang="en-US" sz="3200">
                <a:latin typeface="Calibri" panose="020F0502020204030204" pitchFamily="34" charset="0"/>
              </a:rPr>
              <a:t>:</a:t>
            </a:r>
          </a:p>
          <a:p>
            <a:pPr eaLnBrk="1" hangingPunct="1">
              <a:lnSpc>
                <a:spcPct val="90000"/>
              </a:lnSpc>
              <a:buFont typeface="Wingdings" panose="05000000000000000000" pitchFamily="2" charset="2"/>
              <a:buNone/>
            </a:pPr>
            <a:r>
              <a:rPr lang="en-US" altLang="en-US" sz="3200">
                <a:latin typeface="Calibri" panose="020F0502020204030204" pitchFamily="34" charset="0"/>
              </a:rPr>
              <a:t>	“If the existence of a signing ape was unsettling for linguists, it was also startling news for animal behaviorists” (Davis 26).</a:t>
            </a:r>
          </a:p>
          <a:p>
            <a:pPr eaLnBrk="1" hangingPunct="1">
              <a:lnSpc>
                <a:spcPct val="90000"/>
              </a:lnSpc>
            </a:pPr>
            <a:r>
              <a:rPr lang="en-US" altLang="en-US" sz="3200" u="sng">
                <a:latin typeface="Calibri" panose="020F0502020204030204" pitchFamily="34" charset="0"/>
              </a:rPr>
              <a:t>Version A</a:t>
            </a:r>
            <a:r>
              <a:rPr lang="en-US" altLang="en-US" sz="3200">
                <a:latin typeface="Calibri" panose="020F0502020204030204" pitchFamily="34" charset="0"/>
              </a:rPr>
              <a:t>:</a:t>
            </a:r>
          </a:p>
          <a:p>
            <a:pPr eaLnBrk="1" hangingPunct="1">
              <a:lnSpc>
                <a:spcPct val="90000"/>
              </a:lnSpc>
              <a:buFont typeface="Wingdings" panose="05000000000000000000" pitchFamily="2" charset="2"/>
              <a:buNone/>
            </a:pPr>
            <a:r>
              <a:rPr lang="en-US" altLang="en-US" sz="3200">
                <a:latin typeface="Calibri" panose="020F0502020204030204" pitchFamily="34" charset="0"/>
              </a:rPr>
              <a:t>    The existence of a signing ape unsettled linguists and startled animal behaviorists (Davis 26).</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a:xfrm>
            <a:off x="914400" y="228600"/>
            <a:ext cx="7313613" cy="762000"/>
          </a:xfrm>
        </p:spPr>
        <p:txBody>
          <a:bodyPr/>
          <a:lstStyle/>
          <a:p>
            <a:pPr eaLnBrk="1" hangingPunct="1"/>
            <a:r>
              <a:rPr lang="en-US" altLang="en-US" b="1">
                <a:latin typeface="Calibri" panose="020F0502020204030204" pitchFamily="34" charset="0"/>
              </a:rPr>
              <a:t>EXPLANATION #1</a:t>
            </a:r>
          </a:p>
        </p:txBody>
      </p:sp>
      <p:sp>
        <p:nvSpPr>
          <p:cNvPr id="36866" name="Rectangle 3"/>
          <p:cNvSpPr>
            <a:spLocks noGrp="1" noChangeArrowheads="1"/>
          </p:cNvSpPr>
          <p:nvPr>
            <p:ph idx="1"/>
          </p:nvPr>
        </p:nvSpPr>
        <p:spPr>
          <a:xfrm>
            <a:off x="609600" y="1219200"/>
            <a:ext cx="7924800" cy="4800600"/>
          </a:xfrm>
        </p:spPr>
        <p:txBody>
          <a:bodyPr/>
          <a:lstStyle/>
          <a:p>
            <a:pPr eaLnBrk="1" hangingPunct="1">
              <a:lnSpc>
                <a:spcPct val="90000"/>
              </a:lnSpc>
            </a:pPr>
            <a:r>
              <a:rPr lang="en-US" altLang="en-US" sz="3200" u="sng">
                <a:latin typeface="Calibri" panose="020F0502020204030204" pitchFamily="34" charset="0"/>
              </a:rPr>
              <a:t>Original source</a:t>
            </a:r>
            <a:r>
              <a:rPr lang="en-US" altLang="en-US" sz="3200">
                <a:latin typeface="Calibri" panose="020F0502020204030204" pitchFamily="34" charset="0"/>
              </a:rPr>
              <a:t>:</a:t>
            </a:r>
          </a:p>
          <a:p>
            <a:pPr eaLnBrk="1" hangingPunct="1">
              <a:lnSpc>
                <a:spcPct val="90000"/>
              </a:lnSpc>
              <a:buFont typeface="Wingdings" panose="05000000000000000000" pitchFamily="2" charset="2"/>
              <a:buNone/>
            </a:pPr>
            <a:r>
              <a:rPr lang="en-US" altLang="en-US" sz="3200">
                <a:latin typeface="Calibri" panose="020F0502020204030204" pitchFamily="34" charset="0"/>
              </a:rPr>
              <a:t>	“If </a:t>
            </a:r>
            <a:r>
              <a:rPr lang="en-US" altLang="en-US" sz="3200" b="1">
                <a:latin typeface="Calibri" panose="020F0502020204030204" pitchFamily="34" charset="0"/>
              </a:rPr>
              <a:t>the existence of a signing ape</a:t>
            </a:r>
            <a:r>
              <a:rPr lang="en-US" altLang="en-US" sz="3200">
                <a:latin typeface="Calibri" panose="020F0502020204030204" pitchFamily="34" charset="0"/>
              </a:rPr>
              <a:t> was </a:t>
            </a:r>
            <a:r>
              <a:rPr lang="en-US" altLang="en-US" sz="3200" b="1">
                <a:latin typeface="Calibri" panose="020F0502020204030204" pitchFamily="34" charset="0"/>
              </a:rPr>
              <a:t>unsettling</a:t>
            </a:r>
            <a:r>
              <a:rPr lang="en-US" altLang="en-US" sz="3200">
                <a:latin typeface="Calibri" panose="020F0502020204030204" pitchFamily="34" charset="0"/>
              </a:rPr>
              <a:t> for </a:t>
            </a:r>
            <a:r>
              <a:rPr lang="en-US" altLang="en-US" sz="3200" b="1">
                <a:latin typeface="Calibri" panose="020F0502020204030204" pitchFamily="34" charset="0"/>
              </a:rPr>
              <a:t>linguists</a:t>
            </a:r>
            <a:r>
              <a:rPr lang="en-US" altLang="en-US" sz="3200">
                <a:latin typeface="Calibri" panose="020F0502020204030204" pitchFamily="34" charset="0"/>
              </a:rPr>
              <a:t>, it was also </a:t>
            </a:r>
            <a:r>
              <a:rPr lang="en-US" altLang="en-US" sz="3200" b="1">
                <a:latin typeface="Calibri" panose="020F0502020204030204" pitchFamily="34" charset="0"/>
              </a:rPr>
              <a:t>startling</a:t>
            </a:r>
            <a:r>
              <a:rPr lang="en-US" altLang="en-US" sz="3200">
                <a:latin typeface="Calibri" panose="020F0502020204030204" pitchFamily="34" charset="0"/>
              </a:rPr>
              <a:t> news for </a:t>
            </a:r>
            <a:r>
              <a:rPr lang="en-US" altLang="en-US" sz="3200" b="1">
                <a:latin typeface="Calibri" panose="020F0502020204030204" pitchFamily="34" charset="0"/>
              </a:rPr>
              <a:t>animal behaviorists</a:t>
            </a:r>
            <a:r>
              <a:rPr lang="en-US" altLang="en-US" sz="3200">
                <a:latin typeface="Calibri" panose="020F0502020204030204" pitchFamily="34" charset="0"/>
              </a:rPr>
              <a:t>” (Davis 26).</a:t>
            </a:r>
          </a:p>
          <a:p>
            <a:pPr eaLnBrk="1" hangingPunct="1">
              <a:lnSpc>
                <a:spcPct val="90000"/>
              </a:lnSpc>
            </a:pPr>
            <a:r>
              <a:rPr lang="en-US" altLang="en-US" sz="3200" u="sng">
                <a:latin typeface="Calibri" panose="020F0502020204030204" pitchFamily="34" charset="0"/>
              </a:rPr>
              <a:t>Version A</a:t>
            </a:r>
            <a:r>
              <a:rPr lang="en-US" altLang="en-US" sz="3200">
                <a:latin typeface="Calibri" panose="020F0502020204030204" pitchFamily="34" charset="0"/>
              </a:rPr>
              <a:t>: </a:t>
            </a:r>
            <a:r>
              <a:rPr lang="en-US" altLang="en-US" sz="3200" b="1">
                <a:solidFill>
                  <a:schemeClr val="folHlink"/>
                </a:solidFill>
                <a:latin typeface="Calibri" panose="020F0502020204030204" pitchFamily="34" charset="0"/>
              </a:rPr>
              <a:t>PLAGIARISM</a:t>
            </a:r>
          </a:p>
          <a:p>
            <a:pPr eaLnBrk="1" hangingPunct="1">
              <a:lnSpc>
                <a:spcPct val="90000"/>
              </a:lnSpc>
              <a:buFont typeface="Wingdings" panose="05000000000000000000" pitchFamily="2" charset="2"/>
              <a:buNone/>
            </a:pPr>
            <a:r>
              <a:rPr lang="en-US" altLang="en-US" sz="3200">
                <a:latin typeface="Calibri" panose="020F0502020204030204" pitchFamily="34" charset="0"/>
              </a:rPr>
              <a:t>    </a:t>
            </a:r>
            <a:r>
              <a:rPr lang="en-US" altLang="en-US" sz="3200" b="1">
                <a:latin typeface="Calibri" panose="020F0502020204030204" pitchFamily="34" charset="0"/>
              </a:rPr>
              <a:t>The existence of a signing ape</a:t>
            </a:r>
            <a:r>
              <a:rPr lang="en-US" altLang="en-US" sz="3200">
                <a:latin typeface="Calibri" panose="020F0502020204030204" pitchFamily="34" charset="0"/>
              </a:rPr>
              <a:t> </a:t>
            </a:r>
            <a:r>
              <a:rPr lang="en-US" altLang="en-US" sz="3200" b="1">
                <a:latin typeface="Calibri" panose="020F0502020204030204" pitchFamily="34" charset="0"/>
              </a:rPr>
              <a:t>unsettled linguists and startled animal behaviorists</a:t>
            </a:r>
            <a:r>
              <a:rPr lang="en-US" altLang="en-US" sz="3200">
                <a:latin typeface="Calibri" panose="020F0502020204030204" pitchFamily="34" charset="0"/>
              </a:rPr>
              <a:t> (Davis 26).</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a:xfrm>
            <a:off x="914400" y="198438"/>
            <a:ext cx="7313613" cy="715962"/>
          </a:xfrm>
        </p:spPr>
        <p:txBody>
          <a:bodyPr/>
          <a:lstStyle/>
          <a:p>
            <a:pPr eaLnBrk="1" hangingPunct="1"/>
            <a:r>
              <a:rPr lang="en-US" altLang="en-US" b="1">
                <a:latin typeface="Calibri" panose="020F0502020204030204" pitchFamily="34" charset="0"/>
              </a:rPr>
              <a:t>EXAMPLE #2</a:t>
            </a:r>
          </a:p>
        </p:txBody>
      </p:sp>
      <p:sp>
        <p:nvSpPr>
          <p:cNvPr id="37890" name="Rectangle 3"/>
          <p:cNvSpPr>
            <a:spLocks noGrp="1" noChangeArrowheads="1"/>
          </p:cNvSpPr>
          <p:nvPr>
            <p:ph idx="1"/>
          </p:nvPr>
        </p:nvSpPr>
        <p:spPr>
          <a:xfrm>
            <a:off x="609600" y="1143000"/>
            <a:ext cx="7924800" cy="4800600"/>
          </a:xfrm>
        </p:spPr>
        <p:txBody>
          <a:bodyPr/>
          <a:lstStyle/>
          <a:p>
            <a:pPr eaLnBrk="1" hangingPunct="1">
              <a:lnSpc>
                <a:spcPct val="80000"/>
              </a:lnSpc>
            </a:pPr>
            <a:r>
              <a:rPr lang="en-US" altLang="en-US" sz="3200" u="sng">
                <a:latin typeface="Calibri" panose="020F0502020204030204" pitchFamily="34" charset="0"/>
              </a:rPr>
              <a:t>Original source</a:t>
            </a:r>
            <a:r>
              <a:rPr lang="en-US" altLang="en-US" sz="3200">
                <a:latin typeface="Calibri" panose="020F0502020204030204" pitchFamily="34" charset="0"/>
              </a:rPr>
              <a:t>:</a:t>
            </a:r>
          </a:p>
          <a:p>
            <a:pPr eaLnBrk="1" hangingPunct="1">
              <a:lnSpc>
                <a:spcPct val="80000"/>
              </a:lnSpc>
              <a:buFont typeface="Wingdings" panose="05000000000000000000" pitchFamily="2" charset="2"/>
              <a:buNone/>
            </a:pPr>
            <a:r>
              <a:rPr lang="en-US" altLang="en-US" sz="3200">
                <a:latin typeface="Calibri" panose="020F0502020204030204" pitchFamily="34" charset="0"/>
              </a:rPr>
              <a:t>	“If the existence of a signing ape was unsettling for linguists, it was also startling news for animal behaviorists” (Davis 26).</a:t>
            </a:r>
          </a:p>
          <a:p>
            <a:pPr eaLnBrk="1" hangingPunct="1">
              <a:lnSpc>
                <a:spcPct val="80000"/>
              </a:lnSpc>
            </a:pPr>
            <a:r>
              <a:rPr lang="en-US" altLang="en-US" sz="3200" u="sng">
                <a:latin typeface="Calibri" panose="020F0502020204030204" pitchFamily="34" charset="0"/>
              </a:rPr>
              <a:t>Version B</a:t>
            </a:r>
            <a:r>
              <a:rPr lang="en-US" altLang="en-US" sz="3200">
                <a:latin typeface="Calibri" panose="020F0502020204030204" pitchFamily="34" charset="0"/>
              </a:rPr>
              <a:t>:</a:t>
            </a:r>
          </a:p>
          <a:p>
            <a:pPr eaLnBrk="1" hangingPunct="1">
              <a:lnSpc>
                <a:spcPct val="80000"/>
              </a:lnSpc>
              <a:buFont typeface="Wingdings" panose="05000000000000000000" pitchFamily="2" charset="2"/>
              <a:buNone/>
            </a:pPr>
            <a:r>
              <a:rPr lang="en-US" altLang="en-US" sz="3200">
                <a:latin typeface="Calibri" panose="020F0502020204030204" pitchFamily="34" charset="0"/>
              </a:rPr>
              <a:t>    If the presence of a sign-language-using chimp was disturbing for scientists studying language, it was also surprising to scientists studying animal behavior (Davis 26).</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title"/>
          </p:nvPr>
        </p:nvSpPr>
        <p:spPr>
          <a:xfrm>
            <a:off x="914400" y="122238"/>
            <a:ext cx="7313613" cy="868362"/>
          </a:xfrm>
        </p:spPr>
        <p:txBody>
          <a:bodyPr/>
          <a:lstStyle/>
          <a:p>
            <a:pPr eaLnBrk="1" hangingPunct="1"/>
            <a:r>
              <a:rPr lang="en-US" altLang="en-US" b="1">
                <a:latin typeface="Calibri" panose="020F0502020204030204" pitchFamily="34" charset="0"/>
              </a:rPr>
              <a:t>EXPLANATION #2</a:t>
            </a:r>
          </a:p>
        </p:txBody>
      </p:sp>
      <p:sp>
        <p:nvSpPr>
          <p:cNvPr id="38914" name="Rectangle 3"/>
          <p:cNvSpPr>
            <a:spLocks noGrp="1" noChangeArrowheads="1"/>
          </p:cNvSpPr>
          <p:nvPr>
            <p:ph idx="1"/>
          </p:nvPr>
        </p:nvSpPr>
        <p:spPr>
          <a:xfrm>
            <a:off x="533400" y="1219200"/>
            <a:ext cx="8077200" cy="4572000"/>
          </a:xfrm>
        </p:spPr>
        <p:txBody>
          <a:bodyPr/>
          <a:lstStyle/>
          <a:p>
            <a:pPr eaLnBrk="1" hangingPunct="1">
              <a:lnSpc>
                <a:spcPct val="80000"/>
              </a:lnSpc>
            </a:pPr>
            <a:r>
              <a:rPr lang="en-US" altLang="en-US" sz="3200" u="sng">
                <a:latin typeface="Calibri" panose="020F0502020204030204" pitchFamily="34" charset="0"/>
              </a:rPr>
              <a:t>Original source</a:t>
            </a:r>
            <a:r>
              <a:rPr lang="en-US" altLang="en-US" sz="3200">
                <a:latin typeface="Calibri" panose="020F0502020204030204" pitchFamily="34" charset="0"/>
              </a:rPr>
              <a:t>:</a:t>
            </a:r>
          </a:p>
          <a:p>
            <a:pPr eaLnBrk="1" hangingPunct="1">
              <a:lnSpc>
                <a:spcPct val="80000"/>
              </a:lnSpc>
              <a:buFont typeface="Wingdings" panose="05000000000000000000" pitchFamily="2" charset="2"/>
              <a:buNone/>
            </a:pPr>
            <a:r>
              <a:rPr lang="en-US" altLang="en-US" sz="3200">
                <a:latin typeface="Calibri" panose="020F0502020204030204" pitchFamily="34" charset="0"/>
              </a:rPr>
              <a:t>	“</a:t>
            </a:r>
            <a:r>
              <a:rPr lang="en-US" altLang="ja-JP" sz="3200" b="1">
                <a:latin typeface="Calibri" panose="020F0502020204030204" pitchFamily="34" charset="0"/>
              </a:rPr>
              <a:t>If the</a:t>
            </a:r>
            <a:r>
              <a:rPr lang="en-US" altLang="ja-JP" sz="3200">
                <a:latin typeface="Calibri" panose="020F0502020204030204" pitchFamily="34" charset="0"/>
              </a:rPr>
              <a:t> existence of a signing ape </a:t>
            </a:r>
            <a:r>
              <a:rPr lang="en-US" altLang="ja-JP" sz="3200" b="1">
                <a:latin typeface="Calibri" panose="020F0502020204030204" pitchFamily="34" charset="0"/>
              </a:rPr>
              <a:t>was</a:t>
            </a:r>
            <a:r>
              <a:rPr lang="en-US" altLang="ja-JP" sz="3200">
                <a:latin typeface="Calibri" panose="020F0502020204030204" pitchFamily="34" charset="0"/>
              </a:rPr>
              <a:t> unsettl</a:t>
            </a:r>
            <a:r>
              <a:rPr lang="en-US" altLang="ja-JP" sz="3200" b="1">
                <a:latin typeface="Calibri" panose="020F0502020204030204" pitchFamily="34" charset="0"/>
              </a:rPr>
              <a:t>ing</a:t>
            </a:r>
            <a:r>
              <a:rPr lang="en-US" altLang="ja-JP" sz="3200">
                <a:latin typeface="Calibri" panose="020F0502020204030204" pitchFamily="34" charset="0"/>
              </a:rPr>
              <a:t> for linguists, </a:t>
            </a:r>
            <a:r>
              <a:rPr lang="en-US" altLang="ja-JP" sz="3200" b="1">
                <a:latin typeface="Calibri" panose="020F0502020204030204" pitchFamily="34" charset="0"/>
              </a:rPr>
              <a:t>it was also</a:t>
            </a:r>
            <a:r>
              <a:rPr lang="en-US" altLang="ja-JP" sz="3200">
                <a:latin typeface="Calibri" panose="020F0502020204030204" pitchFamily="34" charset="0"/>
              </a:rPr>
              <a:t> startl</a:t>
            </a:r>
            <a:r>
              <a:rPr lang="en-US" altLang="ja-JP" sz="3200" b="1">
                <a:latin typeface="Calibri" panose="020F0502020204030204" pitchFamily="34" charset="0"/>
              </a:rPr>
              <a:t>ing</a:t>
            </a:r>
            <a:r>
              <a:rPr lang="en-US" altLang="ja-JP" sz="3200">
                <a:latin typeface="Calibri" panose="020F0502020204030204" pitchFamily="34" charset="0"/>
              </a:rPr>
              <a:t> news for </a:t>
            </a:r>
            <a:r>
              <a:rPr lang="en-US" altLang="ja-JP" sz="3200" b="1">
                <a:latin typeface="Calibri" panose="020F0502020204030204" pitchFamily="34" charset="0"/>
              </a:rPr>
              <a:t>animal behaviorists</a:t>
            </a:r>
            <a:r>
              <a:rPr lang="en-US" altLang="en-US" sz="3200">
                <a:latin typeface="Calibri" panose="020F0502020204030204" pitchFamily="34" charset="0"/>
              </a:rPr>
              <a:t>”</a:t>
            </a:r>
            <a:r>
              <a:rPr lang="en-US" altLang="ja-JP" sz="3200">
                <a:latin typeface="Calibri" panose="020F0502020204030204" pitchFamily="34" charset="0"/>
              </a:rPr>
              <a:t> (Davis 26).</a:t>
            </a:r>
          </a:p>
          <a:p>
            <a:pPr eaLnBrk="1" hangingPunct="1">
              <a:lnSpc>
                <a:spcPct val="80000"/>
              </a:lnSpc>
            </a:pPr>
            <a:r>
              <a:rPr lang="en-US" altLang="en-US" sz="3200" u="sng">
                <a:latin typeface="Calibri" panose="020F0502020204030204" pitchFamily="34" charset="0"/>
              </a:rPr>
              <a:t>Version B</a:t>
            </a:r>
            <a:r>
              <a:rPr lang="en-US" altLang="en-US" sz="3200">
                <a:latin typeface="Calibri" panose="020F0502020204030204" pitchFamily="34" charset="0"/>
              </a:rPr>
              <a:t>: </a:t>
            </a:r>
            <a:r>
              <a:rPr lang="en-US" altLang="en-US" sz="3200" b="1">
                <a:solidFill>
                  <a:schemeClr val="folHlink"/>
                </a:solidFill>
                <a:latin typeface="Calibri" panose="020F0502020204030204" pitchFamily="34" charset="0"/>
              </a:rPr>
              <a:t>PLAGIARISM</a:t>
            </a:r>
            <a:r>
              <a:rPr lang="en-US" altLang="en-US" sz="3200">
                <a:solidFill>
                  <a:schemeClr val="folHlink"/>
                </a:solidFill>
                <a:latin typeface="Calibri" panose="020F0502020204030204" pitchFamily="34" charset="0"/>
              </a:rPr>
              <a:t> (structure)</a:t>
            </a:r>
          </a:p>
          <a:p>
            <a:pPr eaLnBrk="1" hangingPunct="1">
              <a:lnSpc>
                <a:spcPct val="80000"/>
              </a:lnSpc>
              <a:buFont typeface="Wingdings" panose="05000000000000000000" pitchFamily="2" charset="2"/>
              <a:buNone/>
            </a:pPr>
            <a:r>
              <a:rPr lang="en-US" altLang="en-US" sz="3200">
                <a:latin typeface="Calibri" panose="020F0502020204030204" pitchFamily="34" charset="0"/>
              </a:rPr>
              <a:t>    </a:t>
            </a:r>
            <a:r>
              <a:rPr lang="en-US" altLang="en-US" sz="3200" b="1">
                <a:latin typeface="Calibri" panose="020F0502020204030204" pitchFamily="34" charset="0"/>
              </a:rPr>
              <a:t>If the</a:t>
            </a:r>
            <a:r>
              <a:rPr lang="en-US" altLang="en-US" sz="3200">
                <a:latin typeface="Calibri" panose="020F0502020204030204" pitchFamily="34" charset="0"/>
              </a:rPr>
              <a:t> presence of a sign-language-using chimp </a:t>
            </a:r>
            <a:r>
              <a:rPr lang="en-US" altLang="en-US" sz="3200" b="1">
                <a:latin typeface="Calibri" panose="020F0502020204030204" pitchFamily="34" charset="0"/>
              </a:rPr>
              <a:t>was</a:t>
            </a:r>
            <a:r>
              <a:rPr lang="en-US" altLang="en-US" sz="3200">
                <a:latin typeface="Calibri" panose="020F0502020204030204" pitchFamily="34" charset="0"/>
              </a:rPr>
              <a:t> disturb</a:t>
            </a:r>
            <a:r>
              <a:rPr lang="en-US" altLang="en-US" sz="3200" b="1">
                <a:latin typeface="Calibri" panose="020F0502020204030204" pitchFamily="34" charset="0"/>
              </a:rPr>
              <a:t>ing</a:t>
            </a:r>
            <a:r>
              <a:rPr lang="en-US" altLang="en-US" sz="3200">
                <a:latin typeface="Calibri" panose="020F0502020204030204" pitchFamily="34" charset="0"/>
              </a:rPr>
              <a:t> for scientist studying language, </a:t>
            </a:r>
            <a:r>
              <a:rPr lang="en-US" altLang="en-US" sz="3200" b="1">
                <a:latin typeface="Calibri" panose="020F0502020204030204" pitchFamily="34" charset="0"/>
              </a:rPr>
              <a:t>it was also</a:t>
            </a:r>
            <a:r>
              <a:rPr lang="en-US" altLang="en-US" sz="3200">
                <a:latin typeface="Calibri" panose="020F0502020204030204" pitchFamily="34" charset="0"/>
              </a:rPr>
              <a:t> surpris</a:t>
            </a:r>
            <a:r>
              <a:rPr lang="en-US" altLang="en-US" sz="3200" b="1">
                <a:latin typeface="Calibri" panose="020F0502020204030204" pitchFamily="34" charset="0"/>
              </a:rPr>
              <a:t>ing</a:t>
            </a:r>
            <a:r>
              <a:rPr lang="en-US" altLang="en-US" sz="3200">
                <a:latin typeface="Calibri" panose="020F0502020204030204" pitchFamily="34" charset="0"/>
              </a:rPr>
              <a:t> to scientists studying </a:t>
            </a:r>
            <a:r>
              <a:rPr lang="en-US" altLang="en-US" sz="3200" b="1">
                <a:latin typeface="Calibri" panose="020F0502020204030204" pitchFamily="34" charset="0"/>
              </a:rPr>
              <a:t>animal behavior</a:t>
            </a:r>
            <a:r>
              <a:rPr lang="en-US" altLang="en-US" sz="3200">
                <a:latin typeface="Calibri" panose="020F0502020204030204" pitchFamily="34" charset="0"/>
              </a:rPr>
              <a:t> (Davis 26).</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a:xfrm>
            <a:off x="914400" y="228600"/>
            <a:ext cx="7313613" cy="868363"/>
          </a:xfrm>
        </p:spPr>
        <p:txBody>
          <a:bodyPr/>
          <a:lstStyle/>
          <a:p>
            <a:pPr eaLnBrk="1" hangingPunct="1"/>
            <a:r>
              <a:rPr lang="en-US" altLang="en-US" b="1">
                <a:latin typeface="Calibri" panose="020F0502020204030204" pitchFamily="34" charset="0"/>
              </a:rPr>
              <a:t>EXAMPLE #3</a:t>
            </a:r>
          </a:p>
        </p:txBody>
      </p:sp>
      <p:sp>
        <p:nvSpPr>
          <p:cNvPr id="39938" name="Rectangle 3"/>
          <p:cNvSpPr>
            <a:spLocks noGrp="1" noChangeArrowheads="1"/>
          </p:cNvSpPr>
          <p:nvPr>
            <p:ph idx="1"/>
          </p:nvPr>
        </p:nvSpPr>
        <p:spPr>
          <a:xfrm>
            <a:off x="609600" y="1219200"/>
            <a:ext cx="7924800" cy="4876800"/>
          </a:xfrm>
        </p:spPr>
        <p:txBody>
          <a:bodyPr/>
          <a:lstStyle/>
          <a:p>
            <a:pPr eaLnBrk="1" hangingPunct="1">
              <a:lnSpc>
                <a:spcPct val="80000"/>
              </a:lnSpc>
            </a:pPr>
            <a:r>
              <a:rPr lang="en-US" altLang="en-US" sz="3200" u="sng">
                <a:latin typeface="Calibri" panose="020F0502020204030204" pitchFamily="34" charset="0"/>
              </a:rPr>
              <a:t>Original source</a:t>
            </a:r>
            <a:r>
              <a:rPr lang="en-US" altLang="en-US" sz="3200">
                <a:latin typeface="Calibri" panose="020F0502020204030204" pitchFamily="34" charset="0"/>
              </a:rPr>
              <a:t>:</a:t>
            </a:r>
          </a:p>
          <a:p>
            <a:pPr eaLnBrk="1" hangingPunct="1">
              <a:lnSpc>
                <a:spcPct val="80000"/>
              </a:lnSpc>
              <a:buFont typeface="Wingdings" panose="05000000000000000000" pitchFamily="2" charset="2"/>
              <a:buNone/>
            </a:pPr>
            <a:r>
              <a:rPr lang="en-US" altLang="en-US" sz="3200">
                <a:latin typeface="Calibri" panose="020F0502020204030204" pitchFamily="34" charset="0"/>
              </a:rPr>
              <a:t>	“If the existence of a signing ape was unsettling for linguists, it was also startling news for animal behaviorists” (Davis 26).</a:t>
            </a:r>
          </a:p>
          <a:p>
            <a:pPr eaLnBrk="1" hangingPunct="1">
              <a:lnSpc>
                <a:spcPct val="80000"/>
              </a:lnSpc>
            </a:pPr>
            <a:r>
              <a:rPr lang="en-US" altLang="en-US" sz="3200" u="sng">
                <a:latin typeface="Calibri" panose="020F0502020204030204" pitchFamily="34" charset="0"/>
              </a:rPr>
              <a:t>Version C</a:t>
            </a:r>
            <a:r>
              <a:rPr lang="en-US" altLang="en-US" sz="3200">
                <a:latin typeface="Calibri" panose="020F0502020204030204" pitchFamily="34" charset="0"/>
              </a:rPr>
              <a:t>:</a:t>
            </a:r>
          </a:p>
          <a:p>
            <a:pPr eaLnBrk="1" hangingPunct="1">
              <a:lnSpc>
                <a:spcPct val="80000"/>
              </a:lnSpc>
              <a:buFont typeface="Wingdings" panose="05000000000000000000" pitchFamily="2" charset="2"/>
              <a:buNone/>
            </a:pPr>
            <a:r>
              <a:rPr lang="en-US" altLang="en-US" sz="3200">
                <a:latin typeface="Calibri" panose="020F0502020204030204" pitchFamily="34" charset="0"/>
              </a:rPr>
              <a:t>    According to Davis, linguists and animal behaviorists were unprepared for the news that a chimp could communicate with its trainers through sign language (26).</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p:nvPr>
        </p:nvSpPr>
        <p:spPr>
          <a:xfrm>
            <a:off x="914400" y="76200"/>
            <a:ext cx="7313613" cy="868363"/>
          </a:xfrm>
        </p:spPr>
        <p:txBody>
          <a:bodyPr/>
          <a:lstStyle/>
          <a:p>
            <a:pPr eaLnBrk="1" hangingPunct="1"/>
            <a:r>
              <a:rPr lang="en-US" altLang="en-US" b="1">
                <a:latin typeface="Calibri" panose="020F0502020204030204" pitchFamily="34" charset="0"/>
              </a:rPr>
              <a:t>EXPLANATION #3</a:t>
            </a:r>
          </a:p>
        </p:txBody>
      </p:sp>
      <p:sp>
        <p:nvSpPr>
          <p:cNvPr id="40962" name="Rectangle 3"/>
          <p:cNvSpPr>
            <a:spLocks noGrp="1" noChangeArrowheads="1"/>
          </p:cNvSpPr>
          <p:nvPr>
            <p:ph idx="1"/>
          </p:nvPr>
        </p:nvSpPr>
        <p:spPr>
          <a:xfrm>
            <a:off x="457200" y="1143000"/>
            <a:ext cx="8153400" cy="5029200"/>
          </a:xfrm>
        </p:spPr>
        <p:txBody>
          <a:bodyPr/>
          <a:lstStyle/>
          <a:p>
            <a:pPr eaLnBrk="1" hangingPunct="1">
              <a:lnSpc>
                <a:spcPct val="60000"/>
              </a:lnSpc>
            </a:pPr>
            <a:r>
              <a:rPr lang="en-US" altLang="en-US" sz="3000" u="sng">
                <a:latin typeface="Calibri" panose="020F0502020204030204" pitchFamily="34" charset="0"/>
              </a:rPr>
              <a:t>Original source</a:t>
            </a:r>
            <a:r>
              <a:rPr lang="en-US" altLang="en-US" sz="3000">
                <a:latin typeface="Calibri" panose="020F0502020204030204" pitchFamily="34" charset="0"/>
              </a:rPr>
              <a:t>:</a:t>
            </a:r>
          </a:p>
          <a:p>
            <a:pPr eaLnBrk="1" hangingPunct="1">
              <a:lnSpc>
                <a:spcPct val="60000"/>
              </a:lnSpc>
              <a:buFont typeface="Wingdings" panose="05000000000000000000" pitchFamily="2" charset="2"/>
              <a:buNone/>
            </a:pPr>
            <a:r>
              <a:rPr lang="en-US" altLang="en-US" sz="3000">
                <a:latin typeface="Calibri" panose="020F0502020204030204" pitchFamily="34" charset="0"/>
              </a:rPr>
              <a:t>	“If the existence of a signing ape was unsettling for linguists, it was also startling news for animal behaviorists” (Davis 26).</a:t>
            </a:r>
          </a:p>
          <a:p>
            <a:pPr eaLnBrk="1" hangingPunct="1">
              <a:lnSpc>
                <a:spcPct val="60000"/>
              </a:lnSpc>
            </a:pPr>
            <a:r>
              <a:rPr lang="en-US" altLang="en-US" sz="3000" u="sng">
                <a:latin typeface="Calibri" panose="020F0502020204030204" pitchFamily="34" charset="0"/>
              </a:rPr>
              <a:t>Version C</a:t>
            </a:r>
            <a:r>
              <a:rPr lang="en-US" altLang="en-US" sz="3000">
                <a:latin typeface="Calibri" panose="020F0502020204030204" pitchFamily="34" charset="0"/>
              </a:rPr>
              <a:t>: </a:t>
            </a:r>
            <a:r>
              <a:rPr lang="en-US" altLang="en-US" sz="3000" b="1">
                <a:solidFill>
                  <a:schemeClr val="folHlink"/>
                </a:solidFill>
                <a:latin typeface="Calibri" panose="020F0502020204030204" pitchFamily="34" charset="0"/>
              </a:rPr>
              <a:t>GOOD PARAPHASE!</a:t>
            </a:r>
          </a:p>
          <a:p>
            <a:pPr eaLnBrk="1" hangingPunct="1">
              <a:lnSpc>
                <a:spcPct val="60000"/>
              </a:lnSpc>
              <a:buFont typeface="Wingdings" panose="05000000000000000000" pitchFamily="2" charset="2"/>
              <a:buNone/>
            </a:pPr>
            <a:r>
              <a:rPr lang="en-US" altLang="en-US" sz="3000">
                <a:latin typeface="Calibri" panose="020F0502020204030204" pitchFamily="34" charset="0"/>
              </a:rPr>
              <a:t>    According to Davis, </a:t>
            </a:r>
            <a:r>
              <a:rPr lang="en-US" altLang="en-US" sz="3000" b="1">
                <a:latin typeface="Calibri" panose="020F0502020204030204" pitchFamily="34" charset="0"/>
              </a:rPr>
              <a:t>linguists</a:t>
            </a:r>
            <a:r>
              <a:rPr lang="en-US" altLang="en-US" sz="3000">
                <a:latin typeface="Calibri" panose="020F0502020204030204" pitchFamily="34" charset="0"/>
              </a:rPr>
              <a:t> and </a:t>
            </a:r>
            <a:r>
              <a:rPr lang="en-US" altLang="en-US" sz="3000" b="1">
                <a:latin typeface="Calibri" panose="020F0502020204030204" pitchFamily="34" charset="0"/>
              </a:rPr>
              <a:t>animal behaviorists</a:t>
            </a:r>
            <a:r>
              <a:rPr lang="en-US" altLang="en-US" sz="3000">
                <a:latin typeface="Calibri" panose="020F0502020204030204" pitchFamily="34" charset="0"/>
              </a:rPr>
              <a:t> were unprepared for the news that a chimp could communicate with its trainers through sign language (Davis 26).</a:t>
            </a:r>
          </a:p>
          <a:p>
            <a:pPr eaLnBrk="1" hangingPunct="1">
              <a:lnSpc>
                <a:spcPct val="60000"/>
              </a:lnSpc>
              <a:buFont typeface="Wingdings" panose="05000000000000000000" pitchFamily="2" charset="2"/>
              <a:buNone/>
            </a:pPr>
            <a:r>
              <a:rPr lang="en-US" altLang="en-US" sz="3000">
                <a:latin typeface="Calibri" panose="020F0502020204030204" pitchFamily="34" charset="0"/>
              </a:rPr>
              <a:t>	</a:t>
            </a:r>
          </a:p>
          <a:p>
            <a:pPr eaLnBrk="1" hangingPunct="1">
              <a:lnSpc>
                <a:spcPct val="60000"/>
              </a:lnSpc>
              <a:buFont typeface="Wingdings" panose="05000000000000000000" pitchFamily="2" charset="2"/>
              <a:buNone/>
            </a:pPr>
            <a:r>
              <a:rPr lang="en-US" altLang="en-US" sz="3000">
                <a:latin typeface="Calibri" panose="020F0502020204030204" pitchFamily="34" charset="0"/>
              </a:rPr>
              <a:t>	NOTE: a few identical nouns are okay (linguists and animal behaviorists, especially jargon)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a:xfrm>
            <a:off x="533400" y="76200"/>
            <a:ext cx="8077200" cy="838200"/>
          </a:xfrm>
        </p:spPr>
        <p:txBody>
          <a:bodyPr/>
          <a:lstStyle/>
          <a:p>
            <a:pPr eaLnBrk="1" hangingPunct="1"/>
            <a:r>
              <a:rPr lang="en-US" altLang="en-US" sz="4000" b="1" u="sng" dirty="0"/>
              <a:t>Academic Integrity Research Paper</a:t>
            </a:r>
          </a:p>
        </p:txBody>
      </p:sp>
      <p:sp>
        <p:nvSpPr>
          <p:cNvPr id="41986" name="Content Placeholder 2"/>
          <p:cNvSpPr>
            <a:spLocks noGrp="1"/>
          </p:cNvSpPr>
          <p:nvPr>
            <p:ph idx="1"/>
          </p:nvPr>
        </p:nvSpPr>
        <p:spPr>
          <a:xfrm>
            <a:off x="533400" y="1143000"/>
            <a:ext cx="8077200" cy="5029200"/>
          </a:xfrm>
        </p:spPr>
        <p:txBody>
          <a:bodyPr/>
          <a:lstStyle/>
          <a:p>
            <a:pPr eaLnBrk="1" hangingPunct="1"/>
            <a:r>
              <a:rPr lang="en-US" altLang="en-US" sz="2800" b="1" dirty="0"/>
              <a:t>Instructions on Blackboard along with Rubric</a:t>
            </a:r>
          </a:p>
          <a:p>
            <a:pPr eaLnBrk="1" hangingPunct="1"/>
            <a:r>
              <a:rPr lang="en-US" altLang="en-US" sz="2800" b="1" dirty="0"/>
              <a:t>Source #1: Reading from class</a:t>
            </a:r>
          </a:p>
          <a:p>
            <a:pPr eaLnBrk="1" hangingPunct="1"/>
            <a:r>
              <a:rPr lang="en-US" altLang="en-US" sz="2800" b="1" dirty="0"/>
              <a:t>Sources #2 and #3: find thru Mason Library!</a:t>
            </a:r>
          </a:p>
          <a:p>
            <a:pPr lvl="1" eaLnBrk="1" hangingPunct="1"/>
            <a:r>
              <a:rPr lang="en-US" altLang="en-US" sz="2400" b="1" dirty="0"/>
              <a:t>At least ONE from your discipline, either narrowly or broadly defined</a:t>
            </a:r>
          </a:p>
          <a:p>
            <a:pPr eaLnBrk="1" hangingPunct="1"/>
            <a:r>
              <a:rPr lang="en-US" altLang="en-US" sz="2800" b="1" dirty="0"/>
              <a:t>ALSO, use Mason’s Honor Code materials</a:t>
            </a:r>
          </a:p>
          <a:p>
            <a:pPr eaLnBrk="1" hangingPunct="1"/>
            <a:r>
              <a:rPr lang="en-US" altLang="en-US" sz="2800" b="1" dirty="0"/>
              <a:t>Use a recognizable citation/reference system </a:t>
            </a:r>
            <a:r>
              <a:rPr lang="en-US" altLang="en-US" sz="2800" b="1" dirty="0">
                <a:sym typeface="Wingdings" panose="05000000000000000000" pitchFamily="2" charset="2"/>
              </a:rPr>
              <a:t> perhaps even find out and use the one YOUR discipline uses!? </a:t>
            </a:r>
            <a:r>
              <a:rPr lang="en-US" altLang="en-US" sz="2800" b="1" dirty="0"/>
              <a:t>(APA, MLA, IEEE, etc.)</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a:xfrm>
            <a:off x="914400" y="198438"/>
            <a:ext cx="7313613" cy="868362"/>
          </a:xfrm>
        </p:spPr>
        <p:txBody>
          <a:bodyPr/>
          <a:lstStyle/>
          <a:p>
            <a:pPr eaLnBrk="1" hangingPunct="1"/>
            <a:r>
              <a:rPr lang="en-US" altLang="en-US" sz="4800" b="1" u="sng" dirty="0"/>
              <a:t>AGENDA</a:t>
            </a:r>
          </a:p>
        </p:txBody>
      </p:sp>
      <p:sp>
        <p:nvSpPr>
          <p:cNvPr id="24578" name="Content Placeholder 2"/>
          <p:cNvSpPr>
            <a:spLocks noGrp="1"/>
          </p:cNvSpPr>
          <p:nvPr>
            <p:ph idx="1"/>
          </p:nvPr>
        </p:nvSpPr>
        <p:spPr>
          <a:xfrm>
            <a:off x="304800" y="1371600"/>
            <a:ext cx="8534400" cy="4953000"/>
          </a:xfrm>
        </p:spPr>
        <p:txBody>
          <a:bodyPr/>
          <a:lstStyle/>
          <a:p>
            <a:pPr eaLnBrk="1" hangingPunct="1">
              <a:buFont typeface="Wingdings" panose="05000000000000000000" pitchFamily="2" charset="2"/>
              <a:buChar char="§"/>
            </a:pPr>
            <a:r>
              <a:rPr lang="en-US" altLang="en-US" sz="3400" b="1" dirty="0"/>
              <a:t>Academic Integrity &amp; Plagiarism Workshop</a:t>
            </a:r>
          </a:p>
          <a:p>
            <a:pPr lvl="1" eaLnBrk="1" hangingPunct="1">
              <a:buFont typeface="Wingdings" panose="05000000000000000000" pitchFamily="2" charset="2"/>
              <a:buChar char="§"/>
            </a:pPr>
            <a:r>
              <a:rPr lang="en-US" altLang="en-US" sz="3000" dirty="0"/>
              <a:t>Student-led presentation/discussion on reading</a:t>
            </a:r>
          </a:p>
          <a:p>
            <a:pPr lvl="1" eaLnBrk="1" hangingPunct="1">
              <a:buFont typeface="Wingdings" panose="05000000000000000000" pitchFamily="2" charset="2"/>
              <a:buChar char="§"/>
            </a:pPr>
            <a:r>
              <a:rPr lang="en-US" altLang="en-US" sz="3000" dirty="0"/>
              <a:t>Definitions of Plagiarism and Academic Integrity</a:t>
            </a:r>
          </a:p>
          <a:p>
            <a:pPr lvl="1" eaLnBrk="1" hangingPunct="1">
              <a:buFont typeface="Wingdings" panose="05000000000000000000" pitchFamily="2" charset="2"/>
              <a:buChar char="§"/>
            </a:pPr>
            <a:r>
              <a:rPr lang="en-US" altLang="en-US" sz="3000" dirty="0"/>
              <a:t>How to Avoid Plagiarizing</a:t>
            </a:r>
          </a:p>
          <a:p>
            <a:pPr lvl="1" eaLnBrk="1" hangingPunct="1">
              <a:buFont typeface="Wingdings" panose="05000000000000000000" pitchFamily="2" charset="2"/>
              <a:buChar char="§"/>
            </a:pPr>
            <a:r>
              <a:rPr lang="en-US" altLang="en-US" sz="3000" dirty="0"/>
              <a:t>Paraphrasing or Plagiarizing? EXAMPLES</a:t>
            </a:r>
          </a:p>
          <a:p>
            <a:pPr eaLnBrk="1" hangingPunct="1">
              <a:buFont typeface="Wingdings" panose="05000000000000000000" pitchFamily="2" charset="2"/>
              <a:buChar char="§"/>
            </a:pPr>
            <a:r>
              <a:rPr lang="en-US" altLang="en-US" sz="3400" b="1" dirty="0"/>
              <a:t>Homework</a:t>
            </a:r>
          </a:p>
          <a:p>
            <a:pPr lvl="1" eaLnBrk="1" hangingPunct="1">
              <a:buFont typeface="Wingdings" panose="05000000000000000000" pitchFamily="2" charset="2"/>
              <a:buChar char="§"/>
            </a:pPr>
            <a:r>
              <a:rPr lang="en-US" altLang="en-US" sz="3000" dirty="0"/>
              <a:t>Academic Integrity Paper draft (Due DATE)</a:t>
            </a:r>
          </a:p>
          <a:p>
            <a:pPr lvl="3" eaLnBrk="1" hangingPunct="1">
              <a:buFont typeface="Wingdings" panose="05000000000000000000" pitchFamily="2" charset="2"/>
              <a:buChar char="§"/>
            </a:pPr>
            <a:r>
              <a:rPr lang="en-US" altLang="en-US" sz="2600" dirty="0"/>
              <a:t>Sources for paper draft due in class on DATE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533400" y="152400"/>
            <a:ext cx="8077200" cy="868363"/>
          </a:xfrm>
        </p:spPr>
        <p:txBody>
          <a:bodyPr/>
          <a:lstStyle/>
          <a:p>
            <a:pPr eaLnBrk="1" hangingPunct="1"/>
            <a:r>
              <a:rPr lang="en-US" altLang="en-US" b="1" u="sng">
                <a:latin typeface="Calibri" panose="020F0502020204030204" pitchFamily="34" charset="0"/>
              </a:rPr>
              <a:t>What is “Plagiarism”?</a:t>
            </a:r>
          </a:p>
        </p:txBody>
      </p:sp>
      <p:sp>
        <p:nvSpPr>
          <p:cNvPr id="11267" name="Content Placeholder 2"/>
          <p:cNvSpPr>
            <a:spLocks noGrp="1"/>
          </p:cNvSpPr>
          <p:nvPr>
            <p:ph idx="1"/>
          </p:nvPr>
        </p:nvSpPr>
        <p:spPr>
          <a:xfrm>
            <a:off x="533400" y="1219200"/>
            <a:ext cx="8077200" cy="5029200"/>
          </a:xfrm>
        </p:spPr>
        <p:txBody>
          <a:bodyPr/>
          <a:lstStyle/>
          <a:p>
            <a:pPr eaLnBrk="1" hangingPunct="1">
              <a:buFontTx/>
              <a:buChar char="•"/>
            </a:pPr>
            <a:r>
              <a:rPr lang="en-US" altLang="en-US" sz="3000">
                <a:latin typeface="Calibri" panose="020F0502020204030204" pitchFamily="34" charset="0"/>
              </a:rPr>
              <a:t>Badke (2003) states that “plagiarism can be defined as using another writer’s words or unique ideas as if they were your own (p. 97).</a:t>
            </a:r>
          </a:p>
          <a:p>
            <a:pPr eaLnBrk="1" hangingPunct="1">
              <a:buFontTx/>
              <a:buChar char="•"/>
            </a:pPr>
            <a:r>
              <a:rPr lang="en-US" altLang="en-US" sz="3000">
                <a:latin typeface="Calibri" panose="020F0502020204030204" pitchFamily="34" charset="0"/>
              </a:rPr>
              <a:t>Gillespie (2012) describes plagiarism as a Western concept. She quotes Duft et al. (2006) who say,</a:t>
            </a:r>
          </a:p>
          <a:p>
            <a:pPr marL="792163" lvl="2" indent="0" eaLnBrk="1" hangingPunct="1">
              <a:buFontTx/>
              <a:buNone/>
            </a:pPr>
            <a:r>
              <a:rPr lang="en-US" altLang="en-US" sz="2400">
                <a:latin typeface="Calibri" panose="020F0502020204030204" pitchFamily="34" charset="0"/>
              </a:rPr>
              <a:t>the notion of ‘stealing’ another’s work has its origins in the peculiarly Western conjunction between the ‘growth of the notion of human rights’ (freedom of speech) and the ‘stress on individual property’ (copyright). (p. 675)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26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2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914400" y="228600"/>
            <a:ext cx="7313613" cy="1371600"/>
          </a:xfrm>
        </p:spPr>
        <p:txBody>
          <a:bodyPr/>
          <a:lstStyle/>
          <a:p>
            <a:pPr eaLnBrk="1" hangingPunct="1"/>
            <a:r>
              <a:rPr lang="en-US" altLang="en-US" b="1">
                <a:latin typeface="Calibri" panose="020F0502020204030204" pitchFamily="34" charset="0"/>
              </a:rPr>
              <a:t>Plagiarism</a:t>
            </a:r>
            <a:br>
              <a:rPr lang="en-US" altLang="en-US" b="1">
                <a:latin typeface="Calibri" panose="020F0502020204030204" pitchFamily="34" charset="0"/>
              </a:rPr>
            </a:br>
            <a:r>
              <a:rPr lang="en-US" altLang="en-US" b="1" u="sng">
                <a:latin typeface="Calibri" panose="020F0502020204030204" pitchFamily="34" charset="0"/>
              </a:rPr>
              <a:t>and Self-Plagiarism</a:t>
            </a:r>
          </a:p>
        </p:txBody>
      </p:sp>
      <p:sp>
        <p:nvSpPr>
          <p:cNvPr id="26626" name="Content Placeholder 2"/>
          <p:cNvSpPr>
            <a:spLocks noGrp="1"/>
          </p:cNvSpPr>
          <p:nvPr>
            <p:ph sz="half" idx="1"/>
          </p:nvPr>
        </p:nvSpPr>
        <p:spPr>
          <a:xfrm>
            <a:off x="381000" y="2054225"/>
            <a:ext cx="4114800" cy="3813175"/>
          </a:xfrm>
        </p:spPr>
        <p:txBody>
          <a:bodyPr/>
          <a:lstStyle/>
          <a:p>
            <a:pPr eaLnBrk="1" hangingPunct="1">
              <a:buFont typeface="Wingdings" panose="05000000000000000000" pitchFamily="2" charset="2"/>
              <a:buChar char="§"/>
            </a:pPr>
            <a:r>
              <a:rPr lang="en-US" altLang="en-US" sz="2800" b="1" dirty="0">
                <a:latin typeface="Calibri" panose="020F0502020204030204" pitchFamily="34" charset="0"/>
              </a:rPr>
              <a:t>An Overview: </a:t>
            </a:r>
            <a:r>
              <a:rPr lang="en-US" altLang="en-US" sz="2800" b="1" dirty="0">
                <a:latin typeface="Calibri" panose="020F0502020204030204" pitchFamily="34" charset="0"/>
                <a:hlinkClick r:id="rId2"/>
              </a:rPr>
              <a:t> https://www.youtube.com/watch?v=OsAQOnjk_To</a:t>
            </a:r>
            <a:endParaRPr lang="en-US" altLang="en-US" sz="2800" b="1" dirty="0">
              <a:latin typeface="Calibri" panose="020F0502020204030204" pitchFamily="34" charset="0"/>
            </a:endParaRPr>
          </a:p>
          <a:p>
            <a:pPr eaLnBrk="1" hangingPunct="1">
              <a:buFont typeface="Wingdings" panose="05000000000000000000" pitchFamily="2" charset="2"/>
              <a:buChar char="§"/>
            </a:pPr>
            <a:r>
              <a:rPr lang="en-US" altLang="en-US" sz="2800" b="1" dirty="0">
                <a:latin typeface="Calibri" panose="020F0502020204030204" pitchFamily="34" charset="0"/>
                <a:hlinkClick r:id="rId3"/>
              </a:rPr>
              <a:t>https://www.youtube.com/watch?v=BlBXJAWHWOc</a:t>
            </a:r>
            <a:r>
              <a:rPr lang="en-US" altLang="en-US" sz="2800" b="1" dirty="0">
                <a:latin typeface="Calibri" panose="020F0502020204030204" pitchFamily="34" charset="0"/>
              </a:rPr>
              <a:t> </a:t>
            </a:r>
          </a:p>
        </p:txBody>
      </p:sp>
      <p:pic>
        <p:nvPicPr>
          <p:cNvPr id="26627" name="Content Placeholder 8" descr="cut and paste.jpg"/>
          <p:cNvPicPr>
            <a:picLocks noGrp="1" noChangeAspect="1"/>
          </p:cNvPicPr>
          <p:nvPr>
            <p:ph sz="half" idx="2"/>
          </p:nvPr>
        </p:nvPicPr>
        <p:blipFill>
          <a:blip r:embed="rId4">
            <a:extLst>
              <a:ext uri="{28A0092B-C50C-407E-A947-70E740481C1C}">
                <a14:useLocalDpi xmlns:a14="http://schemas.microsoft.com/office/drawing/2010/main" val="0"/>
              </a:ext>
            </a:extLst>
          </a:blip>
          <a:srcRect l="17078" r="17078"/>
          <a:stretch>
            <a:fillRect/>
          </a:stretch>
        </p:blipFill>
        <p:spPr>
          <a:xfrm>
            <a:off x="5181600" y="2054225"/>
            <a:ext cx="3352800" cy="3813175"/>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a:xfrm>
            <a:off x="533400" y="152400"/>
            <a:ext cx="8077200" cy="868363"/>
          </a:xfrm>
        </p:spPr>
        <p:txBody>
          <a:bodyPr/>
          <a:lstStyle/>
          <a:p>
            <a:pPr eaLnBrk="1" hangingPunct="1"/>
            <a:r>
              <a:rPr lang="en-US" altLang="en-US" sz="5000" b="1" u="sng">
                <a:latin typeface="Calibri" panose="020F0502020204030204" pitchFamily="34" charset="0"/>
              </a:rPr>
              <a:t>GMU Honor Code</a:t>
            </a:r>
          </a:p>
        </p:txBody>
      </p:sp>
      <p:sp>
        <p:nvSpPr>
          <p:cNvPr id="11267" name="Content Placeholder 2"/>
          <p:cNvSpPr>
            <a:spLocks noGrp="1"/>
          </p:cNvSpPr>
          <p:nvPr>
            <p:ph idx="1"/>
          </p:nvPr>
        </p:nvSpPr>
        <p:spPr>
          <a:xfrm>
            <a:off x="533400" y="1219200"/>
            <a:ext cx="8077200" cy="5029200"/>
          </a:xfrm>
        </p:spPr>
        <p:txBody>
          <a:bodyPr/>
          <a:lstStyle/>
          <a:p>
            <a:pPr marL="0" indent="0" eaLnBrk="1" hangingPunct="1">
              <a:buFontTx/>
              <a:buNone/>
              <a:defRPr/>
            </a:pPr>
            <a:r>
              <a:rPr lang="en-US" altLang="en-US" sz="3000" dirty="0">
                <a:latin typeface="Calibri" panose="020F0502020204030204" pitchFamily="34" charset="0"/>
              </a:rPr>
              <a:t>Office of Academic Integrity: </a:t>
            </a:r>
            <a:r>
              <a:rPr lang="en-US" altLang="en-US" sz="3000" dirty="0">
                <a:latin typeface="Calibri" panose="020F0502020204030204" pitchFamily="34" charset="0"/>
                <a:hlinkClick r:id="rId2"/>
              </a:rPr>
              <a:t>http://oai.gmu.edu/the-mason-honor-code-2/</a:t>
            </a:r>
            <a:r>
              <a:rPr lang="en-US" altLang="en-US" sz="3000" dirty="0">
                <a:latin typeface="Calibri" panose="020F0502020204030204" pitchFamily="34" charset="0"/>
              </a:rPr>
              <a:t> </a:t>
            </a:r>
          </a:p>
          <a:p>
            <a:pPr marL="0" indent="0" eaLnBrk="1" hangingPunct="1">
              <a:buFontTx/>
              <a:buNone/>
              <a:defRPr/>
            </a:pPr>
            <a:r>
              <a:rPr lang="en-US" altLang="en-US" sz="2600" dirty="0">
                <a:latin typeface="Calibri" panose="020F0502020204030204" pitchFamily="34" charset="0"/>
              </a:rPr>
              <a:t>To promote a stronger sense of mutual responsibility, trust, and fairness among all members of the Mason community, and with the desire for greater academic and personal achievement, we, the student members of the university community, have set forth this honor code:</a:t>
            </a:r>
          </a:p>
          <a:p>
            <a:pPr marL="465138" indent="0" eaLnBrk="1" hangingPunct="1">
              <a:buFontTx/>
              <a:buNone/>
              <a:defRPr/>
            </a:pPr>
            <a:r>
              <a:rPr lang="en-US" altLang="en-US" sz="2600" b="1" dirty="0">
                <a:latin typeface="Calibri" panose="020F0502020204030204" pitchFamily="34" charset="0"/>
              </a:rPr>
              <a:t>Student members of the George Mason University community pledge not to cheat, plagiarize, steal, or lie in matters related to academic work.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26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2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533400" y="228600"/>
            <a:ext cx="8001000" cy="1600200"/>
          </a:xfrm>
        </p:spPr>
        <p:txBody>
          <a:bodyPr/>
          <a:lstStyle/>
          <a:p>
            <a:pPr eaLnBrk="1" hangingPunct="1"/>
            <a:r>
              <a:rPr lang="en-US" altLang="en-US" b="1" dirty="0"/>
              <a:t>How Do Professors Know?</a:t>
            </a:r>
            <a:br>
              <a:rPr lang="en-US" altLang="en-US" b="1" dirty="0"/>
            </a:br>
            <a:r>
              <a:rPr lang="en-US" altLang="en-US" sz="3600" b="1" dirty="0"/>
              <a:t>(when I have plagiarized!)</a:t>
            </a:r>
          </a:p>
        </p:txBody>
      </p:sp>
      <p:sp>
        <p:nvSpPr>
          <p:cNvPr id="4" name="Content Placeholder 3"/>
          <p:cNvSpPr>
            <a:spLocks noGrp="1"/>
          </p:cNvSpPr>
          <p:nvPr>
            <p:ph sz="half" idx="2"/>
          </p:nvPr>
        </p:nvSpPr>
        <p:spPr>
          <a:xfrm>
            <a:off x="4495800" y="2133600"/>
            <a:ext cx="4267200" cy="4038600"/>
          </a:xfrm>
        </p:spPr>
        <p:txBody>
          <a:bodyPr>
            <a:normAutofit/>
          </a:bodyPr>
          <a:lstStyle/>
          <a:p>
            <a:pPr marL="0" indent="0" algn="ctr" eaLnBrk="1" hangingPunct="1">
              <a:buFontTx/>
              <a:buNone/>
              <a:defRPr/>
            </a:pPr>
            <a:r>
              <a:rPr lang="en-US" altLang="en-US" sz="4000" b="1" u="sng" dirty="0"/>
              <a:t>SAFE ASSIGN</a:t>
            </a:r>
          </a:p>
          <a:p>
            <a:pPr marL="514350" indent="-514350" eaLnBrk="1" hangingPunct="1">
              <a:buFont typeface="+mj-lt"/>
              <a:buAutoNum type="arabicPeriod"/>
              <a:defRPr/>
            </a:pPr>
            <a:r>
              <a:rPr lang="en-US" altLang="en-US" sz="3200" b="1" dirty="0"/>
              <a:t>What is it?</a:t>
            </a:r>
          </a:p>
          <a:p>
            <a:pPr marL="514350" indent="-514350" eaLnBrk="1" hangingPunct="1">
              <a:buFont typeface="+mj-lt"/>
              <a:buAutoNum type="arabicPeriod"/>
              <a:defRPr/>
            </a:pPr>
            <a:r>
              <a:rPr lang="en-US" altLang="en-US" sz="3200" b="1" dirty="0"/>
              <a:t>How does it work?</a:t>
            </a:r>
          </a:p>
          <a:p>
            <a:pPr marL="514350" indent="-514350" eaLnBrk="1" hangingPunct="1">
              <a:buFont typeface="+mj-lt"/>
              <a:buAutoNum type="arabicPeriod"/>
              <a:defRPr/>
            </a:pPr>
            <a:r>
              <a:rPr lang="en-US" altLang="en-US" sz="3200" b="1" dirty="0"/>
              <a:t>How do you avoid getting a “bad score” on it?</a:t>
            </a:r>
            <a:endParaRPr lang="en-US" altLang="en-US" sz="2800" b="1" dirty="0"/>
          </a:p>
        </p:txBody>
      </p:sp>
      <p:pic>
        <p:nvPicPr>
          <p:cNvPr id="27651" name="Content Placeholder 6" descr="Confused.jpg"/>
          <p:cNvPicPr>
            <a:picLocks noGrp="1" noChangeAspect="1"/>
          </p:cNvPicPr>
          <p:nvPr>
            <p:ph sz="half" idx="1"/>
          </p:nvPr>
        </p:nvPicPr>
        <p:blipFill>
          <a:blip r:embed="rId2">
            <a:extLst>
              <a:ext uri="{28A0092B-C50C-407E-A947-70E740481C1C}">
                <a14:useLocalDpi xmlns:a14="http://schemas.microsoft.com/office/drawing/2010/main" val="0"/>
              </a:ext>
            </a:extLst>
          </a:blip>
          <a:srcRect t="10863" b="10863"/>
          <a:stretch>
            <a:fillRect/>
          </a:stretch>
        </p:blipFill>
        <p:spPr>
          <a:xfrm>
            <a:off x="533400" y="2033588"/>
            <a:ext cx="3505200" cy="3986212"/>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a:xfrm>
            <a:off x="533400" y="228600"/>
            <a:ext cx="8153400" cy="914400"/>
          </a:xfrm>
        </p:spPr>
        <p:txBody>
          <a:bodyPr/>
          <a:lstStyle/>
          <a:p>
            <a:pPr eaLnBrk="1" hangingPunct="1"/>
            <a:r>
              <a:rPr lang="en-US" altLang="en-US" b="1" u="sng">
                <a:latin typeface="Calibri" panose="020F0502020204030204" pitchFamily="34" charset="0"/>
              </a:rPr>
              <a:t>HOW TO AVOID PLAGIARISM</a:t>
            </a:r>
          </a:p>
        </p:txBody>
      </p:sp>
      <p:sp>
        <p:nvSpPr>
          <p:cNvPr id="12291" name="Rectangle 3"/>
          <p:cNvSpPr>
            <a:spLocks noGrp="1" noChangeArrowheads="1"/>
          </p:cNvSpPr>
          <p:nvPr>
            <p:ph idx="1"/>
          </p:nvPr>
        </p:nvSpPr>
        <p:spPr>
          <a:xfrm>
            <a:off x="533400" y="1447800"/>
            <a:ext cx="8153400" cy="5029200"/>
          </a:xfrm>
        </p:spPr>
        <p:txBody>
          <a:bodyPr/>
          <a:lstStyle/>
          <a:p>
            <a:pPr eaLnBrk="1" hangingPunct="1">
              <a:lnSpc>
                <a:spcPct val="90000"/>
              </a:lnSpc>
              <a:defRPr/>
            </a:pPr>
            <a:r>
              <a:rPr lang="en-US" altLang="en-US" sz="2800" b="1" dirty="0">
                <a:latin typeface="Calibri" panose="020F0502020204030204" pitchFamily="34" charset="0"/>
              </a:rPr>
              <a:t>Take good, careful notes. Separate direct quotes from your own ideas.</a:t>
            </a:r>
          </a:p>
          <a:p>
            <a:pPr eaLnBrk="1" hangingPunct="1">
              <a:lnSpc>
                <a:spcPct val="90000"/>
              </a:lnSpc>
              <a:defRPr/>
            </a:pPr>
            <a:r>
              <a:rPr lang="en-US" altLang="en-US" sz="2800" b="1" dirty="0">
                <a:latin typeface="Calibri" panose="020F0502020204030204" pitchFamily="34" charset="0"/>
              </a:rPr>
              <a:t>Paraphrase without looking at the original source</a:t>
            </a:r>
          </a:p>
          <a:p>
            <a:pPr eaLnBrk="1" hangingPunct="1">
              <a:lnSpc>
                <a:spcPct val="90000"/>
              </a:lnSpc>
              <a:defRPr/>
            </a:pPr>
            <a:r>
              <a:rPr lang="en-US" altLang="en-US" sz="2800" b="1" dirty="0">
                <a:latin typeface="Calibri" panose="020F0502020204030204" pitchFamily="34" charset="0"/>
              </a:rPr>
              <a:t>Use proper documentation.</a:t>
            </a:r>
          </a:p>
          <a:p>
            <a:pPr marL="457200" lvl="1" indent="0" eaLnBrk="1" hangingPunct="1">
              <a:lnSpc>
                <a:spcPct val="90000"/>
              </a:lnSpc>
              <a:buFontTx/>
              <a:buNone/>
              <a:defRPr/>
            </a:pPr>
            <a:endParaRPr lang="en-US" altLang="en-US" sz="2400" dirty="0">
              <a:latin typeface="Calibri" panose="020F0502020204030204" pitchFamily="34" charset="0"/>
            </a:endParaRPr>
          </a:p>
          <a:p>
            <a:pPr lvl="1" eaLnBrk="1" hangingPunct="1">
              <a:lnSpc>
                <a:spcPct val="90000"/>
              </a:lnSpc>
              <a:defRPr/>
            </a:pPr>
            <a:r>
              <a:rPr lang="en-US" altLang="en-US" sz="2400" dirty="0">
                <a:latin typeface="Calibri" panose="020F0502020204030204" pitchFamily="34" charset="0"/>
              </a:rPr>
              <a:t>Cite everything that is not </a:t>
            </a:r>
            <a:r>
              <a:rPr lang="en-US" altLang="en-US" sz="2400" b="1" i="1" dirty="0">
                <a:latin typeface="Calibri" panose="020F0502020204030204" pitchFamily="34" charset="0"/>
              </a:rPr>
              <a:t>common knowledge</a:t>
            </a:r>
            <a:r>
              <a:rPr lang="en-US" altLang="en-US" sz="2400" dirty="0">
                <a:latin typeface="Calibri" panose="020F0502020204030204" pitchFamily="34" charset="0"/>
              </a:rPr>
              <a:t>.</a:t>
            </a:r>
          </a:p>
          <a:p>
            <a:pPr lvl="1" eaLnBrk="1" hangingPunct="1">
              <a:lnSpc>
                <a:spcPct val="90000"/>
              </a:lnSpc>
              <a:defRPr/>
            </a:pPr>
            <a:r>
              <a:rPr lang="en-US" altLang="en-US" sz="2400" dirty="0">
                <a:latin typeface="Calibri" panose="020F0502020204030204" pitchFamily="34" charset="0"/>
              </a:rPr>
              <a:t>Document direct quotations, paraphrases, and summaries.</a:t>
            </a:r>
          </a:p>
          <a:p>
            <a:pPr lvl="1" eaLnBrk="1" hangingPunct="1">
              <a:lnSpc>
                <a:spcPct val="90000"/>
              </a:lnSpc>
              <a:defRPr/>
            </a:pPr>
            <a:r>
              <a:rPr lang="en-US" altLang="en-US" sz="2400" dirty="0">
                <a:latin typeface="Calibri" panose="020F0502020204030204" pitchFamily="34" charset="0"/>
              </a:rPr>
              <a:t>Document statistics, graphs, and charts.</a:t>
            </a:r>
          </a:p>
          <a:p>
            <a:pPr lvl="1" eaLnBrk="1" hangingPunct="1">
              <a:lnSpc>
                <a:spcPct val="90000"/>
              </a:lnSpc>
              <a:defRPr/>
            </a:pPr>
            <a:r>
              <a:rPr lang="en-US" altLang="en-US" sz="2400" dirty="0">
                <a:latin typeface="Calibri" panose="020F0502020204030204" pitchFamily="34" charset="0"/>
              </a:rPr>
              <a:t>Put quotation marks around at least 4 words in a row from a source.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29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291">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291">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291">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291">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29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a:xfrm>
            <a:off x="533400" y="228600"/>
            <a:ext cx="8077200" cy="868363"/>
          </a:xfrm>
        </p:spPr>
        <p:txBody>
          <a:bodyPr/>
          <a:lstStyle/>
          <a:p>
            <a:pPr eaLnBrk="1" hangingPunct="1"/>
            <a:r>
              <a:rPr lang="en-US" altLang="en-US" b="1" u="sng">
                <a:latin typeface="Calibri" panose="020F0502020204030204" pitchFamily="34" charset="0"/>
              </a:rPr>
              <a:t>Unintentional Plagiarism</a:t>
            </a:r>
          </a:p>
        </p:txBody>
      </p:sp>
      <p:sp>
        <p:nvSpPr>
          <p:cNvPr id="30722" name="Content Placeholder 2"/>
          <p:cNvSpPr>
            <a:spLocks noGrp="1"/>
          </p:cNvSpPr>
          <p:nvPr>
            <p:ph idx="1"/>
          </p:nvPr>
        </p:nvSpPr>
        <p:spPr>
          <a:xfrm>
            <a:off x="533400" y="1295400"/>
            <a:ext cx="8077200" cy="4800600"/>
          </a:xfrm>
        </p:spPr>
        <p:txBody>
          <a:bodyPr/>
          <a:lstStyle/>
          <a:p>
            <a:pPr marL="0" indent="0" eaLnBrk="1" hangingPunct="1">
              <a:buFontTx/>
              <a:buNone/>
            </a:pPr>
            <a:r>
              <a:rPr lang="en-US" altLang="en-US" sz="2800" b="1" dirty="0">
                <a:solidFill>
                  <a:srgbClr val="000000"/>
                </a:solidFill>
                <a:latin typeface="Calibri" panose="020F0502020204030204" pitchFamily="34" charset="0"/>
                <a:cs typeface="Times New Roman" panose="02020603050405020304" pitchFamily="18" charset="0"/>
              </a:rPr>
              <a:t>Rarely will a professor be merciful about ignorance or unintentional plagiarism.</a:t>
            </a:r>
          </a:p>
          <a:p>
            <a:pPr marL="0" indent="0" eaLnBrk="1" hangingPunct="1"/>
            <a:r>
              <a:rPr lang="en-US" altLang="en-US" sz="2800" b="1" dirty="0">
                <a:solidFill>
                  <a:srgbClr val="000000"/>
                </a:solidFill>
                <a:latin typeface="Calibri" panose="020F0502020204030204" pitchFamily="34" charset="0"/>
                <a:cs typeface="Times New Roman" panose="02020603050405020304" pitchFamily="18" charset="0"/>
              </a:rPr>
              <a:t> Be careful when using private tutors.  </a:t>
            </a:r>
          </a:p>
          <a:p>
            <a:pPr lvl="1" eaLnBrk="1" hangingPunct="1"/>
            <a:r>
              <a:rPr lang="en-US" altLang="en-US" sz="2400" b="1" dirty="0">
                <a:solidFill>
                  <a:srgbClr val="000000"/>
                </a:solidFill>
                <a:latin typeface="Calibri" panose="020F0502020204030204" pitchFamily="34" charset="0"/>
                <a:cs typeface="Times New Roman" panose="02020603050405020304" pitchFamily="18" charset="0"/>
              </a:rPr>
              <a:t>Don</a:t>
            </a:r>
            <a:r>
              <a:rPr lang="fr-FR" altLang="en-US" sz="2400" b="1" dirty="0">
                <a:solidFill>
                  <a:srgbClr val="000000"/>
                </a:solidFill>
                <a:latin typeface="Calibri" panose="020F0502020204030204" pitchFamily="34" charset="0"/>
                <a:cs typeface="Times New Roman" panose="02020603050405020304" pitchFamily="18" charset="0"/>
              </a:rPr>
              <a:t>’</a:t>
            </a:r>
            <a:r>
              <a:rPr lang="en-US" altLang="ja-JP" sz="2400" b="1" dirty="0">
                <a:solidFill>
                  <a:srgbClr val="000000"/>
                </a:solidFill>
                <a:latin typeface="Calibri" panose="020F0502020204030204" pitchFamily="34" charset="0"/>
                <a:ea typeface="Times New Roman" panose="02020603050405020304" pitchFamily="18" charset="0"/>
                <a:cs typeface="Arial" panose="020B0604020202020204" pitchFamily="34" charset="0"/>
              </a:rPr>
              <a:t>t allow them to change your work!  </a:t>
            </a:r>
          </a:p>
          <a:p>
            <a:pPr lvl="1" eaLnBrk="1" hangingPunct="1"/>
            <a:r>
              <a:rPr lang="en-US" altLang="en-US" sz="2400" b="1" dirty="0">
                <a:solidFill>
                  <a:srgbClr val="000000"/>
                </a:solidFill>
                <a:latin typeface="Calibri" panose="020F0502020204030204" pitchFamily="34" charset="0"/>
                <a:ea typeface="Times New Roman" panose="02020603050405020304" pitchFamily="18" charset="0"/>
                <a:cs typeface="Arial" panose="020B0604020202020204" pitchFamily="34" charset="0"/>
              </a:rPr>
              <a:t>Have them teach you how to self-correct your most common errors</a:t>
            </a:r>
          </a:p>
          <a:p>
            <a:pPr marL="0" indent="0" eaLnBrk="1" hangingPunct="1"/>
            <a:r>
              <a:rPr lang="en-US" altLang="en-US" sz="2800" b="1" dirty="0">
                <a:solidFill>
                  <a:srgbClr val="000000"/>
                </a:solidFill>
                <a:latin typeface="Calibri" panose="020F0502020204030204" pitchFamily="34" charset="0"/>
                <a:ea typeface="Times New Roman" panose="02020603050405020304" pitchFamily="18" charset="0"/>
                <a:cs typeface="Arial" panose="020B0604020202020204" pitchFamily="34" charset="0"/>
              </a:rPr>
              <a:t> Cite your sources!</a:t>
            </a:r>
          </a:p>
          <a:p>
            <a:pPr lvl="1" eaLnBrk="1" hangingPunct="1"/>
            <a:r>
              <a:rPr lang="en-US" altLang="en-US" sz="2400" b="1" dirty="0">
                <a:solidFill>
                  <a:srgbClr val="000000"/>
                </a:solidFill>
                <a:latin typeface="Calibri" panose="020F0502020204030204" pitchFamily="34" charset="0"/>
                <a:ea typeface="Times New Roman" panose="02020603050405020304" pitchFamily="18" charset="0"/>
                <a:cs typeface="Arial" panose="020B0604020202020204" pitchFamily="34" charset="0"/>
              </a:rPr>
              <a:t>Use a recognizable citation system (APA, MLA, IEEE, Chicago Style, etc.)</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a:xfrm>
            <a:off x="685800" y="228600"/>
            <a:ext cx="7772400" cy="1371600"/>
          </a:xfrm>
        </p:spPr>
        <p:txBody>
          <a:bodyPr/>
          <a:lstStyle/>
          <a:p>
            <a:pPr eaLnBrk="1" hangingPunct="1"/>
            <a:r>
              <a:rPr lang="en-US" altLang="en-US" sz="4000" b="1">
                <a:latin typeface="Calibri" panose="020F0502020204030204" pitchFamily="34" charset="0"/>
              </a:rPr>
              <a:t>Unintentional Plagiarism</a:t>
            </a:r>
            <a:br>
              <a:rPr lang="en-US" altLang="en-US" b="1">
                <a:latin typeface="Calibri" panose="020F0502020204030204" pitchFamily="34" charset="0"/>
              </a:rPr>
            </a:br>
            <a:r>
              <a:rPr lang="en-US" altLang="en-US" sz="3200" b="1" u="sng">
                <a:latin typeface="Calibri" panose="020F0502020204030204" pitchFamily="34" charset="0"/>
              </a:rPr>
              <a:t>“I thought I was paraphrasing!”</a:t>
            </a:r>
          </a:p>
        </p:txBody>
      </p:sp>
      <p:sp>
        <p:nvSpPr>
          <p:cNvPr id="1027" name="Rectangle 3"/>
          <p:cNvSpPr>
            <a:spLocks noGrp="1" noChangeArrowheads="1"/>
          </p:cNvSpPr>
          <p:nvPr>
            <p:ph idx="1"/>
          </p:nvPr>
        </p:nvSpPr>
        <p:spPr>
          <a:xfrm>
            <a:off x="685800" y="1828800"/>
            <a:ext cx="7772400" cy="4267200"/>
          </a:xfrm>
        </p:spPr>
        <p:txBody>
          <a:bodyPr/>
          <a:lstStyle/>
          <a:p>
            <a:pPr eaLnBrk="1" hangingPunct="1">
              <a:lnSpc>
                <a:spcPct val="90000"/>
              </a:lnSpc>
            </a:pPr>
            <a:r>
              <a:rPr lang="en-US" altLang="en-US" sz="3000" i="1">
                <a:latin typeface="Calibri" panose="020F0502020204030204" pitchFamily="34" charset="0"/>
              </a:rPr>
              <a:t>Definition of Paraphrasing</a:t>
            </a:r>
            <a:r>
              <a:rPr lang="en-US" altLang="en-US" sz="3000">
                <a:latin typeface="Calibri" panose="020F0502020204030204" pitchFamily="34" charset="0"/>
              </a:rPr>
              <a:t>: “A rewording of the meaning of something spoken or written” (Webster’s Dictionary).</a:t>
            </a:r>
          </a:p>
          <a:p>
            <a:pPr eaLnBrk="1" hangingPunct="1"/>
            <a:r>
              <a:rPr lang="en-US" altLang="en-US" sz="3000">
                <a:latin typeface="Calibri" panose="020F0502020204030204" pitchFamily="34" charset="0"/>
              </a:rPr>
              <a:t>When I </a:t>
            </a:r>
            <a:r>
              <a:rPr lang="en-US" altLang="en-US" sz="3000" i="1">
                <a:latin typeface="Calibri" panose="020F0502020204030204" pitchFamily="34" charset="0"/>
              </a:rPr>
              <a:t>paraphrase</a:t>
            </a:r>
            <a:r>
              <a:rPr lang="en-US" altLang="en-US" sz="3000">
                <a:latin typeface="Calibri" panose="020F0502020204030204" pitchFamily="34" charset="0"/>
              </a:rPr>
              <a:t>, I keep the meaning but change the word order and vocabulary so they become my own </a:t>
            </a:r>
            <a:r>
              <a:rPr lang="en-US" altLang="en-US" sz="3000">
                <a:latin typeface="Calibri" panose="020F0502020204030204" pitchFamily="34" charset="0"/>
                <a:sym typeface="Wingdings" panose="05000000000000000000" pitchFamily="2" charset="2"/>
              </a:rPr>
              <a:t> you must BOTH change the word order AND the words themselves to truly paraphrase properly!</a:t>
            </a:r>
            <a:endParaRPr lang="en-US" altLang="en-US" sz="300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027">
                                            <p:txEl>
                                              <p:pRg st="1" end="1"/>
                                            </p:txEl>
                                          </p:spTgt>
                                        </p:tgtEl>
                                        <p:attrNameLst>
                                          <p:attrName>style.visibility</p:attrName>
                                        </p:attrNameLst>
                                      </p:cBhvr>
                                      <p:to>
                                        <p:strVal val="visible"/>
                                      </p:to>
                                    </p:set>
                                    <p:anim calcmode="lin" valueType="num">
                                      <p:cBhvr additive="base">
                                        <p:cTn id="7" dur="500" fill="hold"/>
                                        <p:tgtEl>
                                          <p:spTgt spid="102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2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8"/>
  <p:tag name="MMPROD_UIDATA" val="&lt;database version=&quot;6.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PLAGIARISM&amp;#x0D;&amp;#x0A;What It Is&amp;#x0D;&amp;#x0A;&amp;amp;&amp;#x0D;&amp;#x0A;How to Avoid It&amp;#x0D;&amp;#x0A;&amp;quot;&quot;/&gt;&lt;property id=&quot;20307&quot; value=&quot;260&quot;/&gt;&lt;/object&gt;&lt;object type=&quot;3&quot; unique_id=&quot;10005&quot;&gt;&lt;property id=&quot;20148&quot; value=&quot;5&quot;/&gt;&lt;property id=&quot;20300&quot; value=&quot;Slide 2 - &amp;quot;HOW TO AVOID PLAGIARISM&amp;quot;&quot;/&gt;&lt;property id=&quot;20307&quot; value=&quot;266&quot;/&gt;&lt;/object&gt;&lt;object type=&quot;3&quot; unique_id=&quot;10006&quot;&gt;&lt;property id=&quot;20148&quot; value=&quot;5&quot;/&gt;&lt;property id=&quot;20300&quot; value=&quot;Slide 3 - &amp;quot;HOW TO AVOID PLAGIARISM&amp;quot;&quot;/&gt;&lt;property id=&quot;20307&quot; value=&quot;267&quot;/&gt;&lt;/object&gt;&lt;object type=&quot;3&quot; unique_id=&quot;10007&quot;&gt;&lt;property id=&quot;20148&quot; value=&quot;5&quot;/&gt;&lt;property id=&quot;20300&quot; value=&quot;Slide 4 - &amp;quot;Signs of Intentional Plagiarism&amp;quot;&quot;/&gt;&lt;property id=&quot;20307&quot; value=&quot;292&quot;/&gt;&lt;/object&gt;&lt;object type=&quot;3&quot; unique_id=&quot;10008&quot;&gt;&lt;property id=&quot;20148&quot; value=&quot;5&quot;/&gt;&lt;property id=&quot;20300&quot; value=&quot;Slide 5 - &amp;quot;Unintentional Plagiarism&amp;quot;&quot;/&gt;&lt;property id=&quot;20307&quot; value=&quot;291&quot;/&gt;&lt;/object&gt;&lt;object type=&quot;3&quot; unique_id=&quot;10009&quot;&gt;&lt;property id=&quot;20148&quot; value=&quot;5&quot;/&gt;&lt;property id=&quot;20300&quot; value=&quot;Slide 6&quot;/&gt;&lt;property id=&quot;20307&quot; value=&quot;262&quot;/&gt;&lt;/object&gt;&lt;object type=&quot;3&quot; unique_id=&quot;10010&quot;&gt;&lt;property id=&quot;20148&quot; value=&quot;5&quot;/&gt;&lt;property id=&quot;20300&quot; value=&quot;Slide 7 - &amp;quot;DEFINITIONS&amp;quot;&quot;/&gt;&lt;property id=&quot;20307&quot; value=&quot;261&quot;/&gt;&lt;/object&gt;&lt;object type=&quot;3&quot; unique_id=&quot;10011&quot;&gt;&lt;property id=&quot;20148&quot; value=&quot;5&quot;/&gt;&lt;property id=&quot;20300&quot; value=&quot;Slide 8 - &amp;quot;STEPS IN PARAPHRASING&amp;quot;&quot;/&gt;&lt;property id=&quot;20307&quot; value=&quot;268&quot;/&gt;&lt;/object&gt;&lt;object type=&quot;3&quot; unique_id=&quot;10012&quot;&gt;&lt;property id=&quot;20148&quot; value=&quot;5&quot;/&gt;&lt;property id=&quot;20300&quot; value=&quot;Slide 9 - &amp;quot;GOOD PARAPHRASE IS:&amp;quot;&quot;/&gt;&lt;property id=&quot;20307&quot; value=&quot;269&quot;/&gt;&lt;/object&gt;&lt;object type=&quot;3&quot; unique_id=&quot;10013&quot;&gt;&lt;property id=&quot;20148&quot; value=&quot;5&quot;/&gt;&lt;property id=&quot;20300&quot; value=&quot;Slide 10 - &amp;quot;TIPS FOR PARAPHRASING&amp;quot;&quot;/&gt;&lt;property id=&quot;20307&quot; value=&quot;277&quot;/&gt;&lt;/object&gt;&lt;object type=&quot;3&quot; unique_id=&quot;10014&quot;&gt;&lt;property id=&quot;20148&quot; value=&quot;5&quot;/&gt;&lt;property id=&quot;20300&quot; value=&quot;Slide 11 - &amp;quot;EXAMPLES&amp;quot;&quot;/&gt;&lt;property id=&quot;20307&quot; value=&quot;270&quot;/&gt;&lt;/object&gt;&lt;object type=&quot;3&quot; unique_id=&quot;10015&quot;&gt;&lt;property id=&quot;20148&quot; value=&quot;5&quot;/&gt;&lt;property id=&quot;20300&quot; value=&quot;Slide 12 - &amp;quot;EXPLANATION&amp;quot;&quot;/&gt;&lt;property id=&quot;20307&quot; value=&quot;272&quot;/&gt;&lt;/object&gt;&lt;object type=&quot;3&quot; unique_id=&quot;10016&quot;&gt;&lt;property id=&quot;20148&quot; value=&quot;5&quot;/&gt;&lt;property id=&quot;20300&quot; value=&quot;Slide 13 - &amp;quot;EXAMPLES&amp;quot;&quot;/&gt;&lt;property id=&quot;20307&quot; value=&quot;273&quot;/&gt;&lt;/object&gt;&lt;object type=&quot;3&quot; unique_id=&quot;10017&quot;&gt;&lt;property id=&quot;20148&quot; value=&quot;5&quot;/&gt;&lt;property id=&quot;20300&quot; value=&quot;Slide 14 - &amp;quot;EXPLANATION&amp;quot;&quot;/&gt;&lt;property id=&quot;20307&quot; value=&quot;274&quot;/&gt;&lt;/object&gt;&lt;object type=&quot;3&quot; unique_id=&quot;10018&quot;&gt;&lt;property id=&quot;20148&quot; value=&quot;5&quot;/&gt;&lt;property id=&quot;20300&quot; value=&quot;Slide 15 - &amp;quot;EXAMPLES&amp;quot;&quot;/&gt;&lt;property id=&quot;20307&quot; value=&quot;275&quot;/&gt;&lt;/object&gt;&lt;object type=&quot;3&quot; unique_id=&quot;10019&quot;&gt;&lt;property id=&quot;20148&quot; value=&quot;5&quot;/&gt;&lt;property id=&quot;20300&quot; value=&quot;Slide 16 - &amp;quot;EXPLANATION&amp;quot;&quot;/&gt;&lt;property id=&quot;20307&quot; value=&quot;276&quot;/&gt;&lt;/object&gt;&lt;object type=&quot;3&quot; unique_id=&quot;10020&quot;&gt;&lt;property id=&quot;20148&quot; value=&quot;5&quot;/&gt;&lt;property id=&quot;20300&quot; value=&quot;Slide 17 - &amp;quot;Paraphrase Craze&amp;quot;&quot;/&gt;&lt;property id=&quot;20307&quot; value=&quot;283&quot;/&gt;&lt;/object&gt;&lt;object type=&quot;3&quot; unique_id=&quot;10021&quot;&gt;&lt;property id=&quot;20148&quot; value=&quot;5&quot;/&gt;&lt;property id=&quot;20300&quot; value=&quot;Slide 18 - &amp;quot;ACTIVITY 1&amp;quot;&quot;/&gt;&lt;property id=&quot;20307&quot; value=&quot;284&quot;/&gt;&lt;/object&gt;&lt;object type=&quot;3&quot; unique_id=&quot;10022&quot;&gt;&lt;property id=&quot;20148&quot; value=&quot;5&quot;/&gt;&lt;property id=&quot;20300&quot; value=&quot;Slide 19 - &amp;quot;ACTIVITY 1 Response&amp;quot;&quot;/&gt;&lt;property id=&quot;20307&quot; value=&quot;285&quot;/&gt;&lt;/object&gt;&lt;object type=&quot;3&quot; unique_id=&quot;10023&quot;&gt;&lt;property id=&quot;20148&quot; value=&quot;5&quot;/&gt;&lt;property id=&quot;20300&quot; value=&quot;Slide 20 - &amp;quot;RESEARCH PAPER&amp;quot;&quot;/&gt;&lt;property id=&quot;20307&quot; value=&quot;279&quot;/&gt;&lt;/object&gt;&lt;object type=&quot;3&quot; unique_id=&quot;10024&quot;&gt;&lt;property id=&quot;20148&quot; value=&quot;5&quot;/&gt;&lt;property id=&quot;20300&quot; value=&quot;Slide 21 - &amp;quot;FOLLOW-UP&amp;quot;&quot;/&gt;&lt;property id=&quot;20307&quot; value=&quot;280&quot;/&gt;&lt;/object&gt;&lt;object type=&quot;3&quot; unique_id=&quot;10025&quot;&gt;&lt;property id=&quot;20148&quot; value=&quot;5&quot;/&gt;&lt;property id=&quot;20300&quot; value=&quot;Slide 22 - &amp;quot;INTERNAL CITATION&amp;quot;&quot;/&gt;&lt;property id=&quot;20307&quot; value=&quot;289&quot;/&gt;&lt;/object&gt;&lt;object type=&quot;3&quot; unique_id=&quot;10026&quot;&gt;&lt;property id=&quot;20148&quot; value=&quot;5&quot;/&gt;&lt;property id=&quot;20300&quot; value=&quot;Slide 23 - &amp;quot;WORKS CITED PAGE&amp;quot;&quot;/&gt;&lt;property id=&quot;20307&quot; value=&quot;288&quot;/&gt;&lt;/object&gt;&lt;object type=&quot;3&quot; unique_id=&quot;10027&quot;&gt;&lt;property id=&quot;20148&quot; value=&quot;5&quot;/&gt;&lt;property id=&quot;20300&quot; value=&quot;Slide 24 - &amp;quot;EXAMPLES: Internal Citation&amp;quot;&quot;/&gt;&lt;property id=&quot;20307&quot; value=&quot;290&quot;/&gt;&lt;/object&gt;&lt;object type=&quot;3&quot; unique_id=&quot;10028&quot;&gt;&lt;property id=&quot;20148&quot; value=&quot;5&quot;/&gt;&lt;property id=&quot;20300&quot; value=&quot;Slide 25 - &amp;quot;RESOURCES&amp;quot;&quot;/&gt;&lt;property id=&quot;20307&quot; value=&quot;282&quot;/&gt;&lt;/object&gt;&lt;object type=&quot;3&quot; unique_id=&quot;10029&quot;&gt;&lt;property id=&quot;20148&quot; value=&quot;5&quot;/&gt;&lt;property id=&quot;20300&quot; value=&quot;Slide 26 - &amp;quot;ACTIVITY 2&amp;quot;&quot;/&gt;&lt;property id=&quot;20307&quot; value=&quot;287&quot;/&gt;&lt;/object&gt;&lt;object type=&quot;3&quot; unique_id=&quot;10030&quot;&gt;&lt;property id=&quot;20148&quot; value=&quot;5&quot;/&gt;&lt;property id=&quot;20300&quot; value=&quot;Slide 27 - &amp;quot;ACTIVITY 2 Response&amp;quot;&quot;/&gt;&lt;property id=&quot;20307&quot; value=&quot;286&quot;/&gt;&lt;/object&gt;&lt;/object&gt;&lt;/object&gt;&lt;/database&gt;"/>
</p:tagLst>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 Id="rId5" Type="http://schemas.openxmlformats.org/officeDocument/2006/relationships/image" Target="../media/image5.jpeg"/><Relationship Id="rId4" Type="http://schemas.openxmlformats.org/officeDocument/2006/relationships/image" Target="../media/image4.jpeg"/></Relationships>
</file>

<file path=ppt/theme/theme1.xml><?xml version="1.0" encoding="utf-8"?>
<a:theme xmlns:a="http://schemas.openxmlformats.org/drawingml/2006/main" name="Inkwell">
  <a:themeElements>
    <a:clrScheme name="Inkwell">
      <a:dk1>
        <a:sysClr val="windowText" lastClr="000000"/>
      </a:dk1>
      <a:lt1>
        <a:sysClr val="window" lastClr="FFFFFF"/>
      </a:lt1>
      <a:dk2>
        <a:srgbClr val="584D2E"/>
      </a:dk2>
      <a:lt2>
        <a:srgbClr val="EFE7C3"/>
      </a:lt2>
      <a:accent1>
        <a:srgbClr val="860908"/>
      </a:accent1>
      <a:accent2>
        <a:srgbClr val="4A0505"/>
      </a:accent2>
      <a:accent3>
        <a:srgbClr val="7A500A"/>
      </a:accent3>
      <a:accent4>
        <a:srgbClr val="C47810"/>
      </a:accent4>
      <a:accent5>
        <a:srgbClr val="827752"/>
      </a:accent5>
      <a:accent6>
        <a:srgbClr val="B5BB83"/>
      </a:accent6>
      <a:hlink>
        <a:srgbClr val="C47810"/>
      </a:hlink>
      <a:folHlink>
        <a:srgbClr val="F0A43A"/>
      </a:folHlink>
    </a:clrScheme>
    <a:fontScheme name="Inkwell">
      <a:majorFont>
        <a:latin typeface="Goudy Old Style"/>
        <a:ea typeface=""/>
        <a:cs typeface=""/>
        <a:font script="Jpan" typeface="ＭＳ 明朝"/>
        <a:font script="Hans" typeface="宋体"/>
        <a:font script="Hant" typeface="新細明體"/>
      </a:majorFont>
      <a:minorFont>
        <a:latin typeface="Goudy Old Style"/>
        <a:ea typeface=""/>
        <a:cs typeface=""/>
        <a:font script="Jpan" typeface="ＭＳ 明朝"/>
        <a:font script="Hans" typeface="宋体"/>
        <a:font script="Hant" typeface="新細明體"/>
      </a:minorFont>
    </a:fontScheme>
    <a:fmtScheme name="Inkwell">
      <a:fillStyleLst>
        <a:solidFill>
          <a:schemeClr val="phClr"/>
        </a:solidFill>
        <a:blipFill rotWithShape="1">
          <a:blip xmlns:r="http://schemas.openxmlformats.org/officeDocument/2006/relationships" r:embed="rId1">
            <a:duotone>
              <a:schemeClr val="phClr">
                <a:shade val="30000"/>
              </a:schemeClr>
              <a:schemeClr val="phClr">
                <a:alpha val="10000"/>
                <a:satMod val="120000"/>
              </a:schemeClr>
            </a:duotone>
          </a:blip>
          <a:stretch/>
        </a:blipFill>
        <a:blipFill rotWithShape="1">
          <a:blip xmlns:r="http://schemas.openxmlformats.org/officeDocument/2006/relationships" r:embed="rId2">
            <a:duotone>
              <a:schemeClr val="phClr">
                <a:shade val="30000"/>
                <a:satMod val="150000"/>
              </a:schemeClr>
              <a:schemeClr val="phClr">
                <a:alpha val="10000"/>
                <a:satMod val="120000"/>
              </a:schemeClr>
            </a:duotone>
          </a:blip>
          <a:stretch/>
        </a:blipFill>
      </a:fillStyleLst>
      <a:lnStyleLst>
        <a:ln w="12700" cap="flat" cmpd="sng" algn="ctr">
          <a:solidFill>
            <a:schemeClr val="phClr">
              <a:shade val="95000"/>
              <a:satMod val="105000"/>
            </a:scheme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101600" dist="38100" dir="5400000" rotWithShape="0">
              <a:srgbClr val="000000">
                <a:alpha val="75000"/>
              </a:srgbClr>
            </a:outerShdw>
          </a:effectLst>
        </a:effectStyle>
        <a:effectStyle>
          <a:effectLst>
            <a:outerShdw blurRad="38100" dist="25400" dir="5400000" rotWithShape="0">
              <a:srgbClr val="000000">
                <a:alpha val="75000"/>
              </a:srgbClr>
            </a:outerShdw>
            <a:softEdge rad="25400"/>
          </a:effectLst>
        </a:effectStyle>
      </a:effectStyleLst>
      <a:bgFillStyleLst>
        <a:blipFill rotWithShape="1">
          <a:blip xmlns:r="http://schemas.openxmlformats.org/officeDocument/2006/relationships" r:embed="rId3"/>
          <a:stretch/>
        </a:blipFill>
        <a:blipFill rotWithShape="1">
          <a:blip xmlns:r="http://schemas.openxmlformats.org/officeDocument/2006/relationships" r:embed="rId4"/>
          <a:stretch/>
        </a:blipFill>
        <a:blipFill rotWithShape="1">
          <a:blip xmlns:r="http://schemas.openxmlformats.org/officeDocument/2006/relationships" r:embed="rId5"/>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Inkwell.thmx</Template>
  <TotalTime>4663</TotalTime>
  <Words>1086</Words>
  <Application>Microsoft Office PowerPoint</Application>
  <PresentationFormat>On-screen Show (4:3)</PresentationFormat>
  <Paragraphs>99</Paragraphs>
  <Slides>19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Calibri</vt:lpstr>
      <vt:lpstr>Goudy Old Style</vt:lpstr>
      <vt:lpstr>Impact</vt:lpstr>
      <vt:lpstr>Rockwell</vt:lpstr>
      <vt:lpstr>Times New Roman</vt:lpstr>
      <vt:lpstr>Wingdings</vt:lpstr>
      <vt:lpstr>Inkwell</vt:lpstr>
      <vt:lpstr>Academic Integrity and Plagiarism Workshop and Discussion</vt:lpstr>
      <vt:lpstr>AGENDA</vt:lpstr>
      <vt:lpstr>What is “Plagiarism”?</vt:lpstr>
      <vt:lpstr>Plagiarism and Self-Plagiarism</vt:lpstr>
      <vt:lpstr>GMU Honor Code</vt:lpstr>
      <vt:lpstr>How Do Professors Know? (when I have plagiarized!)</vt:lpstr>
      <vt:lpstr>HOW TO AVOID PLAGIARISM</vt:lpstr>
      <vt:lpstr>Unintentional Plagiarism</vt:lpstr>
      <vt:lpstr>Unintentional Plagiarism “I thought I was paraphrasing!”</vt:lpstr>
      <vt:lpstr>GOOD PARAPHRASING IS:</vt:lpstr>
      <vt:lpstr>TIPS FOR PARAPHRASING</vt:lpstr>
      <vt:lpstr>PowerPoint Presentation</vt:lpstr>
      <vt:lpstr>EXAMPLE #1</vt:lpstr>
      <vt:lpstr>EXPLANATION #1</vt:lpstr>
      <vt:lpstr>EXAMPLE #2</vt:lpstr>
      <vt:lpstr>EXPLANATION #2</vt:lpstr>
      <vt:lpstr>EXAMPLE #3</vt:lpstr>
      <vt:lpstr>EXPLANATION #3</vt:lpstr>
      <vt:lpstr>Academic Integrity Research Paper</vt:lpstr>
    </vt:vector>
  </TitlesOfParts>
  <Company>Clemson Athletics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PLAGIARISM What It Is &amp; How to Avoid It</dc:title>
  <dc:creator>Steven Harris-Scott</dc:creator>
  <cp:lastModifiedBy>Shijith Kumar</cp:lastModifiedBy>
  <cp:revision>132</cp:revision>
  <cp:lastPrinted>2013-08-16T13:26:21Z</cp:lastPrinted>
  <dcterms:created xsi:type="dcterms:W3CDTF">2011-02-17T13:59:26Z</dcterms:created>
  <dcterms:modified xsi:type="dcterms:W3CDTF">2020-02-11T17:14:03Z</dcterms:modified>
</cp:coreProperties>
</file>