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AB-44B4-457E-9895-557A3AB7D233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5CBC-294A-402F-9903-1F050207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8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AB-44B4-457E-9895-557A3AB7D233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5CBC-294A-402F-9903-1F050207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45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AB-44B4-457E-9895-557A3AB7D233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5CBC-294A-402F-9903-1F050207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0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AB-44B4-457E-9895-557A3AB7D233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5CBC-294A-402F-9903-1F050207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0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AB-44B4-457E-9895-557A3AB7D233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5CBC-294A-402F-9903-1F050207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08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AB-44B4-457E-9895-557A3AB7D233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5CBC-294A-402F-9903-1F050207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4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AB-44B4-457E-9895-557A3AB7D233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5CBC-294A-402F-9903-1F050207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9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AB-44B4-457E-9895-557A3AB7D233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5CBC-294A-402F-9903-1F050207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1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AB-44B4-457E-9895-557A3AB7D233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5CBC-294A-402F-9903-1F050207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4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AB-44B4-457E-9895-557A3AB7D233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5CBC-294A-402F-9903-1F050207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7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3AB-44B4-457E-9895-557A3AB7D233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5CBC-294A-402F-9903-1F050207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3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7E3AB-44B4-457E-9895-557A3AB7D233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75CBC-294A-402F-9903-1F0502073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6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E-resources: Characteristics, Features and Types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85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E-resources: Characteristics, Features and Types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E-resources: Characteristics, Features and Types</dc:title>
  <dc:creator>user</dc:creator>
  <cp:lastModifiedBy>user</cp:lastModifiedBy>
  <cp:revision>2</cp:revision>
  <dcterms:created xsi:type="dcterms:W3CDTF">2017-03-05T14:58:14Z</dcterms:created>
  <dcterms:modified xsi:type="dcterms:W3CDTF">2017-03-05T17:59:25Z</dcterms:modified>
</cp:coreProperties>
</file>