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0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9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1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5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4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6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9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9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D9CD-E8EC-4A75-92FA-B7407BABB8DE}" type="datetimeFigureOut">
              <a:rPr lang="en-US" smtClean="0"/>
              <a:t>05-Mar-17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5EC2-0AF1-42CD-B2D2-33BE61015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6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E-resources: Characteristics, Features and Types </a:t>
            </a:r>
          </a:p>
        </p:txBody>
      </p:sp>
    </p:spTree>
    <p:extLst>
      <p:ext uri="{BB962C8B-B14F-4D97-AF65-F5344CB8AC3E}">
        <p14:creationId xmlns:p14="http://schemas.microsoft.com/office/powerpoint/2010/main" val="15904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/>
          <a:p>
            <a:r>
              <a:rPr lang="en-US" dirty="0" smtClean="0"/>
              <a:t>E-Journals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09800"/>
            <a:ext cx="6400800" cy="34290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Definition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Medium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	CD-ROM</a:t>
            </a:r>
          </a:p>
          <a:p>
            <a:pPr algn="l"/>
            <a:r>
              <a:rPr lang="en-US" dirty="0" smtClean="0"/>
              <a:t>     	Web-based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Formats </a:t>
            </a:r>
          </a:p>
          <a:p>
            <a:pPr algn="l"/>
            <a:r>
              <a:rPr lang="en-US" dirty="0" smtClean="0"/>
              <a:t>  	html	</a:t>
            </a:r>
          </a:p>
          <a:p>
            <a:pPr algn="l"/>
            <a:r>
              <a:rPr lang="en-US" dirty="0" smtClean="0"/>
              <a:t>	</a:t>
            </a:r>
            <a:r>
              <a:rPr lang="en-US" dirty="0" err="1" smtClean="0"/>
              <a:t>pdf</a:t>
            </a: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79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E-Journals…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Access </a:t>
            </a:r>
          </a:p>
          <a:p>
            <a:pPr marL="0" indent="0">
              <a:buNone/>
            </a:pPr>
            <a:r>
              <a:rPr lang="en-US" dirty="0" smtClean="0"/>
              <a:t>	Fee-based: Individual/Institutional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Free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Intranet based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Username and </a:t>
            </a:r>
            <a:r>
              <a:rPr lang="en-US" dirty="0" smtClean="0"/>
              <a:t>password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Platform: Single/ Shared </a:t>
            </a:r>
            <a:endParaRPr lang="en-US" dirty="0" smtClean="0"/>
          </a:p>
          <a:p>
            <a:r>
              <a:rPr lang="en-US" dirty="0" smtClean="0"/>
              <a:t>Features </a:t>
            </a:r>
          </a:p>
          <a:p>
            <a:pPr marL="0" indent="0">
              <a:buNone/>
            </a:pPr>
            <a:r>
              <a:rPr lang="en-US" dirty="0" smtClean="0"/>
              <a:t>	Searching tools</a:t>
            </a:r>
          </a:p>
          <a:p>
            <a:pPr marL="0" indent="0">
              <a:buNone/>
            </a:pPr>
            <a:r>
              <a:rPr lang="en-US" dirty="0" smtClean="0"/>
              <a:t>	Hyper </a:t>
            </a:r>
            <a:r>
              <a:rPr lang="en-US" dirty="0"/>
              <a:t>text </a:t>
            </a:r>
            <a:r>
              <a:rPr lang="en-US" dirty="0" smtClean="0"/>
              <a:t>links</a:t>
            </a:r>
          </a:p>
          <a:p>
            <a:pPr marL="0" indent="0">
              <a:buNone/>
            </a:pPr>
            <a:r>
              <a:rPr lang="en-US" dirty="0" smtClean="0"/>
              <a:t>	Multimedia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	E-alert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Speedy production </a:t>
            </a:r>
            <a:r>
              <a:rPr lang="en-US" dirty="0"/>
              <a:t>and </a:t>
            </a:r>
            <a:r>
              <a:rPr lang="en-US" dirty="0" smtClean="0"/>
              <a:t>distribution</a:t>
            </a:r>
          </a:p>
          <a:p>
            <a:r>
              <a:rPr lang="en-US" dirty="0" smtClean="0"/>
              <a:t>Prompt access </a:t>
            </a:r>
            <a:r>
              <a:rPr lang="en-US" smtClean="0"/>
              <a:t>by scholars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23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E-Journals</vt:lpstr>
      <vt:lpstr>E-Journals…</vt:lpstr>
      <vt:lpstr>Advantages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E-Journals</dc:title>
  <dc:creator>user</dc:creator>
  <cp:lastModifiedBy>user</cp:lastModifiedBy>
  <cp:revision>6</cp:revision>
  <dcterms:created xsi:type="dcterms:W3CDTF">2017-02-28T13:49:51Z</dcterms:created>
  <dcterms:modified xsi:type="dcterms:W3CDTF">2017-03-05T17:57:53Z</dcterms:modified>
</cp:coreProperties>
</file>