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5" r:id="rId5"/>
    <p:sldId id="269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Evaluation of Information Resources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FF0000"/>
                </a:solidFill>
              </a:rPr>
              <a:t>“On the Internet nobody knows you are a  dog”</a:t>
            </a:r>
            <a:endParaRPr lang="en-IN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Official\cLASS\Presentations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600"/>
            <a:ext cx="556259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  <a:endParaRPr lang="en-IN" dirty="0"/>
          </a:p>
        </p:txBody>
      </p:sp>
      <p:pic>
        <p:nvPicPr>
          <p:cNvPr id="4" name="Content Placeholder 3" descr="Brfpmp6IUAASzD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9872" y="1600200"/>
            <a:ext cx="394425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More than 700 billion websites</a:t>
            </a:r>
          </a:p>
          <a:p>
            <a:r>
              <a:rPr lang="en-IN" dirty="0" smtClean="0"/>
              <a:t>ANYONE can publish on the Web</a:t>
            </a:r>
          </a:p>
          <a:p>
            <a:r>
              <a:rPr lang="en-IN" dirty="0" smtClean="0"/>
              <a:t>No quality control</a:t>
            </a:r>
          </a:p>
          <a:p>
            <a:r>
              <a:rPr lang="en-IN" smtClean="0"/>
              <a:t>Out-dated information</a:t>
            </a:r>
            <a:endParaRPr lang="en-I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No selection guidelines for search engines</a:t>
            </a:r>
            <a:endParaRPr lang="en-US" sz="3200" b="1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Authority</a:t>
            </a:r>
          </a:p>
          <a:p>
            <a:pPr>
              <a:buNone/>
            </a:pPr>
            <a:r>
              <a:rPr lang="en-IN" dirty="0"/>
              <a:t>	 -Domain </a:t>
            </a:r>
            <a:r>
              <a:rPr lang="en-IN" dirty="0" smtClean="0"/>
              <a:t>type</a:t>
            </a:r>
          </a:p>
          <a:p>
            <a:pPr>
              <a:buNone/>
            </a:pPr>
            <a:r>
              <a:rPr lang="en-IN" dirty="0"/>
              <a:t>	- About Us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</a:t>
            </a:r>
            <a:r>
              <a:rPr lang="en-IN" dirty="0" smtClean="0"/>
              <a:t>Qualifications/Credibility/Expertise </a:t>
            </a:r>
          </a:p>
          <a:p>
            <a:pPr>
              <a:buNone/>
            </a:pPr>
            <a:r>
              <a:rPr lang="en-IN" dirty="0" smtClean="0"/>
              <a:t>	- Affiliation </a:t>
            </a:r>
          </a:p>
          <a:p>
            <a:pPr>
              <a:buNone/>
            </a:pPr>
            <a:r>
              <a:rPr lang="en-IN" dirty="0" smtClean="0"/>
              <a:t>	- Contact information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…Evaluation </a:t>
            </a:r>
            <a:r>
              <a:rPr lang="en-IN" dirty="0" smtClean="0"/>
              <a:t>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Accuracy</a:t>
            </a:r>
          </a:p>
          <a:p>
            <a:pPr marL="0" indent="0">
              <a:buNone/>
            </a:pPr>
            <a:r>
              <a:rPr lang="en-US" dirty="0" smtClean="0"/>
              <a:t>	Free </a:t>
            </a:r>
            <a:r>
              <a:rPr lang="en-US" dirty="0"/>
              <a:t>from spelling </a:t>
            </a:r>
            <a:r>
              <a:rPr lang="en-US" dirty="0" smtClean="0"/>
              <a:t>errors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Grammar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Editing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Facts 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</a:t>
            </a:r>
            <a:r>
              <a:rPr lang="en-IN" dirty="0" smtClean="0"/>
              <a:t>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Objectivity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IN" b="1" dirty="0" smtClean="0">
                <a:solidFill>
                  <a:srgbClr val="FF0000"/>
                </a:solidFill>
              </a:rPr>
              <a:t>Currency</a:t>
            </a:r>
            <a:endParaRPr lang="en-IN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IN" sz="3200" dirty="0" smtClean="0"/>
              <a:t> - Latest information</a:t>
            </a:r>
          </a:p>
          <a:p>
            <a:pPr marL="457200" lvl="1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- Frequency of up-</a:t>
            </a:r>
            <a:r>
              <a:rPr lang="en-IN" sz="3200" dirty="0" err="1" smtClean="0"/>
              <a:t>dation</a:t>
            </a:r>
            <a:r>
              <a:rPr lang="en-IN" sz="3200" dirty="0" smtClean="0"/>
              <a:t>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-Updated links </a:t>
            </a: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7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83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Evaluation of Information Resources </vt:lpstr>
      <vt:lpstr>“On the Internet nobody knows you are a  dog”</vt:lpstr>
      <vt:lpstr>…Evaluation of Information Resources…</vt:lpstr>
      <vt:lpstr>…Evaluation of Information Resources…</vt:lpstr>
      <vt:lpstr>…Evaluation of Information Resources…</vt:lpstr>
      <vt:lpstr>…Evaluation of Information Resources…</vt:lpstr>
      <vt:lpstr>…Evaluation of Information Resource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Information Resources</dc:title>
  <dc:creator>Dr. Shijith Kumar C</dc:creator>
  <cp:lastModifiedBy>user</cp:lastModifiedBy>
  <cp:revision>5</cp:revision>
  <dcterms:created xsi:type="dcterms:W3CDTF">2006-08-16T00:00:00Z</dcterms:created>
  <dcterms:modified xsi:type="dcterms:W3CDTF">2017-03-22T01:02:20Z</dcterms:modified>
</cp:coreProperties>
</file>