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Traditional Sources of Information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Categories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Primary</a:t>
            </a:r>
          </a:p>
          <a:p>
            <a:endParaRPr lang="en-IN" dirty="0" smtClean="0"/>
          </a:p>
          <a:p>
            <a:r>
              <a:rPr lang="en-IN" dirty="0" smtClean="0"/>
              <a:t>Secondary</a:t>
            </a:r>
          </a:p>
          <a:p>
            <a:endParaRPr lang="en-IN" dirty="0" smtClean="0"/>
          </a:p>
          <a:p>
            <a:r>
              <a:rPr lang="en-IN" dirty="0" smtClean="0"/>
              <a:t>Tertiary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Primary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Original research findings</a:t>
            </a:r>
          </a:p>
          <a:p>
            <a:pPr>
              <a:buNone/>
            </a:pPr>
            <a:r>
              <a:rPr lang="en-IN" dirty="0" smtClean="0"/>
              <a:t>	‘ Firsthand information’ </a:t>
            </a:r>
          </a:p>
          <a:p>
            <a:r>
              <a:rPr lang="en-IN" dirty="0" smtClean="0"/>
              <a:t>First time reporting or </a:t>
            </a:r>
            <a:r>
              <a:rPr lang="en-US" dirty="0"/>
              <a:t>first formal appearance </a:t>
            </a:r>
            <a:endParaRPr lang="en-IN" dirty="0" smtClean="0"/>
          </a:p>
          <a:p>
            <a:r>
              <a:rPr lang="en-IN" dirty="0" smtClean="0"/>
              <a:t>Highly technical</a:t>
            </a:r>
          </a:p>
          <a:p>
            <a:r>
              <a:rPr lang="en-IN" dirty="0" smtClean="0"/>
              <a:t>Intended for special audience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Secondary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Interpretation of primary information</a:t>
            </a:r>
          </a:p>
          <a:p>
            <a:r>
              <a:rPr lang="en-US" dirty="0" smtClean="0"/>
              <a:t>Background </a:t>
            </a:r>
            <a:r>
              <a:rPr lang="en-US" dirty="0"/>
              <a:t>information on a </a:t>
            </a:r>
            <a:r>
              <a:rPr lang="en-US" dirty="0" smtClean="0"/>
              <a:t>topic</a:t>
            </a:r>
          </a:p>
          <a:p>
            <a:r>
              <a:rPr lang="en-US" dirty="0" smtClean="0"/>
              <a:t>Simple compared to primary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Tertiary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Overviews of primary &amp; secondary</a:t>
            </a:r>
          </a:p>
          <a:p>
            <a:r>
              <a:rPr lang="en-US" dirty="0" smtClean="0"/>
              <a:t>Summary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Periodical Publication</a:t>
            </a:r>
          </a:p>
          <a:p>
            <a:r>
              <a:rPr lang="en-IN" dirty="0" smtClean="0"/>
              <a:t>Journals Vs Magazines</a:t>
            </a:r>
          </a:p>
          <a:p>
            <a:r>
              <a:rPr lang="en-IN" dirty="0" smtClean="0"/>
              <a:t>Frequency</a:t>
            </a:r>
          </a:p>
          <a:p>
            <a:r>
              <a:rPr lang="en-IN" dirty="0" smtClean="0"/>
              <a:t>Issue no. &amp; volume no.</a:t>
            </a:r>
          </a:p>
          <a:p>
            <a:r>
              <a:rPr lang="en-IN" dirty="0" smtClean="0"/>
              <a:t>Pagination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Access </a:t>
            </a:r>
            <a:r>
              <a:rPr lang="en-IN" dirty="0" smtClean="0"/>
              <a:t>based categorization </a:t>
            </a:r>
            <a:endParaRPr lang="en-IN" dirty="0" smtClean="0"/>
          </a:p>
          <a:p>
            <a:r>
              <a:rPr lang="en-IN" dirty="0" smtClean="0"/>
              <a:t>Contents </a:t>
            </a:r>
          </a:p>
          <a:p>
            <a:pPr lvl="1"/>
            <a:r>
              <a:rPr lang="en-IN" dirty="0" smtClean="0"/>
              <a:t>Editorial </a:t>
            </a:r>
          </a:p>
          <a:p>
            <a:pPr lvl="1"/>
            <a:r>
              <a:rPr lang="en-IN" dirty="0" smtClean="0"/>
              <a:t>Research articles</a:t>
            </a:r>
          </a:p>
          <a:p>
            <a:pPr lvl="1"/>
            <a:r>
              <a:rPr lang="en-IN" dirty="0" smtClean="0"/>
              <a:t>Book Reviews</a:t>
            </a:r>
          </a:p>
          <a:p>
            <a:pPr lvl="1"/>
            <a:r>
              <a:rPr lang="en-IN" dirty="0" smtClean="0"/>
              <a:t>Letters to the Editor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73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Traditional Sources of Information</vt:lpstr>
      <vt:lpstr>Categories</vt:lpstr>
      <vt:lpstr>Primary Sources of Information</vt:lpstr>
      <vt:lpstr>Secondary Sources of Information</vt:lpstr>
      <vt:lpstr>Tertiary Sources of Information</vt:lpstr>
      <vt:lpstr>Journals..</vt:lpstr>
      <vt:lpstr>Journals..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Sources of Information</dc:title>
  <dc:creator>Dr. Shijith Kumar C</dc:creator>
  <cp:lastModifiedBy>Dr. Shijith Kumar C</cp:lastModifiedBy>
  <cp:revision>3</cp:revision>
  <dcterms:created xsi:type="dcterms:W3CDTF">2017-02-14T04:04:01Z</dcterms:created>
  <dcterms:modified xsi:type="dcterms:W3CDTF">2017-02-15T04:06:43Z</dcterms:modified>
</cp:coreProperties>
</file>