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2" r:id="rId10"/>
    <p:sldId id="264" r:id="rId11"/>
    <p:sldId id="266" r:id="rId12"/>
    <p:sldId id="268" r:id="rId13"/>
    <p:sldId id="269" r:id="rId14"/>
    <p:sldId id="267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79" autoAdjust="0"/>
    <p:restoredTop sz="86380" autoAdjust="0"/>
  </p:normalViewPr>
  <p:slideViewPr>
    <p:cSldViewPr>
      <p:cViewPr varScale="1">
        <p:scale>
          <a:sx n="59" d="100"/>
          <a:sy n="59" d="100"/>
        </p:scale>
        <p:origin x="-136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03-02-2017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CE075-DCE1-4F78-97E8-AA727F4E6D3D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ish.ac.i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err="1" smtClean="0"/>
              <a:t>AIISH</a:t>
            </a:r>
            <a:r>
              <a:rPr lang="en-IN" dirty="0" smtClean="0"/>
              <a:t> Library &amp; Information Centre: E-resources &amp; Services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>
                <a:hlinkClick r:id="rId2"/>
              </a:rPr>
              <a:t>www.aiish.ac.in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3. </a:t>
            </a:r>
            <a:r>
              <a:rPr lang="en-IN" dirty="0" err="1" smtClean="0"/>
              <a:t>NLIST</a:t>
            </a:r>
            <a:r>
              <a:rPr lang="en-IN" dirty="0" smtClean="0"/>
              <a:t> .....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Library and Information Services Infrastructure for Scholarly Content </a:t>
            </a:r>
          </a:p>
          <a:p>
            <a:r>
              <a:rPr lang="en-IN" dirty="0" err="1" smtClean="0"/>
              <a:t>MHRD</a:t>
            </a:r>
            <a:r>
              <a:rPr lang="en-IN" dirty="0" smtClean="0"/>
              <a:t>, </a:t>
            </a:r>
            <a:r>
              <a:rPr lang="en-IN" dirty="0" err="1" smtClean="0"/>
              <a:t>UGC</a:t>
            </a:r>
            <a:r>
              <a:rPr lang="en-IN" dirty="0" smtClean="0"/>
              <a:t>, </a:t>
            </a:r>
            <a:r>
              <a:rPr lang="en-IN" dirty="0" err="1" smtClean="0"/>
              <a:t>INFLIBNET</a:t>
            </a:r>
            <a:endParaRPr lang="en-IN" dirty="0" smtClean="0"/>
          </a:p>
          <a:p>
            <a:r>
              <a:rPr lang="en-IN" dirty="0" smtClean="0"/>
              <a:t>6000 + e-journals &amp; 135000+ e-books</a:t>
            </a:r>
          </a:p>
          <a:p>
            <a:r>
              <a:rPr lang="en-IN" dirty="0" err="1" smtClean="0"/>
              <a:t>Ebrary</a:t>
            </a:r>
            <a:endParaRPr lang="en-IN" dirty="0" smtClean="0"/>
          </a:p>
          <a:p>
            <a:r>
              <a:rPr lang="en-IN" dirty="0" smtClean="0"/>
              <a:t>Publisher &amp; Subject-wise browsing </a:t>
            </a:r>
          </a:p>
          <a:p>
            <a:r>
              <a:rPr lang="en-IN" dirty="0" smtClean="0"/>
              <a:t>Searching through search interface </a:t>
            </a:r>
          </a:p>
          <a:p>
            <a:pPr>
              <a:buNone/>
            </a:pPr>
            <a:r>
              <a:rPr lang="en-IN" sz="1400" dirty="0" smtClean="0"/>
              <a:t>		</a:t>
            </a:r>
          </a:p>
          <a:p>
            <a:pPr>
              <a:buNone/>
            </a:pPr>
            <a:r>
              <a:rPr lang="en-IN" sz="1400" dirty="0" smtClean="0"/>
              <a:t>		Al626786   chuda_99@yahoo.com</a:t>
            </a:r>
            <a:endParaRPr lang="en-I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3. N-LIST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password-based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self-generation of account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- User management</a:t>
            </a:r>
          </a:p>
          <a:p>
            <a:pPr>
              <a:buNone/>
            </a:pPr>
            <a:r>
              <a:rPr lang="en-IN" dirty="0" smtClean="0"/>
              <a:t>	 Mr. </a:t>
            </a:r>
            <a:r>
              <a:rPr lang="en-IN" dirty="0" err="1" smtClean="0"/>
              <a:t>Nidheesh</a:t>
            </a:r>
            <a:r>
              <a:rPr lang="en-IN" dirty="0" smtClean="0"/>
              <a:t> David – Content </a:t>
            </a:r>
            <a:r>
              <a:rPr lang="en-IN" dirty="0" err="1" smtClean="0"/>
              <a:t>Updation</a:t>
            </a:r>
            <a:r>
              <a:rPr lang="en-IN" dirty="0" smtClean="0"/>
              <a:t>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E-journals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107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66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ERMED</a:t>
            </a:r>
            <a:r>
              <a:rPr lang="en-IN" dirty="0" smtClean="0"/>
              <a:t> – 292 nos.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Open Access – 200 nos. </a:t>
            </a:r>
            <a:r>
              <a:rPr lang="en-IN" sz="1600" dirty="0" smtClean="0"/>
              <a:t>(</a:t>
            </a:r>
            <a:r>
              <a:rPr lang="en-IN" sz="1600" i="1" dirty="0" smtClean="0"/>
              <a:t>Do not publish</a:t>
            </a:r>
            <a:r>
              <a:rPr lang="en-IN" sz="1600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Archive- 13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</a:t>
            </a:r>
            <a:r>
              <a:rPr lang="en-IN" dirty="0" err="1" smtClean="0"/>
              <a:t>AIISH</a:t>
            </a:r>
            <a:r>
              <a:rPr lang="en-IN" dirty="0" smtClean="0"/>
              <a:t> subscribed &amp; </a:t>
            </a:r>
            <a:r>
              <a:rPr lang="en-IN" dirty="0" err="1" smtClean="0"/>
              <a:t>ERMED</a:t>
            </a:r>
            <a:r>
              <a:rPr lang="en-IN" dirty="0" smtClean="0"/>
              <a:t>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 </a:t>
            </a:r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E-books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Types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 – 176 nos.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N-LIST – 2826 nos.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 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subscribed: Intranet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dirty="0" smtClean="0"/>
              <a:t> N-LIST: Username &amp; Password based</a:t>
            </a:r>
          </a:p>
          <a:p>
            <a:pPr indent="106363">
              <a:buFont typeface="Courier New" pitchFamily="49" charset="0"/>
              <a:buChar char="o"/>
            </a:pPr>
            <a:r>
              <a:rPr lang="en-IN" smtClean="0"/>
              <a:t> E-book searching interface </a:t>
            </a:r>
            <a:endParaRPr lang="en-IN" dirty="0" smtClean="0"/>
          </a:p>
          <a:p>
            <a:pPr marL="0" indent="449263">
              <a:buFont typeface="Wingdings" pitchFamily="2" charset="2"/>
              <a:buChar char="q"/>
            </a:pPr>
            <a:r>
              <a:rPr lang="en-IN" dirty="0" smtClean="0"/>
              <a:t>Staff: </a:t>
            </a:r>
            <a:r>
              <a:rPr lang="en-IN" dirty="0" err="1" smtClean="0"/>
              <a:t>Nidheesh</a:t>
            </a:r>
            <a:r>
              <a:rPr lang="en-IN" dirty="0" smtClean="0"/>
              <a:t> David  (Subscription &amp; Access)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Book CD-ROMs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Supplementary materials</a:t>
            </a:r>
          </a:p>
          <a:p>
            <a:pPr>
              <a:buNone/>
            </a:pPr>
            <a:r>
              <a:rPr lang="en-IN" dirty="0" smtClean="0"/>
              <a:t>		Total = 250 +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Search: Keyword, title, subject &amp; author-wise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Intranet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Time-bound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Plagiarism Detection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Software: </a:t>
            </a:r>
            <a:r>
              <a:rPr lang="en-IN" dirty="0" err="1" smtClean="0"/>
              <a:t>Turnitin</a:t>
            </a:r>
            <a:r>
              <a:rPr lang="en-IN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Only for </a:t>
            </a:r>
            <a:r>
              <a:rPr lang="en-IN" dirty="0" err="1" smtClean="0"/>
              <a:t>AIISH</a:t>
            </a:r>
            <a:r>
              <a:rPr lang="en-IN" dirty="0" smtClean="0"/>
              <a:t> staff &amp; students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Global access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/>
              <a:t>Shijith</a:t>
            </a:r>
            <a:r>
              <a:rPr lang="en-IN" dirty="0" smtClean="0"/>
              <a:t> Kumar: User management &amp; Admin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Tools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err="1" smtClean="0"/>
              <a:t>OPAC</a:t>
            </a: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Remote Login</a:t>
            </a:r>
          </a:p>
          <a:p>
            <a:pPr>
              <a:buNone/>
            </a:pPr>
            <a:r>
              <a:rPr lang="en-IN" dirty="0" smtClean="0"/>
              <a:t>	 </a:t>
            </a:r>
            <a:r>
              <a:rPr lang="en-IN" dirty="0" err="1" smtClean="0"/>
              <a:t>EZProxy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1. 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A repository of research reports of </a:t>
            </a:r>
            <a:r>
              <a:rPr lang="en-IN" dirty="0" err="1" smtClean="0"/>
              <a:t>AIISH</a:t>
            </a:r>
            <a:endParaRPr lang="en-IN" dirty="0" smtClean="0"/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Categories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PG Dissertations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Independent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</a:t>
            </a:r>
            <a:r>
              <a:rPr lang="en-IN" dirty="0" err="1" smtClean="0"/>
              <a:t>ARF</a:t>
            </a:r>
            <a:r>
              <a:rPr lang="en-IN" dirty="0" smtClean="0"/>
              <a:t> Projects</a:t>
            </a:r>
          </a:p>
          <a:p>
            <a:pPr indent="106363">
              <a:buFont typeface="Courier New" pitchFamily="49" charset="0"/>
              <a:buChar char="o"/>
              <a:tabLst>
                <a:tab pos="722313" algn="l"/>
              </a:tabLst>
            </a:pPr>
            <a:r>
              <a:rPr lang="en-IN" dirty="0" smtClean="0"/>
              <a:t>	PhD Theses</a:t>
            </a:r>
          </a:p>
          <a:p>
            <a:pPr>
              <a:buNone/>
            </a:pPr>
            <a:r>
              <a:rPr lang="en-IN" dirty="0" smtClean="0"/>
              <a:t>	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1. Digital Repository ...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Features</a:t>
            </a:r>
          </a:p>
          <a:p>
            <a:pPr indent="203200">
              <a:buFont typeface="Courier New" pitchFamily="49" charset="0"/>
              <a:buChar char="o"/>
            </a:pPr>
            <a:r>
              <a:rPr lang="en-IN" dirty="0" smtClean="0"/>
              <a:t>	The largest speech &amp; hearing repository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Facilitates author, guide, title, keyword and  </a:t>
            </a:r>
          </a:p>
          <a:p>
            <a:pPr indent="9525">
              <a:buNone/>
            </a:pPr>
            <a:r>
              <a:rPr lang="en-IN" dirty="0" smtClean="0"/>
              <a:t>	year-wise searching 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	Updated on a daily basis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Drawbacks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downloadable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Not copyable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No full-text searching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 errors (</a:t>
            </a:r>
            <a:r>
              <a:rPr lang="en-IN" i="1" dirty="0" smtClean="0"/>
              <a:t>Help us</a:t>
            </a:r>
            <a:r>
              <a:rPr lang="en-IN" dirty="0" smtClean="0"/>
              <a:t>)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Missing pages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Digital Repository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name &amp; password based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Self registration 	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Free for all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Globally accessible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Staff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Contents: Mr. </a:t>
            </a:r>
            <a:r>
              <a:rPr lang="en-IN" dirty="0" err="1" smtClean="0"/>
              <a:t>Nandeesha</a:t>
            </a:r>
            <a:r>
              <a:rPr lang="en-IN" dirty="0" smtClean="0"/>
              <a:t>, B</a:t>
            </a:r>
          </a:p>
          <a:p>
            <a:pPr indent="9525">
              <a:buFont typeface="Courier New" pitchFamily="49" charset="0"/>
              <a:buChar char="o"/>
            </a:pPr>
            <a:r>
              <a:rPr lang="en-IN" dirty="0" smtClean="0"/>
              <a:t>User Management: </a:t>
            </a:r>
            <a:r>
              <a:rPr lang="en-IN" sz="3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Mr. </a:t>
            </a:r>
            <a:r>
              <a:rPr lang="en-IN" dirty="0" err="1" smtClean="0"/>
              <a:t>Nanjunda</a:t>
            </a:r>
            <a:r>
              <a:rPr lang="en-IN" dirty="0" smtClean="0"/>
              <a:t> </a:t>
            </a:r>
            <a:r>
              <a:rPr lang="en-IN" dirty="0" err="1" smtClean="0"/>
              <a:t>Swamy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273050" algn="l"/>
              </a:tabLst>
            </a:pPr>
            <a:r>
              <a:rPr lang="en-IN" dirty="0" smtClean="0"/>
              <a:t>2.Bibliographic databases ...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Organized collection of references and abstracts to published literature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Subject-specific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Both subscription-based and  free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err="1" smtClean="0"/>
              <a:t>AIISH</a:t>
            </a:r>
            <a:r>
              <a:rPr lang="en-IN" dirty="0" smtClean="0"/>
              <a:t> Subscription: </a:t>
            </a:r>
            <a:r>
              <a:rPr lang="en-IN" dirty="0" err="1" smtClean="0"/>
              <a:t>COMDISDOME</a:t>
            </a:r>
            <a:r>
              <a:rPr lang="en-IN" dirty="0" smtClean="0"/>
              <a:t>, </a:t>
            </a:r>
            <a:r>
              <a:rPr lang="en-IN" dirty="0" err="1" smtClean="0"/>
              <a:t>LLBA</a:t>
            </a:r>
            <a:r>
              <a:rPr lang="en-IN" dirty="0" smtClean="0"/>
              <a:t> </a:t>
            </a:r>
            <a:r>
              <a:rPr lang="en-IN" sz="1600" dirty="0" smtClean="0"/>
              <a:t>(</a:t>
            </a:r>
            <a:r>
              <a:rPr lang="en-IN" sz="1800" dirty="0" err="1" smtClean="0"/>
              <a:t>Proquest</a:t>
            </a:r>
            <a:r>
              <a:rPr lang="en-IN" sz="1600" dirty="0" smtClean="0"/>
              <a:t>) </a:t>
            </a:r>
          </a:p>
          <a:p>
            <a:pPr algn="just">
              <a:buFont typeface="Courier New" pitchFamily="49" charset="0"/>
              <a:buChar char="o"/>
            </a:pPr>
            <a:r>
              <a:rPr lang="en-IN" dirty="0" smtClean="0"/>
              <a:t>Free: </a:t>
            </a:r>
            <a:r>
              <a:rPr lang="en-IN" dirty="0" err="1" smtClean="0"/>
              <a:t>PubMed</a:t>
            </a:r>
            <a:r>
              <a:rPr lang="en-IN" dirty="0" smtClean="0"/>
              <a:t>, </a:t>
            </a:r>
            <a:r>
              <a:rPr lang="en-IN" dirty="0" err="1" smtClean="0"/>
              <a:t>RehabData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2.Bibliographic databases ...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Citation Databases </a:t>
            </a:r>
          </a:p>
          <a:p>
            <a:r>
              <a:rPr lang="en-IN" dirty="0" smtClean="0"/>
              <a:t>Advanced form of bibliographic databases </a:t>
            </a:r>
          </a:p>
          <a:p>
            <a:r>
              <a:rPr lang="en-IN" dirty="0" smtClean="0"/>
              <a:t>SCOPUS, Google Scholar &amp; Web of Science Databases </a:t>
            </a:r>
          </a:p>
          <a:p>
            <a:r>
              <a:rPr lang="en-IN" dirty="0" smtClean="0"/>
              <a:t>Google Scholar Registration 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2.Bibliographic databases...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IN" dirty="0" smtClean="0"/>
              <a:t>Access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Intranet-based only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No individual registration </a:t>
            </a:r>
          </a:p>
          <a:p>
            <a:pPr marL="722313" indent="-176213">
              <a:buFont typeface="Courier New" pitchFamily="49" charset="0"/>
              <a:buChar char="o"/>
            </a:pPr>
            <a:r>
              <a:rPr lang="en-IN" dirty="0" smtClean="0"/>
              <a:t>Facility for account creation on databases</a:t>
            </a:r>
          </a:p>
          <a:p>
            <a:pPr>
              <a:buFont typeface="Wingdings" pitchFamily="2" charset="2"/>
              <a:buChar char="q"/>
            </a:pPr>
            <a:r>
              <a:rPr lang="en-IN" dirty="0" smtClean="0"/>
              <a:t> Staff</a:t>
            </a:r>
          </a:p>
          <a:p>
            <a:pPr marL="546100" indent="0">
              <a:buFont typeface="Courier New" pitchFamily="49" charset="0"/>
              <a:buChar char="o"/>
            </a:pPr>
            <a:r>
              <a:rPr lang="en-IN" dirty="0" smtClean="0"/>
              <a:t>	Mr. </a:t>
            </a:r>
            <a:r>
              <a:rPr lang="en-IN" dirty="0" err="1" smtClean="0"/>
              <a:t>Nidheesh</a:t>
            </a:r>
            <a:r>
              <a:rPr lang="en-IN" dirty="0" smtClean="0"/>
              <a:t> David </a:t>
            </a:r>
            <a:r>
              <a:rPr lang="en-IN" dirty="0" err="1" smtClean="0"/>
              <a:t>Kuruvila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290</Words>
  <Application>Microsoft Office PowerPoint</Application>
  <PresentationFormat>On-screen Show (4:3)</PresentationFormat>
  <Paragraphs>111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AIISH Library &amp; Information Centre: E-resources &amp; Services</vt:lpstr>
      <vt:lpstr> 1. Digital Repository ...  </vt:lpstr>
      <vt:lpstr> 1. Digital Repository ...  </vt:lpstr>
      <vt:lpstr>1. Digital Repository ...</vt:lpstr>
      <vt:lpstr>1. Digital Repository ...</vt:lpstr>
      <vt:lpstr>2.Bibliographic databases ...  </vt:lpstr>
      <vt:lpstr>2.Bibliographic databases ... </vt:lpstr>
      <vt:lpstr>Slide 8</vt:lpstr>
      <vt:lpstr>2.Bibliographic databases... </vt:lpstr>
      <vt:lpstr>3. NLIST .....</vt:lpstr>
      <vt:lpstr>3. N-LIST</vt:lpstr>
      <vt:lpstr>E-journals </vt:lpstr>
      <vt:lpstr>E-books</vt:lpstr>
      <vt:lpstr>Book CD-ROMs</vt:lpstr>
      <vt:lpstr>Plagiarism Detection </vt:lpstr>
      <vt:lpstr>Tools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Dr. Shijith Kumar C</cp:lastModifiedBy>
  <cp:revision>2</cp:revision>
  <dcterms:created xsi:type="dcterms:W3CDTF">2006-08-16T00:00:00Z</dcterms:created>
  <dcterms:modified xsi:type="dcterms:W3CDTF">2017-02-03T03:50:01Z</dcterms:modified>
</cp:coreProperties>
</file>