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5260-11C8-49C7-B117-36DFEBD09BA4}" type="datetimeFigureOut">
              <a:rPr lang="en-IN" smtClean="0"/>
              <a:pPr/>
              <a:t>13-04-2017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2FC11-D467-42AB-ABC1-37C9B712011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Search Strategies and Techniques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0488" lvl="1" indent="269875">
              <a:buFont typeface="Arial" pitchFamily="34" charset="0"/>
              <a:buChar char="•"/>
            </a:pPr>
            <a:r>
              <a:rPr lang="en-IN" sz="3200" dirty="0" smtClean="0"/>
              <a:t>Research Topic</a:t>
            </a:r>
          </a:p>
          <a:p>
            <a:pPr marL="90488" lvl="1" indent="269875">
              <a:buFont typeface="Arial" pitchFamily="34" charset="0"/>
              <a:buChar char="•"/>
            </a:pPr>
            <a:r>
              <a:rPr lang="en-IN" sz="3200" dirty="0" smtClean="0"/>
              <a:t>Identification of subject terms/keywords</a:t>
            </a:r>
          </a:p>
          <a:p>
            <a:pPr marL="90488" lvl="1" indent="269875">
              <a:buFont typeface="Arial" pitchFamily="34" charset="0"/>
              <a:buChar char="•"/>
              <a:tabLst>
                <a:tab pos="398463" algn="l"/>
              </a:tabLst>
            </a:pPr>
            <a:r>
              <a:rPr lang="en-IN" sz="3200" dirty="0" smtClean="0"/>
              <a:t>Boolean Operators: AND, OR, NOT</a:t>
            </a:r>
          </a:p>
          <a:p>
            <a:pPr marL="90488" lvl="1" indent="269875">
              <a:buFont typeface="Arial" pitchFamily="34" charset="0"/>
              <a:buChar char="•"/>
              <a:tabLst>
                <a:tab pos="398463" algn="l"/>
              </a:tabLst>
            </a:pPr>
            <a:r>
              <a:rPr lang="en-IN" sz="3200" dirty="0" smtClean="0"/>
              <a:t>Identification of database </a:t>
            </a:r>
          </a:p>
          <a:p>
            <a:pPr marL="90488" lvl="1" indent="269875">
              <a:buFont typeface="Arial" pitchFamily="34" charset="0"/>
              <a:buChar char="•"/>
              <a:tabLst>
                <a:tab pos="398463" algn="l"/>
              </a:tabLst>
            </a:pPr>
            <a:r>
              <a:rPr lang="en-IN" sz="3200" dirty="0"/>
              <a:t>Search Strategy: Definition </a:t>
            </a:r>
          </a:p>
          <a:p>
            <a:pPr marL="90488" lvl="1" indent="269875">
              <a:buFont typeface="Arial" pitchFamily="34" charset="0"/>
              <a:buChar char="•"/>
              <a:tabLst>
                <a:tab pos="398463" algn="l"/>
              </a:tabLst>
            </a:pPr>
            <a:endParaRPr lang="en-IN" sz="3200" dirty="0" smtClean="0"/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dirty="0"/>
              <a:t>	</a:t>
            </a:r>
            <a:endParaRPr lang="en-IN" dirty="0" smtClean="0"/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dirty="0"/>
              <a:t>	</a:t>
            </a:r>
            <a:endParaRPr lang="en-IN" dirty="0" smtClean="0"/>
          </a:p>
          <a:p>
            <a:pPr marL="90488" lvl="1" indent="269875">
              <a:buFont typeface="Arial" pitchFamily="34" charset="0"/>
              <a:buChar char="•"/>
            </a:pPr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0488" lvl="1" indent="269875">
              <a:buFont typeface="Arial" pitchFamily="34" charset="0"/>
              <a:buChar char="•"/>
              <a:tabLst>
                <a:tab pos="398463" algn="l"/>
              </a:tabLst>
            </a:pPr>
            <a:r>
              <a:rPr lang="en-IN" sz="3200" dirty="0" smtClean="0"/>
              <a:t>Search techniques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/>
              <a:t>	</a:t>
            </a:r>
            <a:r>
              <a:rPr lang="en-IN" sz="3200" dirty="0" smtClean="0"/>
              <a:t>-Basic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/>
              <a:t>	</a:t>
            </a:r>
            <a:r>
              <a:rPr lang="en-IN" sz="3200" dirty="0" smtClean="0"/>
              <a:t>-Advanced </a:t>
            </a:r>
          </a:p>
          <a:p>
            <a:pPr marL="547688" lvl="1" indent="-457200">
              <a:buFont typeface="Arial" pitchFamily="34" charset="0"/>
              <a:buChar char="•"/>
              <a:tabLst>
                <a:tab pos="398463" algn="l"/>
              </a:tabLst>
            </a:pPr>
            <a:r>
              <a:rPr lang="en-IN" sz="3200" dirty="0" smtClean="0"/>
              <a:t>Basic: Keyword searching 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/>
              <a:t>	</a:t>
            </a:r>
            <a:r>
              <a:rPr lang="en-IN" sz="3200" dirty="0" smtClean="0"/>
              <a:t>-Boolean operators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/>
              <a:t>	</a:t>
            </a:r>
            <a:r>
              <a:rPr lang="en-IN" sz="3200" dirty="0" smtClean="0"/>
              <a:t>-Phrase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/>
              <a:t>	</a:t>
            </a:r>
            <a:r>
              <a:rPr lang="en-IN" sz="3200" dirty="0" smtClean="0"/>
              <a:t>-Truncation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/>
              <a:t>	</a:t>
            </a:r>
            <a:r>
              <a:rPr lang="en-IN" sz="3200" dirty="0" smtClean="0"/>
              <a:t>-Wild card</a:t>
            </a:r>
          </a:p>
          <a:p>
            <a:pPr marL="90488" lvl="1" indent="0">
              <a:buNone/>
              <a:tabLst>
                <a:tab pos="398463" algn="l"/>
              </a:tabLst>
            </a:pPr>
            <a:r>
              <a:rPr lang="en-IN" sz="3200" dirty="0" smtClean="0"/>
              <a:t>	-</a:t>
            </a:r>
            <a:r>
              <a:rPr lang="en-IN" sz="3200" smtClean="0"/>
              <a:t>Weighted term  </a:t>
            </a:r>
          </a:p>
          <a:p>
            <a:pPr marL="90488" lvl="1" indent="0">
              <a:buNone/>
              <a:tabLst>
                <a:tab pos="398463" algn="l"/>
              </a:tabLst>
            </a:pPr>
            <a:endParaRPr lang="en-IN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8487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Advanced Search Techniques </a:t>
            </a:r>
          </a:p>
          <a:p>
            <a:pPr marL="0" indent="0">
              <a:buNone/>
            </a:pPr>
            <a:r>
              <a:rPr lang="en-US" dirty="0" smtClean="0"/>
              <a:t>	Author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Title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Publication Year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Material Type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Language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138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30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Search Strategies and Techniques </vt:lpstr>
      <vt:lpstr>Slide 2</vt:lpstr>
      <vt:lpstr>Slide 3</vt:lpstr>
      <vt:lpstr>Slide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Strategies and Techniques</dc:title>
  <dc:creator>Dr. Shijith Kumar C</dc:creator>
  <cp:lastModifiedBy>Dr. Shijith Kumar C</cp:lastModifiedBy>
  <cp:revision>10</cp:revision>
  <dcterms:created xsi:type="dcterms:W3CDTF">2017-04-04T07:37:33Z</dcterms:created>
  <dcterms:modified xsi:type="dcterms:W3CDTF">2017-04-13T10:30:16Z</dcterms:modified>
</cp:coreProperties>
</file>