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A4704-47D3-4046-A290-3021031CA6E1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3BCD-9788-4E48-A623-28A623BF94B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latin typeface="Arial Narrow" pitchFamily="34" charset="0"/>
              </a:rPr>
              <a:t>Information </a:t>
            </a:r>
            <a:r>
              <a:rPr lang="en-US" b="1" dirty="0">
                <a:latin typeface="Arial Narrow" pitchFamily="34" charset="0"/>
              </a:rPr>
              <a:t>Management in Speech, Language and Hearing</a:t>
            </a:r>
            <a:endParaRPr lang="en-IN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-12491865"/>
            <a:ext cx="9144000" cy="260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solidFill>
                <a:srgbClr val="FF0000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Unit 1</a:t>
            </a:r>
          </a:p>
          <a:p>
            <a:pPr marL="719138" lvl="0" indent="-7191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809625" lvl="0" indent="-360363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Traditional  &amp; Electronic Information Resources on Speech, Language and Hearing </a:t>
            </a:r>
          </a:p>
          <a:p>
            <a:pPr marL="539750" lvl="0" indent="-53975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809625" marR="0" lvl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Evaluation of Information Resources using various Criteria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b="1" dirty="0" smtClean="0"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Unit 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19138" algn="l"/>
              </a:tabLst>
            </a:pPr>
            <a:endParaRPr lang="en-US" sz="2800" b="1" dirty="0">
              <a:latin typeface="Arial Narrow" pitchFamily="34" charset="0"/>
              <a:cs typeface="Times New Roman" pitchFamily="18" charset="0"/>
            </a:endParaRPr>
          </a:p>
          <a:p>
            <a:pPr marL="53975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49263" algn="l"/>
                <a:tab pos="809625" algn="l"/>
              </a:tabLst>
            </a:pPr>
            <a:r>
              <a:rPr lang="en-US" sz="2800" dirty="0" smtClean="0">
                <a:latin typeface="Arial Narrow" pitchFamily="34" charset="0"/>
              </a:rPr>
              <a:t> Basic &amp; Advanced Searching Techniques</a:t>
            </a:r>
          </a:p>
          <a:p>
            <a:pPr marL="719138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19138" algn="l"/>
                <a:tab pos="809625" algn="l"/>
              </a:tabLst>
            </a:pPr>
            <a:endParaRPr lang="en-US" sz="2800" dirty="0" smtClean="0">
              <a:latin typeface="Arial Narrow" pitchFamily="34" charset="0"/>
            </a:endParaRPr>
          </a:p>
          <a:p>
            <a:pPr marL="719138" marR="0" lvl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539750" algn="l"/>
                <a:tab pos="809625" algn="l"/>
              </a:tabLst>
            </a:pPr>
            <a:r>
              <a:rPr lang="en-US" sz="2800" dirty="0" smtClean="0">
                <a:latin typeface="Arial Narrow" pitchFamily="34" charset="0"/>
              </a:rPr>
              <a:t> Search </a:t>
            </a:r>
            <a:r>
              <a:rPr lang="en-US" sz="2800" dirty="0">
                <a:latin typeface="Arial Narrow" pitchFamily="34" charset="0"/>
              </a:rPr>
              <a:t>Tools </a:t>
            </a:r>
            <a:endParaRPr lang="en-US" sz="2800" dirty="0" smtClean="0">
              <a:latin typeface="Arial Narrow" pitchFamily="34" charset="0"/>
            </a:endParaRPr>
          </a:p>
          <a:p>
            <a:pPr marL="719138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19138" algn="l"/>
                <a:tab pos="809625" algn="l"/>
              </a:tabLst>
            </a:pPr>
            <a:endParaRPr lang="en-US" dirty="0">
              <a:latin typeface="Arial Narrow" pitchFamily="34" charset="0"/>
            </a:endParaRPr>
          </a:p>
          <a:p>
            <a:pPr marL="719138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19138" algn="l"/>
                <a:tab pos="809625" algn="l"/>
              </a:tabLst>
            </a:pPr>
            <a:endParaRPr lang="en-US" dirty="0" smtClean="0">
              <a:latin typeface="Arial Narrow" pitchFamily="34" charset="0"/>
            </a:endParaRPr>
          </a:p>
          <a:p>
            <a:pPr marL="719138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19138" algn="l"/>
                <a:tab pos="809625" algn="l"/>
              </a:tabLst>
            </a:pPr>
            <a:endParaRPr lang="en-US" dirty="0" smtClean="0">
              <a:latin typeface="Arial Narrow" pitchFamily="34" charset="0"/>
            </a:endParaRP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US" b="1" dirty="0" smtClean="0">
              <a:latin typeface="Arial Narrow" pitchFamily="34" charset="0"/>
            </a:endParaRP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IN" dirty="0" smtClean="0">
              <a:latin typeface="Arial Narrow" pitchFamily="34" charset="0"/>
            </a:endParaRP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IN" dirty="0" smtClean="0"/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IN" dirty="0" smtClean="0"/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US" dirty="0" smtClean="0"/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</a:pPr>
            <a:endParaRPr lang="en-US" dirty="0" smtClean="0"/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79388" algn="l"/>
              </a:tabLst>
            </a:pPr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</a:rPr>
              <a:t>Unit 3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Academic Writing, Style Guides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Scientific Publication Life Cycle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Bibliographic Management using Software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Sharing of Information</a:t>
            </a:r>
          </a:p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79388" algn="l"/>
              </a:tabLst>
            </a:pPr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</a:rPr>
              <a:t>Unit 4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 Measuring Scientific Productivity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 Citation Databases</a:t>
            </a:r>
          </a:p>
          <a:p>
            <a:pPr marL="0"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l"/>
              </a:tabLst>
            </a:pPr>
            <a:r>
              <a:rPr lang="en-US" dirty="0" smtClean="0">
                <a:latin typeface="Arial Narrow" pitchFamily="34" charset="0"/>
              </a:rPr>
              <a:t> Ethical and Legal Issues in Publication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Practicum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Arial Narrow" pitchFamily="34" charset="0"/>
              </a:rPr>
              <a:t>Database Searching –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Unit 2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>
                <a:latin typeface="Arial Narrow" pitchFamily="34" charset="0"/>
              </a:rPr>
              <a:t>Managing </a:t>
            </a:r>
            <a:r>
              <a:rPr lang="en-US" sz="2800" dirty="0" smtClean="0">
                <a:latin typeface="Arial Narrow" pitchFamily="34" charset="0"/>
              </a:rPr>
              <a:t>Information Resources -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Unit 3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 err="1">
                <a:latin typeface="Arial Narrow" pitchFamily="34" charset="0"/>
              </a:rPr>
              <a:t>APA</a:t>
            </a:r>
            <a:r>
              <a:rPr lang="en-US" sz="2800" dirty="0">
                <a:latin typeface="Arial Narrow" pitchFamily="34" charset="0"/>
              </a:rPr>
              <a:t> Style </a:t>
            </a:r>
            <a:r>
              <a:rPr lang="en-US" sz="2800" dirty="0" smtClean="0">
                <a:latin typeface="Arial Narrow" pitchFamily="34" charset="0"/>
              </a:rPr>
              <a:t>Referencing -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Unit 3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>
                <a:latin typeface="Arial Narrow" pitchFamily="34" charset="0"/>
              </a:rPr>
              <a:t>Creation of Personal </a:t>
            </a:r>
            <a:r>
              <a:rPr lang="en-US" sz="2800" dirty="0" smtClean="0">
                <a:latin typeface="Arial Narrow" pitchFamily="34" charset="0"/>
              </a:rPr>
              <a:t>Profiles-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Unit 3</a:t>
            </a:r>
            <a:endParaRPr lang="en-US" sz="28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Assessment</a:t>
            </a:r>
          </a:p>
          <a:p>
            <a:pPr algn="ctr">
              <a:buNone/>
            </a:pPr>
            <a:r>
              <a:rPr lang="en-US" sz="2400" dirty="0" smtClean="0">
                <a:latin typeface="Arial Narrow" pitchFamily="34" charset="0"/>
              </a:rPr>
              <a:t>(</a:t>
            </a:r>
            <a:r>
              <a:rPr lang="en-US" sz="2400" i="1" dirty="0" smtClean="0">
                <a:latin typeface="Arial Narrow" pitchFamily="34" charset="0"/>
              </a:rPr>
              <a:t>Total = 25 marks</a:t>
            </a:r>
            <a:r>
              <a:rPr lang="en-US" sz="2400" dirty="0" smtClean="0">
                <a:latin typeface="Arial Narrow" pitchFamily="34" charset="0"/>
              </a:rPr>
              <a:t>)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Arial Narrow" pitchFamily="34" charset="0"/>
              </a:rPr>
              <a:t>Test </a:t>
            </a:r>
            <a:r>
              <a:rPr lang="en-US" sz="2800" dirty="0">
                <a:latin typeface="Arial Narrow" pitchFamily="34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Arial Narrow" pitchFamily="34" charset="0"/>
              </a:rPr>
              <a:t>15</a:t>
            </a:r>
            <a:r>
              <a:rPr lang="en-US" sz="2800" dirty="0"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marks</a:t>
            </a:r>
            <a:endParaRPr lang="en-IN" sz="2800" dirty="0" smtClean="0">
              <a:latin typeface="Arial Narrow" pitchFamily="34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Arial Narrow" pitchFamily="34" charset="0"/>
              </a:rPr>
              <a:t>Practical </a:t>
            </a:r>
            <a:r>
              <a:rPr lang="en-US" sz="2800" dirty="0">
                <a:latin typeface="Arial Narrow" pitchFamily="34" charset="0"/>
              </a:rPr>
              <a:t>assignment= </a:t>
            </a:r>
            <a:r>
              <a:rPr lang="en-US" sz="2800" dirty="0">
                <a:solidFill>
                  <a:srgbClr val="FF0000"/>
                </a:solidFill>
                <a:latin typeface="Arial Narrow" pitchFamily="34" charset="0"/>
              </a:rPr>
              <a:t>5</a:t>
            </a:r>
            <a:r>
              <a:rPr lang="en-US" sz="2800" dirty="0"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marks</a:t>
            </a: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3.  </a:t>
            </a:r>
            <a:r>
              <a:rPr lang="en-US" sz="2800" dirty="0" smtClean="0">
                <a:latin typeface="Arial Narrow" pitchFamily="34" charset="0"/>
              </a:rPr>
              <a:t>Attendance =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5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>
                <a:latin typeface="Arial Narrow" pitchFamily="34" charset="0"/>
              </a:rPr>
              <a:t>marks</a:t>
            </a:r>
            <a:endParaRPr lang="en-US" sz="28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				</a:t>
            </a:r>
          </a:p>
          <a:p>
            <a:pPr marL="2068513" indent="795338">
              <a:buFont typeface="Wingdings" pitchFamily="2" charset="2"/>
              <a:buChar char="v"/>
            </a:pPr>
            <a:r>
              <a:rPr lang="en-IN" dirty="0" smtClean="0">
                <a:solidFill>
                  <a:srgbClr val="FF0000"/>
                </a:solidFill>
              </a:rPr>
              <a:t>Personal details</a:t>
            </a:r>
            <a:r>
              <a:rPr lang="en-IN" dirty="0">
                <a:solidFill>
                  <a:srgbClr val="FF0000"/>
                </a:solidFill>
              </a:rPr>
              <a:t>	</a:t>
            </a:r>
            <a:r>
              <a:rPr lang="en-IN" dirty="0" smtClean="0">
                <a:solidFill>
                  <a:srgbClr val="FF0000"/>
                </a:solidFill>
              </a:rPr>
              <a:t>					</a:t>
            </a:r>
          </a:p>
          <a:p>
            <a:pPr marL="2159000" indent="-90488">
              <a:buFont typeface="Wingdings" pitchFamily="2" charset="2"/>
              <a:buChar char="v"/>
            </a:pPr>
            <a:r>
              <a:rPr lang="en-IN" dirty="0">
                <a:solidFill>
                  <a:srgbClr val="FF0000"/>
                </a:solidFill>
              </a:rPr>
              <a:t>	</a:t>
            </a:r>
            <a:r>
              <a:rPr lang="en-IN" dirty="0" smtClean="0">
                <a:solidFill>
                  <a:srgbClr val="FF0000"/>
                </a:solidFill>
              </a:rPr>
              <a:t>Class timings</a:t>
            </a:r>
          </a:p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			</a:t>
            </a:r>
          </a:p>
          <a:p>
            <a:pPr marL="2068513" indent="0">
              <a:buFont typeface="Wingdings" pitchFamily="2" charset="2"/>
              <a:buChar char="v"/>
            </a:pPr>
            <a:r>
              <a:rPr lang="en-IN" dirty="0" smtClean="0">
                <a:solidFill>
                  <a:srgbClr val="FF0000"/>
                </a:solidFill>
              </a:rPr>
              <a:t>    Suggestions, if any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82</Words>
  <Application>Microsoft Office PowerPoint</Application>
  <PresentationFormat>On-screen Show (4:3)</PresentationFormat>
  <Paragraphs>115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  Information Management in Speech, Language and Hearing</vt:lpstr>
      <vt:lpstr>Slide 2</vt:lpstr>
      <vt:lpstr>Slide 3</vt:lpstr>
      <vt:lpstr>Slide 4</vt:lpstr>
      <vt:lpstr>Slide 5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Management in Speech, Language and Hearing</dc:title>
  <dc:creator>Dr. Shijith Kumar C</dc:creator>
  <cp:lastModifiedBy>Dr. Shijith Kumar C</cp:lastModifiedBy>
  <cp:revision>1</cp:revision>
  <dcterms:created xsi:type="dcterms:W3CDTF">2017-02-02T09:26:42Z</dcterms:created>
  <dcterms:modified xsi:type="dcterms:W3CDTF">2017-02-03T03:52:40Z</dcterms:modified>
</cp:coreProperties>
</file>