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7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0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2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05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54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8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32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75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29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9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2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85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368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18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6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575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743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339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1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662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1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89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32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18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216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743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09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7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6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69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9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2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51BA-0181-42E0-88AB-FE00FDF73733}" type="datetimeFigureOut">
              <a:rPr lang="en-IN" smtClean="0"/>
              <a:t>12-01-2019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D34E5E-F232-49D9-BA0E-5F3FBCAB91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A5A8-C823-4C2F-A59D-9FA74E75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/>
              <a:t>Information Management </a:t>
            </a:r>
          </a:p>
          <a:p>
            <a:pPr marL="0" indent="0" algn="ctr">
              <a:buNone/>
            </a:pPr>
            <a:r>
              <a:rPr lang="en-IN" sz="4000" dirty="0"/>
              <a:t>in</a:t>
            </a:r>
          </a:p>
          <a:p>
            <a:pPr marL="0" indent="0" algn="ctr">
              <a:buNone/>
            </a:pPr>
            <a:r>
              <a:rPr lang="en-IN" sz="4000" b="1" dirty="0"/>
              <a:t> Speech, Language &amp; Hearing</a:t>
            </a:r>
          </a:p>
        </p:txBody>
      </p:sp>
    </p:spTree>
    <p:extLst>
      <p:ext uri="{BB962C8B-B14F-4D97-AF65-F5344CB8AC3E}">
        <p14:creationId xmlns:p14="http://schemas.microsoft.com/office/powerpoint/2010/main" val="194403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4038-51AA-4A9F-95C1-C0A2F035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40" y="1886821"/>
            <a:ext cx="8596668" cy="4248508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DATA</a:t>
            </a:r>
          </a:p>
          <a:p>
            <a:pPr marL="442913" indent="100013">
              <a:buFont typeface="Wingdings" panose="05000000000000000000" pitchFamily="2" charset="2"/>
              <a:buChar char="§"/>
            </a:pPr>
            <a:r>
              <a:rPr lang="en-IN" dirty="0"/>
              <a:t>	A series of disconnected facts </a:t>
            </a:r>
          </a:p>
          <a:p>
            <a:pPr lvl="1" indent="-300038">
              <a:buFont typeface="Wingdings" panose="05000000000000000000" pitchFamily="2" charset="2"/>
              <a:buChar char="§"/>
            </a:pPr>
            <a:r>
              <a:rPr lang="en-IN" sz="1800" dirty="0"/>
              <a:t>	Result of some observation or measurement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1800" dirty="0"/>
              <a:t>	Unprocessed</a:t>
            </a:r>
          </a:p>
          <a:p>
            <a:r>
              <a:rPr lang="en-IN" b="1" dirty="0"/>
              <a:t>INFORMATION</a:t>
            </a:r>
          </a:p>
          <a:p>
            <a:pPr marL="442913" indent="0">
              <a:buFont typeface="Wingdings" panose="05000000000000000000" pitchFamily="2" charset="2"/>
              <a:buChar char="§"/>
              <a:tabLst>
                <a:tab pos="442913" algn="l"/>
                <a:tab pos="900113" algn="l"/>
              </a:tabLst>
            </a:pPr>
            <a:r>
              <a:rPr lang="en-IN" dirty="0"/>
              <a:t>		Processed data</a:t>
            </a:r>
          </a:p>
          <a:p>
            <a:pPr marL="442913" indent="11113">
              <a:buFont typeface="Wingdings" panose="05000000000000000000" pitchFamily="2" charset="2"/>
              <a:buChar char="§"/>
            </a:pPr>
            <a:r>
              <a:rPr lang="en-IN" dirty="0"/>
              <a:t>	Meaningful</a:t>
            </a:r>
          </a:p>
          <a:p>
            <a:r>
              <a:rPr lang="en-IN" b="1" cap="all" dirty="0"/>
              <a:t>Knowledge</a:t>
            </a:r>
            <a:r>
              <a:rPr lang="en-IN" dirty="0"/>
              <a:t> </a:t>
            </a:r>
          </a:p>
          <a:p>
            <a:pPr marL="442913" indent="0"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en-IN" dirty="0"/>
              <a:t>		Understanding of Information</a:t>
            </a:r>
          </a:p>
          <a:p>
            <a:pPr marL="442913" indent="0"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en-IN" dirty="0"/>
              <a:t>		Mental state</a:t>
            </a:r>
          </a:p>
          <a:p>
            <a:pPr marL="442913" indent="0"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en-IN" dirty="0"/>
              <a:t>		Tacit &amp; Implicit </a:t>
            </a:r>
          </a:p>
          <a:p>
            <a:pPr marL="0" indent="0">
              <a:buNone/>
              <a:tabLst>
                <a:tab pos="900113" algn="l"/>
              </a:tabLst>
            </a:pPr>
            <a:r>
              <a:rPr lang="en-IN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1A5930-C3A8-44B9-8A2A-FF77FD43A06D}"/>
              </a:ext>
            </a:extLst>
          </p:cNvPr>
          <p:cNvSpPr/>
          <p:nvPr/>
        </p:nvSpPr>
        <p:spPr>
          <a:xfrm>
            <a:off x="1193528" y="722671"/>
            <a:ext cx="799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Data, Information &amp;  Knowledge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022210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15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Garamond</vt:lpstr>
      <vt:lpstr>Trebuchet MS</vt:lpstr>
      <vt:lpstr>Wingdings</vt:lpstr>
      <vt:lpstr>Wingdings 3</vt:lpstr>
      <vt:lpstr>Organic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 and Knowledge</dc:title>
  <dc:creator>Shijith Kumar</dc:creator>
  <cp:lastModifiedBy>Shijith Kumar</cp:lastModifiedBy>
  <cp:revision>5</cp:revision>
  <dcterms:created xsi:type="dcterms:W3CDTF">2019-01-12T18:43:13Z</dcterms:created>
  <dcterms:modified xsi:type="dcterms:W3CDTF">2019-01-12T19:24:12Z</dcterms:modified>
</cp:coreProperties>
</file>