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63" r:id="rId4"/>
    <p:sldId id="267" r:id="rId5"/>
    <p:sldId id="268" r:id="rId6"/>
    <p:sldId id="257" r:id="rId7"/>
    <p:sldId id="269" r:id="rId8"/>
    <p:sldId id="265" r:id="rId9"/>
    <p:sldId id="258" r:id="rId10"/>
    <p:sldId id="261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18101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99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1779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28691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91316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58955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32240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1912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69261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68790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51897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4D9CD-E8EC-4A75-92FA-B7407BABB8DE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10266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E-resources: Types, Features, Advantages &amp; Disadvantages</a:t>
            </a:r>
          </a:p>
        </p:txBody>
      </p:sp>
    </p:spTree>
    <p:extLst>
      <p:ext uri="{BB962C8B-B14F-4D97-AF65-F5344CB8AC3E}">
        <p14:creationId xmlns="" xmlns:p14="http://schemas.microsoft.com/office/powerpoint/2010/main" val="1590468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Proper hardware and software</a:t>
            </a:r>
          </a:p>
          <a:p>
            <a:r>
              <a:rPr lang="en-US" dirty="0"/>
              <a:t>Low bandwidth</a:t>
            </a:r>
          </a:p>
          <a:p>
            <a:r>
              <a:rPr lang="en-US" dirty="0"/>
              <a:t>Breakdown of Internet</a:t>
            </a:r>
          </a:p>
          <a:p>
            <a:r>
              <a:rPr lang="en-US" dirty="0"/>
              <a:t>Cost</a:t>
            </a:r>
          </a:p>
          <a:p>
            <a:r>
              <a:rPr lang="en-US" dirty="0"/>
              <a:t>Shifting URLs</a:t>
            </a:r>
          </a:p>
          <a:p>
            <a:r>
              <a:rPr lang="en-US" dirty="0"/>
              <a:t>Download restrictions </a:t>
            </a:r>
          </a:p>
          <a:p>
            <a:r>
              <a:rPr lang="en-US" dirty="0"/>
              <a:t>No ownership </a:t>
            </a:r>
          </a:p>
          <a:p>
            <a:r>
              <a:rPr lang="en-US" dirty="0"/>
              <a:t>Special devices/ software for access</a:t>
            </a:r>
          </a:p>
          <a:p>
            <a:r>
              <a:rPr lang="en-US" dirty="0"/>
              <a:t>Temporary unavailability/ Inconsistency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…Disadvantages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Identification of proper e-reference sources </a:t>
            </a:r>
            <a:endParaRPr lang="en-US" dirty="0"/>
          </a:p>
          <a:p>
            <a:r>
              <a:rPr lang="en-IN" dirty="0"/>
              <a:t>Creation and maintenance of IT Infrastructure</a:t>
            </a:r>
            <a:endParaRPr lang="en-US" dirty="0"/>
          </a:p>
          <a:p>
            <a:r>
              <a:rPr lang="en-US" dirty="0"/>
              <a:t>Resource organization &amp; discovery </a:t>
            </a:r>
          </a:p>
          <a:p>
            <a:r>
              <a:rPr lang="en-US" dirty="0"/>
              <a:t>Long term preservation</a:t>
            </a:r>
            <a:endParaRPr lang="en-IN" dirty="0"/>
          </a:p>
          <a:p>
            <a:r>
              <a:rPr lang="en-IN" dirty="0"/>
              <a:t>Licensing &amp; Copyright</a:t>
            </a:r>
          </a:p>
          <a:p>
            <a:r>
              <a:rPr lang="en-US" dirty="0"/>
              <a:t>Authenticity</a:t>
            </a:r>
            <a:r>
              <a:rPr lang="en-IN" dirty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772400" cy="1470025"/>
          </a:xfrm>
        </p:spPr>
        <p:txBody>
          <a:bodyPr/>
          <a:lstStyle/>
          <a:p>
            <a:r>
              <a:rPr lang="en-US" dirty="0"/>
              <a:t>Medium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209800"/>
            <a:ext cx="6400800" cy="34290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CD/DVD-ROMs/Blue ray discs 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 Web-based</a:t>
            </a:r>
          </a:p>
          <a:p>
            <a:pPr algn="l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07942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Types..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E-journals</a:t>
            </a:r>
          </a:p>
          <a:p>
            <a:r>
              <a:rPr lang="en-IN" dirty="0"/>
              <a:t>E-books</a:t>
            </a:r>
          </a:p>
          <a:p>
            <a:r>
              <a:rPr lang="en-IN" dirty="0"/>
              <a:t>Electronic Theses and Dissertations-</a:t>
            </a:r>
            <a:r>
              <a:rPr lang="en-IN" dirty="0" err="1"/>
              <a:t>ETDs</a:t>
            </a:r>
            <a:endParaRPr lang="en-IN" dirty="0"/>
          </a:p>
          <a:p>
            <a:r>
              <a:rPr lang="en-IN" dirty="0"/>
              <a:t>Bibliographic databases </a:t>
            </a:r>
          </a:p>
          <a:p>
            <a:r>
              <a:rPr lang="en-IN" dirty="0"/>
              <a:t>Full-text databases </a:t>
            </a:r>
          </a:p>
          <a:p>
            <a:r>
              <a:rPr lang="en-IN" dirty="0"/>
              <a:t>E-magazines &amp; newspapers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..Types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Websites </a:t>
            </a:r>
          </a:p>
          <a:p>
            <a:pPr>
              <a:buNone/>
            </a:pPr>
            <a:r>
              <a:rPr lang="en-IN" dirty="0"/>
              <a:t> 		-Personal</a:t>
            </a:r>
          </a:p>
          <a:p>
            <a:pPr>
              <a:buNone/>
            </a:pPr>
            <a:r>
              <a:rPr lang="en-IN" dirty="0"/>
              <a:t>		-Organizational</a:t>
            </a:r>
          </a:p>
          <a:p>
            <a:pPr>
              <a:buNone/>
            </a:pPr>
            <a:r>
              <a:rPr lang="en-IN" dirty="0"/>
              <a:t>		-Product</a:t>
            </a:r>
          </a:p>
          <a:p>
            <a:pPr>
              <a:buNone/>
            </a:pPr>
            <a:r>
              <a:rPr lang="en-IN" dirty="0"/>
              <a:t>		-Services  </a:t>
            </a:r>
          </a:p>
          <a:p>
            <a:r>
              <a:rPr lang="en-IN" dirty="0"/>
              <a:t>Discussion boards </a:t>
            </a:r>
          </a:p>
          <a:p>
            <a:r>
              <a:rPr lang="en-IN" dirty="0"/>
              <a:t>E-mails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html	</a:t>
            </a:r>
          </a:p>
          <a:p>
            <a:r>
              <a:rPr lang="en-US" sz="4000" dirty="0" err="1"/>
              <a:t>Pdf</a:t>
            </a:r>
            <a:endParaRPr lang="en-US" sz="4000" dirty="0"/>
          </a:p>
          <a:p>
            <a:r>
              <a:rPr lang="en-US" sz="4000" dirty="0"/>
              <a:t>doc </a:t>
            </a:r>
          </a:p>
          <a:p>
            <a:r>
              <a:rPr lang="en-US" sz="4000" dirty="0"/>
              <a:t>audio</a:t>
            </a:r>
          </a:p>
          <a:p>
            <a:r>
              <a:rPr lang="en-US" sz="4000" dirty="0"/>
              <a:t>video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sz="3600" dirty="0"/>
          </a:p>
          <a:p>
            <a:pPr marL="0" indent="0">
              <a:lnSpc>
                <a:spcPct val="220000"/>
              </a:lnSpc>
            </a:pPr>
            <a:r>
              <a:rPr lang="en-US" sz="12800" dirty="0"/>
              <a:t> Free Vs Fee-based</a:t>
            </a:r>
          </a:p>
          <a:p>
            <a:pPr marL="0" indent="0">
              <a:lnSpc>
                <a:spcPct val="220000"/>
              </a:lnSpc>
            </a:pPr>
            <a:r>
              <a:rPr lang="en-US" sz="12800" dirty="0"/>
              <a:t> Individual Vs. Institutional </a:t>
            </a:r>
          </a:p>
          <a:p>
            <a:pPr marL="0" indent="0">
              <a:lnSpc>
                <a:spcPct val="220000"/>
              </a:lnSpc>
            </a:pPr>
            <a:r>
              <a:rPr lang="en-US" sz="12800" dirty="0"/>
              <a:t> Intranet based Vs. Username and password</a:t>
            </a:r>
          </a:p>
          <a:p>
            <a:pPr marL="0" indent="0">
              <a:lnSpc>
                <a:spcPct val="220000"/>
              </a:lnSpc>
            </a:pPr>
            <a:endParaRPr lang="en-US" sz="3600" dirty="0"/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</a:p>
        </p:txBody>
      </p:sp>
    </p:spTree>
    <p:extLst>
      <p:ext uri="{BB962C8B-B14F-4D97-AF65-F5344CB8AC3E}">
        <p14:creationId xmlns="" xmlns:p14="http://schemas.microsoft.com/office/powerpoint/2010/main" val="478711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..Access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Single User Vs. Multi-User</a:t>
            </a:r>
          </a:p>
          <a:p>
            <a:r>
              <a:rPr lang="en-IN" dirty="0"/>
              <a:t>Locally hosted Vs. Globally hosted</a:t>
            </a:r>
          </a:p>
          <a:p>
            <a:r>
              <a:rPr lang="en-IN" dirty="0"/>
              <a:t>Limited download Vs. Unlimited download</a:t>
            </a:r>
          </a:p>
          <a:p>
            <a:r>
              <a:rPr lang="en-IN" dirty="0"/>
              <a:t> Registration Vs. Non-registration </a:t>
            </a:r>
          </a:p>
          <a:p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dirty="0" err="1"/>
              <a:t>Searchability</a:t>
            </a:r>
            <a:r>
              <a:rPr lang="en-US" dirty="0"/>
              <a:t>: Same journal, others, archival</a:t>
            </a:r>
          </a:p>
          <a:p>
            <a:pPr marL="0" indent="0"/>
            <a:r>
              <a:rPr lang="en-US" dirty="0"/>
              <a:t>Hypertext links</a:t>
            </a:r>
          </a:p>
          <a:p>
            <a:pPr marL="0" indent="0"/>
            <a:r>
              <a:rPr lang="en-US" dirty="0"/>
              <a:t>Multimedia objects</a:t>
            </a:r>
          </a:p>
          <a:p>
            <a:pPr marL="0" indent="0"/>
            <a:r>
              <a:rPr lang="en-US" dirty="0"/>
              <a:t>Alerting service</a:t>
            </a:r>
          </a:p>
          <a:p>
            <a:pPr marL="0" indent="0"/>
            <a:r>
              <a:rPr lang="en-US" dirty="0"/>
              <a:t>Online First</a:t>
            </a:r>
          </a:p>
          <a:p>
            <a:pPr marL="0" indent="0"/>
            <a:r>
              <a:rPr lang="en-US" dirty="0"/>
              <a:t>Digital object identifier</a:t>
            </a:r>
          </a:p>
          <a:p>
            <a:pPr marL="0" indent="0"/>
            <a:r>
              <a:rPr lang="en-US" dirty="0"/>
              <a:t>Personal registration &amp; Individualized services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Speedy production and distribution</a:t>
            </a:r>
          </a:p>
          <a:p>
            <a:r>
              <a:rPr lang="en-US" dirty="0"/>
              <a:t>Prompt access by scholars </a:t>
            </a:r>
          </a:p>
          <a:p>
            <a:r>
              <a:rPr lang="en-US" dirty="0"/>
              <a:t>Multiple users</a:t>
            </a:r>
          </a:p>
          <a:p>
            <a:r>
              <a:rPr lang="en-US" dirty="0"/>
              <a:t>No question of mutilation, stealing etc.</a:t>
            </a:r>
          </a:p>
          <a:p>
            <a:r>
              <a:rPr lang="en-IN" dirty="0"/>
              <a:t>Easy to copy, store and disseminate</a:t>
            </a:r>
          </a:p>
          <a:p>
            <a:r>
              <a:rPr lang="en-IN" dirty="0"/>
              <a:t>Less bulky than paper</a:t>
            </a:r>
          </a:p>
          <a:p>
            <a:r>
              <a:rPr lang="en-IN" dirty="0"/>
              <a:t>Research collaboration 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10986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1682</TotalTime>
  <Words>188</Words>
  <Application>Microsoft Office PowerPoint</Application>
  <PresentationFormat>On-screen Show (4:3)</PresentationFormat>
  <Paragraphs>73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Medium</vt:lpstr>
      <vt:lpstr>Types..</vt:lpstr>
      <vt:lpstr>..Types</vt:lpstr>
      <vt:lpstr>Formats</vt:lpstr>
      <vt:lpstr>Access..</vt:lpstr>
      <vt:lpstr>..Access</vt:lpstr>
      <vt:lpstr>Features</vt:lpstr>
      <vt:lpstr>Advantages</vt:lpstr>
      <vt:lpstr>Disadvantages…</vt:lpstr>
      <vt:lpstr>…Disadvantages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E-Journals</dc:title>
  <dc:creator>user</dc:creator>
  <cp:lastModifiedBy>Dr. Shijith Kumar C</cp:lastModifiedBy>
  <cp:revision>22</cp:revision>
  <dcterms:created xsi:type="dcterms:W3CDTF">2017-02-28T13:49:51Z</dcterms:created>
  <dcterms:modified xsi:type="dcterms:W3CDTF">2018-01-31T05:55:17Z</dcterms:modified>
</cp:coreProperties>
</file>