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9698-DAE4-4942-8354-E7DC54B142F8}" type="datetimeFigureOut">
              <a:rPr lang="en-IN" smtClean="0"/>
              <a:t>07-02-2018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C887-071C-4AA9-BCED-E6A360E8290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9698-DAE4-4942-8354-E7DC54B142F8}" type="datetimeFigureOut">
              <a:rPr lang="en-IN" smtClean="0"/>
              <a:t>07-02-2018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C887-071C-4AA9-BCED-E6A360E8290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9698-DAE4-4942-8354-E7DC54B142F8}" type="datetimeFigureOut">
              <a:rPr lang="en-IN" smtClean="0"/>
              <a:t>07-02-2018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C887-071C-4AA9-BCED-E6A360E8290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9698-DAE4-4942-8354-E7DC54B142F8}" type="datetimeFigureOut">
              <a:rPr lang="en-IN" smtClean="0"/>
              <a:t>07-02-2018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C887-071C-4AA9-BCED-E6A360E8290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9698-DAE4-4942-8354-E7DC54B142F8}" type="datetimeFigureOut">
              <a:rPr lang="en-IN" smtClean="0"/>
              <a:t>07-02-2018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C887-071C-4AA9-BCED-E6A360E8290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9698-DAE4-4942-8354-E7DC54B142F8}" type="datetimeFigureOut">
              <a:rPr lang="en-IN" smtClean="0"/>
              <a:t>07-02-2018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C887-071C-4AA9-BCED-E6A360E8290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9698-DAE4-4942-8354-E7DC54B142F8}" type="datetimeFigureOut">
              <a:rPr lang="en-IN" smtClean="0"/>
              <a:t>07-02-2018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C887-071C-4AA9-BCED-E6A360E8290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9698-DAE4-4942-8354-E7DC54B142F8}" type="datetimeFigureOut">
              <a:rPr lang="en-IN" smtClean="0"/>
              <a:t>07-02-2018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C887-071C-4AA9-BCED-E6A360E8290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9698-DAE4-4942-8354-E7DC54B142F8}" type="datetimeFigureOut">
              <a:rPr lang="en-IN" smtClean="0"/>
              <a:t>07-02-2018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C887-071C-4AA9-BCED-E6A360E8290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9698-DAE4-4942-8354-E7DC54B142F8}" type="datetimeFigureOut">
              <a:rPr lang="en-IN" smtClean="0"/>
              <a:t>07-02-2018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C887-071C-4AA9-BCED-E6A360E8290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9698-DAE4-4942-8354-E7DC54B142F8}" type="datetimeFigureOut">
              <a:rPr lang="en-IN" smtClean="0"/>
              <a:t>07-02-2018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C887-071C-4AA9-BCED-E6A360E8290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E9698-DAE4-4942-8354-E7DC54B142F8}" type="datetimeFigureOut">
              <a:rPr lang="en-IN" smtClean="0"/>
              <a:t>07-02-2018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4C887-071C-4AA9-BCED-E6A360E82906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sz="1600" dirty="0"/>
              <a:t>Open Elective</a:t>
            </a:r>
            <a:br>
              <a:rPr lang="en-IN" sz="1600" dirty="0"/>
            </a:br>
            <a:r>
              <a:rPr lang="en-IN" sz="1600" dirty="0"/>
              <a:t>on </a:t>
            </a:r>
            <a:br>
              <a:rPr lang="en-IN" dirty="0"/>
            </a:br>
            <a:r>
              <a:rPr lang="en-IN" b="1" dirty="0"/>
              <a:t>Information Management in Speech, Language and Hearing</a:t>
            </a:r>
            <a:br>
              <a:rPr lang="en-IN" dirty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11560" y="692696"/>
          <a:ext cx="8208912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8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endParaRPr lang="en-IN" sz="2800" dirty="0"/>
                    </a:p>
                    <a:p>
                      <a:pPr algn="ctr"/>
                      <a:r>
                        <a:rPr lang="en-IN" sz="2800" dirty="0"/>
                        <a:t>Mode of Assessment </a:t>
                      </a:r>
                    </a:p>
                    <a:p>
                      <a:pPr algn="ctr"/>
                      <a:r>
                        <a:rPr lang="en-IN" sz="2800" dirty="0"/>
                        <a:t>(C1&amp;C2)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800" dirty="0"/>
                    </a:p>
                    <a:p>
                      <a:pPr algn="ctr"/>
                      <a:r>
                        <a:rPr lang="en-IN" sz="2800" dirty="0"/>
                        <a:t>Marks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endParaRPr lang="en-US" sz="2800" dirty="0"/>
                    </a:p>
                    <a:p>
                      <a:r>
                        <a:rPr lang="en-US" sz="2800" b="1" dirty="0"/>
                        <a:t>Written Tests </a:t>
                      </a:r>
                      <a:endParaRPr lang="en-IN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800" dirty="0"/>
                    </a:p>
                    <a:p>
                      <a:pPr algn="ctr"/>
                      <a:r>
                        <a:rPr lang="en-IN" sz="2800" dirty="0"/>
                        <a:t>15</a:t>
                      </a:r>
                    </a:p>
                    <a:p>
                      <a:pPr algn="ctr"/>
                      <a:endParaRPr lang="en-IN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Practical Assignments</a:t>
                      </a:r>
                      <a:endParaRPr lang="en-IN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dirty="0"/>
                        <a:t>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endParaRPr lang="en-US" sz="2800" dirty="0"/>
                    </a:p>
                    <a:p>
                      <a:r>
                        <a:rPr lang="en-US" sz="2800" b="1" dirty="0"/>
                        <a:t>Attendance </a:t>
                      </a:r>
                      <a:endParaRPr lang="en-IN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dirty="0"/>
                        <a:t>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endParaRPr lang="en-IN" sz="2800" b="1" dirty="0"/>
                    </a:p>
                    <a:p>
                      <a:r>
                        <a:rPr lang="en-IN" sz="28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800" b="1" dirty="0"/>
                    </a:p>
                    <a:p>
                      <a:pPr algn="ctr"/>
                      <a:r>
                        <a:rPr lang="en-IN" sz="2800" b="1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9BF62-7786-4E9F-B408-C9203324C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Syllabus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5E2CE-B6A1-4F04-BDD2-17E113E62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dirty="0"/>
              <a:t>				</a:t>
            </a:r>
            <a:r>
              <a:rPr lang="en-IN" b="1" dirty="0"/>
              <a:t>4 Units</a:t>
            </a:r>
          </a:p>
          <a:p>
            <a:r>
              <a:rPr lang="en-US" dirty="0"/>
              <a:t>Info. Resources in Speech, Lang. &amp; Hearing </a:t>
            </a:r>
          </a:p>
          <a:p>
            <a:endParaRPr lang="en-US" dirty="0"/>
          </a:p>
          <a:p>
            <a:r>
              <a:rPr lang="en-US" dirty="0"/>
              <a:t>Search Strategies &amp; Techniques </a:t>
            </a:r>
          </a:p>
          <a:p>
            <a:endParaRPr lang="en-US" dirty="0"/>
          </a:p>
          <a:p>
            <a:r>
              <a:rPr lang="en-US" dirty="0"/>
              <a:t>Information Communication &amp; Management</a:t>
            </a:r>
          </a:p>
          <a:p>
            <a:endParaRPr lang="en-US" dirty="0"/>
          </a:p>
          <a:p>
            <a:r>
              <a:rPr lang="en-US" dirty="0"/>
              <a:t>Measuring Scientific Productivity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94288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B0871-D0B7-41E7-8D88-5A830E3F9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B13F8-298E-47FF-8226-8666AB7C6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Data</a:t>
            </a:r>
          </a:p>
          <a:p>
            <a:endParaRPr lang="en-IN" dirty="0"/>
          </a:p>
          <a:p>
            <a:r>
              <a:rPr lang="en-IN" dirty="0"/>
              <a:t>Information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Knowledge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77587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46055-B1E1-48FF-B274-D1D086C47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Traditional Information 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4C81E-549E-44FB-85E2-08B95D495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Primary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Secondary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Tertiary</a:t>
            </a:r>
          </a:p>
        </p:txBody>
      </p:sp>
    </p:spTree>
    <p:extLst>
      <p:ext uri="{BB962C8B-B14F-4D97-AF65-F5344CB8AC3E}">
        <p14:creationId xmlns:p14="http://schemas.microsoft.com/office/powerpoint/2010/main" val="141321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31</Words>
  <Application>Microsoft Office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Open Elective on  Information Management in Speech, Language and Hearing </vt:lpstr>
      <vt:lpstr>PowerPoint Presentation</vt:lpstr>
      <vt:lpstr>Syllabus</vt:lpstr>
      <vt:lpstr>PowerPoint Presentation</vt:lpstr>
      <vt:lpstr>Traditional Information Sources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Shijith Kumar C</dc:creator>
  <cp:lastModifiedBy>Shijith Kumar</cp:lastModifiedBy>
  <cp:revision>3</cp:revision>
  <dcterms:created xsi:type="dcterms:W3CDTF">2018-01-23T10:47:26Z</dcterms:created>
  <dcterms:modified xsi:type="dcterms:W3CDTF">2018-02-06T23:52:37Z</dcterms:modified>
</cp:coreProperties>
</file>