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8" r:id="rId5"/>
    <p:sldId id="269" r:id="rId6"/>
    <p:sldId id="266" r:id="rId7"/>
    <p:sldId id="267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Evaluation of Information Resources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Evaluation</a:t>
            </a:r>
          </a:p>
          <a:p>
            <a:r>
              <a:rPr lang="en-IN" dirty="0"/>
              <a:t>More than 1.24 billion websites</a:t>
            </a:r>
          </a:p>
          <a:p>
            <a:r>
              <a:rPr lang="en-IN" dirty="0"/>
              <a:t>No control</a:t>
            </a:r>
          </a:p>
          <a:p>
            <a:r>
              <a:rPr lang="en-IN" dirty="0"/>
              <a:t>Out-dated information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Search engines selection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Health/Medical Websites</a:t>
            </a:r>
          </a:p>
          <a:p>
            <a:endParaRPr lang="en-IN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229600" cy="114300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FF0000"/>
                </a:solidFill>
              </a:rPr>
              <a:t>“On the Internet nobody knows you are a  dog”</a:t>
            </a:r>
          </a:p>
        </p:txBody>
      </p:sp>
      <p:pic>
        <p:nvPicPr>
          <p:cNvPr id="1026" name="Picture 2" descr="F:\Official\cLASS\Presentations\downlo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90600"/>
            <a:ext cx="5562599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</a:p>
        </p:txBody>
      </p:sp>
      <p:pic>
        <p:nvPicPr>
          <p:cNvPr id="4" name="Content Placeholder 3" descr="Brfpmp6IUAASzD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9872" y="1600200"/>
            <a:ext cx="3944256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Authority</a:t>
            </a:r>
          </a:p>
          <a:p>
            <a:pPr>
              <a:buNone/>
            </a:pPr>
            <a:r>
              <a:rPr lang="en-IN" dirty="0"/>
              <a:t>	 -Domain name/ type</a:t>
            </a:r>
          </a:p>
          <a:p>
            <a:pPr>
              <a:buNone/>
            </a:pPr>
            <a:r>
              <a:rPr lang="en-IN" dirty="0"/>
              <a:t>	- About Us</a:t>
            </a:r>
          </a:p>
          <a:p>
            <a:pPr>
              <a:buNone/>
            </a:pPr>
            <a:r>
              <a:rPr lang="en-IN" dirty="0"/>
              <a:t>	- Qualifications/Credibility/Expertise </a:t>
            </a:r>
          </a:p>
          <a:p>
            <a:pPr>
              <a:buNone/>
            </a:pPr>
            <a:r>
              <a:rPr lang="en-IN" dirty="0"/>
              <a:t>	- Affiliation </a:t>
            </a:r>
          </a:p>
          <a:p>
            <a:pPr>
              <a:buNone/>
            </a:pPr>
            <a:r>
              <a:rPr lang="en-IN" dirty="0"/>
              <a:t>	- Contact information</a:t>
            </a: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>
                <a:solidFill>
                  <a:srgbClr val="FF0000"/>
                </a:solidFill>
              </a:rPr>
              <a:t>Accuracy</a:t>
            </a:r>
          </a:p>
          <a:p>
            <a:pPr marL="0" indent="0">
              <a:buNone/>
            </a:pPr>
            <a:r>
              <a:rPr lang="en-US" dirty="0"/>
              <a:t>	Free from spelling errors</a:t>
            </a:r>
          </a:p>
          <a:p>
            <a:pPr marL="0" indent="0">
              <a:buNone/>
            </a:pPr>
            <a:r>
              <a:rPr lang="en-US" dirty="0"/>
              <a:t>	Grammar </a:t>
            </a:r>
          </a:p>
          <a:p>
            <a:pPr marL="0" indent="0">
              <a:buNone/>
            </a:pPr>
            <a:r>
              <a:rPr lang="en-US" dirty="0"/>
              <a:t>	Facts 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Objectivity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r>
              <a:rPr lang="en-IN" b="1" dirty="0">
                <a:solidFill>
                  <a:srgbClr val="FF0000"/>
                </a:solidFill>
              </a:rPr>
              <a:t>Currency</a:t>
            </a:r>
          </a:p>
          <a:p>
            <a:pPr marL="457200" lvl="1" indent="0">
              <a:buNone/>
            </a:pPr>
            <a:r>
              <a:rPr lang="en-IN" sz="3200" dirty="0"/>
              <a:t> - Latest information</a:t>
            </a:r>
          </a:p>
          <a:p>
            <a:pPr marL="457200" lvl="1" indent="0">
              <a:buNone/>
            </a:pPr>
            <a:r>
              <a:rPr lang="en-IN" sz="3200" dirty="0"/>
              <a:t> - Frequency of up-</a:t>
            </a:r>
            <a:r>
              <a:rPr lang="en-IN" sz="3200" dirty="0" err="1"/>
              <a:t>dation</a:t>
            </a:r>
            <a:r>
              <a:rPr lang="en-IN" sz="3200" dirty="0"/>
              <a:t> </a:t>
            </a:r>
          </a:p>
          <a:p>
            <a:pPr marL="0" indent="0">
              <a:buNone/>
            </a:pPr>
            <a:r>
              <a:rPr lang="en-IN" dirty="0"/>
              <a:t>       -Updated links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751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1FA85-D399-4E30-BB27-443FD4C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…Evaluation of Information Resource..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22236-D72D-4191-A9B3-922BE531C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Navigation</a:t>
            </a: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</a:endParaRPr>
          </a:p>
          <a:p>
            <a:r>
              <a:rPr lang="en-IN" b="1" dirty="0">
                <a:solidFill>
                  <a:srgbClr val="FF0000"/>
                </a:solidFill>
              </a:rPr>
              <a:t>Contact </a:t>
            </a: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</a:endParaRPr>
          </a:p>
          <a:p>
            <a:r>
              <a:rPr lang="en-IN" b="1" dirty="0">
                <a:solidFill>
                  <a:srgbClr val="FF0000"/>
                </a:solidFill>
              </a:rPr>
              <a:t>Feedback</a:t>
            </a: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20972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81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Evaluation of Information Resources </vt:lpstr>
      <vt:lpstr>PowerPoint Presentation</vt:lpstr>
      <vt:lpstr>“On the Internet nobody knows you are a  dog”</vt:lpstr>
      <vt:lpstr>…Evaluation of Information Resources…</vt:lpstr>
      <vt:lpstr>…Evaluation of Information Resources…</vt:lpstr>
      <vt:lpstr>…Evaluation of Information Resources…</vt:lpstr>
      <vt:lpstr>…Evaluation of Information Resource</vt:lpstr>
      <vt:lpstr>…Evaluation of Information Resource..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Information Resources</dc:title>
  <dc:creator>Dr. Shijith Kumar C</dc:creator>
  <cp:lastModifiedBy>Shijith Kumar</cp:lastModifiedBy>
  <cp:revision>17</cp:revision>
  <dcterms:created xsi:type="dcterms:W3CDTF">2006-08-16T00:00:00Z</dcterms:created>
  <dcterms:modified xsi:type="dcterms:W3CDTF">2018-02-07T03:28:53Z</dcterms:modified>
</cp:coreProperties>
</file>