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5" d="100"/>
          <a:sy n="65" d="100"/>
        </p:scale>
        <p:origin x="85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48A87A34-81AB-432B-8DAE-1953F412C126}" type="datetimeFigureOut">
              <a:rPr lang="en-US" dirty="0"/>
              <a:t>3/3/2019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3/3/2019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3/3/2019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3/3/2019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3/3/2019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3/3/2019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3/3/2019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7D24AE-FB93-45DD-B135-844039460F5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IN" dirty="0">
                <a:solidFill>
                  <a:srgbClr val="FFFF00"/>
                </a:solidFill>
              </a:rPr>
              <a:t>Google scholar</a:t>
            </a:r>
          </a:p>
        </p:txBody>
      </p:sp>
    </p:spTree>
    <p:extLst>
      <p:ext uri="{BB962C8B-B14F-4D97-AF65-F5344CB8AC3E}">
        <p14:creationId xmlns:p14="http://schemas.microsoft.com/office/powerpoint/2010/main" val="27761761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3B49FC-F483-4AEB-B699-3E78427961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1413" y="327514"/>
            <a:ext cx="9905998" cy="739285"/>
          </a:xfrm>
        </p:spPr>
        <p:txBody>
          <a:bodyPr/>
          <a:lstStyle/>
          <a:p>
            <a:r>
              <a:rPr lang="en-IN" dirty="0"/>
              <a:t>Features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FE44C9-2C21-4FA9-B9F5-D73F1743A4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2" y="1066800"/>
            <a:ext cx="9905999" cy="4724402"/>
          </a:xfrm>
        </p:spPr>
        <p:txBody>
          <a:bodyPr/>
          <a:lstStyle/>
          <a:p>
            <a:r>
              <a:rPr lang="en-US" b="1" dirty="0"/>
              <a:t>All scholarly literature from one convenient place</a:t>
            </a:r>
          </a:p>
          <a:p>
            <a:r>
              <a:rPr lang="en-US" b="1" dirty="0"/>
              <a:t>Related works and citations </a:t>
            </a:r>
          </a:p>
          <a:p>
            <a:r>
              <a:rPr lang="en-US" b="1" dirty="0"/>
              <a:t>Facility to integrate the individual library collection </a:t>
            </a:r>
          </a:p>
          <a:p>
            <a:r>
              <a:rPr lang="en-US" b="1" dirty="0"/>
              <a:t>Facility for author profile creation  </a:t>
            </a:r>
          </a:p>
          <a:p>
            <a:r>
              <a:rPr lang="en-US" b="1" dirty="0"/>
              <a:t>Exclude popular media content</a:t>
            </a:r>
          </a:p>
          <a:p>
            <a:r>
              <a:rPr lang="en-US" b="1" dirty="0"/>
              <a:t>Eliminate useless or unwanted results with a minus sign</a:t>
            </a:r>
          </a:p>
          <a:p>
            <a:r>
              <a:rPr lang="en-US" b="1" dirty="0"/>
              <a:t>Option to search by file type</a:t>
            </a:r>
            <a:endParaRPr lang="en-US" dirty="0"/>
          </a:p>
          <a:p>
            <a:endParaRPr lang="en-IN" dirty="0"/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2704600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565073-6724-4D33-941C-D6B00EDE51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…Features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6398B6-848E-4B8C-8EA6-28FC3EF5F3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2" y="1658143"/>
            <a:ext cx="9905999" cy="3541714"/>
          </a:xfrm>
        </p:spPr>
        <p:txBody>
          <a:bodyPr/>
          <a:lstStyle/>
          <a:p>
            <a:r>
              <a:rPr lang="en-US" dirty="0"/>
              <a:t>Google Scholar allows you to save both citations and articles to read later.</a:t>
            </a:r>
            <a:endParaRPr lang="en-IN" dirty="0"/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0546897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7DCD24-899E-4432-B178-0DE4B395F7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944811"/>
          </a:xfrm>
        </p:spPr>
        <p:txBody>
          <a:bodyPr/>
          <a:lstStyle/>
          <a:p>
            <a:r>
              <a:rPr lang="en-IN" dirty="0"/>
              <a:t>Disadvantages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E6ED53-2E01-4452-A437-EF2E06E25D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1" y="1327355"/>
            <a:ext cx="9905999" cy="4139381"/>
          </a:xfrm>
        </p:spPr>
        <p:txBody>
          <a:bodyPr/>
          <a:lstStyle/>
          <a:p>
            <a:r>
              <a:rPr lang="en-US" dirty="0"/>
              <a:t>coverage is wide-ranging but not comprehensive</a:t>
            </a:r>
          </a:p>
          <a:p>
            <a:r>
              <a:rPr lang="en-US" dirty="0"/>
              <a:t>No criteria for inclusion </a:t>
            </a:r>
          </a:p>
          <a:p>
            <a:r>
              <a:rPr lang="en-US" dirty="0"/>
              <a:t>No filters to either peer reviewed or full text materials or by discipline</a:t>
            </a:r>
          </a:p>
          <a:p>
            <a:r>
              <a:rPr lang="en-US" dirty="0"/>
              <a:t>No information on frequency of </a:t>
            </a:r>
            <a:r>
              <a:rPr lang="en-US" dirty="0" err="1"/>
              <a:t>updation</a:t>
            </a:r>
            <a:r>
              <a:rPr lang="en-US" dirty="0"/>
              <a:t> </a:t>
            </a:r>
          </a:p>
          <a:p>
            <a:r>
              <a:rPr lang="en-US" dirty="0"/>
              <a:t>Citation tracker is difficult to use and inaccurate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97527093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rcuit">
  <a:themeElements>
    <a:clrScheme name="Circuit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TM04033919[[fn=Circuit]]</Template>
  <TotalTime>55</TotalTime>
  <Words>99</Words>
  <Application>Microsoft Office PowerPoint</Application>
  <PresentationFormat>Widescreen</PresentationFormat>
  <Paragraphs>17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Tw Cen MT</vt:lpstr>
      <vt:lpstr>Circuit</vt:lpstr>
      <vt:lpstr>Google scholar</vt:lpstr>
      <vt:lpstr>Features </vt:lpstr>
      <vt:lpstr>…Features</vt:lpstr>
      <vt:lpstr>Disadvantages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Google scholar</dc:title>
  <dc:creator>Shijith Kumar</dc:creator>
  <cp:lastModifiedBy>Shijith Kumar</cp:lastModifiedBy>
  <cp:revision>4</cp:revision>
  <dcterms:created xsi:type="dcterms:W3CDTF">2019-03-03T10:35:09Z</dcterms:created>
  <dcterms:modified xsi:type="dcterms:W3CDTF">2019-03-03T11:30:21Z</dcterms:modified>
</cp:coreProperties>
</file>