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2B4C3-15B8-4C01-9B8C-8EB02AF45E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IN" dirty="0">
                <a:solidFill>
                  <a:srgbClr val="FF0000"/>
                </a:solidFill>
                <a:effectLst>
                  <a:glow rad="101600">
                    <a:schemeClr val="accent4">
                      <a:lumMod val="60000"/>
                      <a:lumOff val="40000"/>
                      <a:alpha val="60000"/>
                    </a:schemeClr>
                  </a:glow>
                </a:effectLst>
              </a:rPr>
              <a:t>COMDISDOME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FAB799-8CCA-4A62-8E0F-20F5D61920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1200" dirty="0"/>
              <a:t>04.04.18</a:t>
            </a:r>
          </a:p>
        </p:txBody>
      </p:sp>
    </p:spTree>
    <p:extLst>
      <p:ext uri="{BB962C8B-B14F-4D97-AF65-F5344CB8AC3E}">
        <p14:creationId xmlns:p14="http://schemas.microsoft.com/office/powerpoint/2010/main" val="2557186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20450-CB68-4062-BF8A-1203458F4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36098"/>
            <a:ext cx="10820400" cy="5782587"/>
          </a:xfrm>
        </p:spPr>
        <p:txBody>
          <a:bodyPr/>
          <a:lstStyle/>
          <a:p>
            <a:r>
              <a:rPr lang="en-IN" sz="2800" b="1" dirty="0"/>
              <a:t>Duplicate documents</a:t>
            </a:r>
            <a:endParaRPr lang="en-IN" sz="2800" dirty="0"/>
          </a:p>
          <a:p>
            <a:r>
              <a:rPr lang="en-IN" sz="2800" b="1" dirty="0"/>
              <a:t>My Research</a:t>
            </a:r>
            <a:endParaRPr lang="en-IN" sz="2800" dirty="0"/>
          </a:p>
          <a:p>
            <a:r>
              <a:rPr lang="en-IN" sz="2800" b="1" dirty="0"/>
              <a:t>Re-running Previous Search</a:t>
            </a:r>
          </a:p>
          <a:p>
            <a:r>
              <a:rPr lang="en-IN" sz="2800" b="1" dirty="0"/>
              <a:t>Search Expansion</a:t>
            </a:r>
          </a:p>
          <a:p>
            <a:r>
              <a:rPr lang="en-IN" sz="2800" b="1" dirty="0"/>
              <a:t>Search Within</a:t>
            </a:r>
          </a:p>
          <a:p>
            <a:r>
              <a:rPr lang="en-IN" sz="2800" b="1" dirty="0"/>
              <a:t>Related Searches</a:t>
            </a:r>
          </a:p>
          <a:p>
            <a:r>
              <a:rPr lang="en-IN" sz="2800" b="1" dirty="0"/>
              <a:t>Alert Creation</a:t>
            </a:r>
          </a:p>
          <a:p>
            <a:r>
              <a:rPr lang="en-IN" sz="2800" b="1" dirty="0"/>
              <a:t>Result View</a:t>
            </a:r>
          </a:p>
          <a:p>
            <a:r>
              <a:rPr lang="en-IN" sz="2800" b="1" dirty="0"/>
              <a:t>Email</a:t>
            </a:r>
          </a:p>
          <a:p>
            <a:r>
              <a:rPr lang="en-IN" sz="2800" b="1" dirty="0"/>
              <a:t>Saving the Selected Documents</a:t>
            </a:r>
          </a:p>
          <a:p>
            <a:r>
              <a:rPr lang="en-IN" sz="2800" b="1" dirty="0"/>
              <a:t>Document Preview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1161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4570A-A535-44DE-8B49-C0E9F9FC3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020884"/>
          </a:xfrm>
        </p:spPr>
        <p:txBody>
          <a:bodyPr>
            <a:normAutofit/>
          </a:bodyPr>
          <a:lstStyle/>
          <a:p>
            <a:pPr algn="ctr"/>
            <a:r>
              <a:rPr lang="en-IN" sz="4400" b="1" dirty="0"/>
              <a:t>I</a:t>
            </a:r>
            <a:r>
              <a:rPr lang="en-IN" sz="4400" b="1" cap="none" dirty="0"/>
              <a:t>ntroduction</a:t>
            </a:r>
            <a:endParaRPr lang="en-IN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494E2-F52E-4F6A-8A5D-FD9D45951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85257"/>
            <a:ext cx="10820400" cy="4557486"/>
          </a:xfrm>
        </p:spPr>
        <p:txBody>
          <a:bodyPr>
            <a:normAutofit lnSpcReduction="10000"/>
          </a:bodyPr>
          <a:lstStyle/>
          <a:p>
            <a:r>
              <a:rPr lang="en-IN" sz="3600" dirty="0"/>
              <a:t>Bibliographic Database on Communication Disorders </a:t>
            </a:r>
          </a:p>
          <a:p>
            <a:endParaRPr lang="en-IN" sz="3600" dirty="0"/>
          </a:p>
          <a:p>
            <a:r>
              <a:rPr lang="en-IN" sz="3600" dirty="0"/>
              <a:t>Publisher : M/s </a:t>
            </a:r>
            <a:r>
              <a:rPr lang="en-IN" sz="3600" dirty="0" err="1">
                <a:solidFill>
                  <a:srgbClr val="00B0F0"/>
                </a:solidFill>
              </a:rPr>
              <a:t>Proquest</a:t>
            </a:r>
            <a:r>
              <a:rPr lang="en-IN" sz="3600" dirty="0"/>
              <a:t> Inc., USA</a:t>
            </a:r>
          </a:p>
          <a:p>
            <a:pPr marL="0" indent="0">
              <a:buNone/>
            </a:pPr>
            <a:endParaRPr lang="en-IN" sz="3600" dirty="0"/>
          </a:p>
          <a:p>
            <a:r>
              <a:rPr lang="en-IN" sz="3600" dirty="0"/>
              <a:t>Coverage: World Literature since </a:t>
            </a:r>
            <a:r>
              <a:rPr lang="en-IN" sz="3600" dirty="0">
                <a:solidFill>
                  <a:srgbClr val="FFFF00"/>
                </a:solidFill>
              </a:rPr>
              <a:t>1950</a:t>
            </a:r>
          </a:p>
          <a:p>
            <a:endParaRPr lang="en-IN" sz="3600" dirty="0">
              <a:solidFill>
                <a:srgbClr val="00B050"/>
              </a:solidFill>
            </a:endParaRPr>
          </a:p>
          <a:p>
            <a:r>
              <a:rPr lang="en-IN" sz="3600" dirty="0">
                <a:solidFill>
                  <a:srgbClr val="FFFF00"/>
                </a:solidFill>
              </a:rPr>
              <a:t>Monthly </a:t>
            </a:r>
            <a:r>
              <a:rPr lang="en-IN" sz="3600" dirty="0" err="1">
                <a:solidFill>
                  <a:srgbClr val="FFFF00"/>
                </a:solidFill>
              </a:rPr>
              <a:t>Updation</a:t>
            </a:r>
            <a:endParaRPr lang="en-IN" sz="3600" dirty="0">
              <a:solidFill>
                <a:srgbClr val="FFFF00"/>
              </a:solidFill>
            </a:endParaRPr>
          </a:p>
          <a:p>
            <a:endParaRPr lang="en-IN" sz="3600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62494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2B4C3-15B8-4C01-9B8C-8EB02AF45E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0971" y="235862"/>
            <a:ext cx="9448800" cy="1302652"/>
          </a:xfrm>
        </p:spPr>
        <p:txBody>
          <a:bodyPr/>
          <a:lstStyle/>
          <a:p>
            <a:pPr algn="ctr"/>
            <a:r>
              <a:rPr lang="en-IN" dirty="0" err="1"/>
              <a:t>Proquest</a:t>
            </a:r>
            <a:r>
              <a:rPr lang="en-IN" dirty="0"/>
              <a:t> D</a:t>
            </a:r>
            <a:r>
              <a:rPr lang="en-IN" cap="none" dirty="0"/>
              <a:t>atabases</a:t>
            </a:r>
            <a:endParaRPr lang="en-IN" b="1" dirty="0">
              <a:solidFill>
                <a:srgbClr val="FFFF00"/>
              </a:solidFill>
              <a:effectLst>
                <a:glow rad="101600">
                  <a:schemeClr val="accent4">
                    <a:lumMod val="60000"/>
                    <a:lumOff val="40000"/>
                    <a:alpha val="60000"/>
                  </a:schemeClr>
                </a:glo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FAB799-8CCA-4A62-8E0F-20F5D61920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422400"/>
            <a:ext cx="10196286" cy="4775200"/>
          </a:xfrm>
        </p:spPr>
        <p:txBody>
          <a:bodyPr>
            <a:normAutofit/>
          </a:bodyPr>
          <a:lstStyle/>
          <a:p>
            <a:endParaRPr lang="en-IN" sz="4000" dirty="0"/>
          </a:p>
        </p:txBody>
      </p:sp>
      <p:pic>
        <p:nvPicPr>
          <p:cNvPr id="5" name="Picture 4" descr="Home Page - Social Sciences - ProQuest - Mozilla Firefox">
            <a:extLst>
              <a:ext uri="{FF2B5EF4-FFF2-40B4-BE49-F238E27FC236}">
                <a16:creationId xmlns:a16="http://schemas.microsoft.com/office/drawing/2014/main" id="{EA5AF307-03A9-4A50-BE9B-F268D1D0A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862"/>
            <a:ext cx="12192000" cy="647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47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94A05-E254-4B80-85E1-147A0C132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41859"/>
            <a:ext cx="10820400" cy="948312"/>
          </a:xfrm>
        </p:spPr>
        <p:txBody>
          <a:bodyPr>
            <a:normAutofit fontScale="90000"/>
          </a:bodyPr>
          <a:lstStyle/>
          <a:p>
            <a:pPr algn="ctr"/>
            <a:r>
              <a:rPr lang="en-IN" b="1" cap="none" dirty="0">
                <a:solidFill>
                  <a:srgbClr val="FFFF00"/>
                </a:solidFill>
              </a:rPr>
              <a:t>Basic Search</a:t>
            </a:r>
            <a:br>
              <a:rPr lang="en-IN" cap="none" dirty="0">
                <a:solidFill>
                  <a:srgbClr val="FFFF00"/>
                </a:solidFill>
              </a:rPr>
            </a:br>
            <a:endParaRPr lang="en-IN" b="1" cap="none" dirty="0">
              <a:solidFill>
                <a:srgbClr val="FFFF00"/>
              </a:solidFill>
            </a:endParaRPr>
          </a:p>
        </p:txBody>
      </p:sp>
      <p:pic>
        <p:nvPicPr>
          <p:cNvPr id="5" name="Content Placeholder 4" descr="Basic Search - ComDisDome - ProQuest - Mozilla Firefox">
            <a:extLst>
              <a:ext uri="{FF2B5EF4-FFF2-40B4-BE49-F238E27FC236}">
                <a16:creationId xmlns:a16="http://schemas.microsoft.com/office/drawing/2014/main" id="{9CA6CA58-B0B2-45C2-8C79-3DDD1A896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687" y="754743"/>
            <a:ext cx="11553370" cy="5994399"/>
          </a:xfrm>
        </p:spPr>
      </p:pic>
    </p:spTree>
    <p:extLst>
      <p:ext uri="{BB962C8B-B14F-4D97-AF65-F5344CB8AC3E}">
        <p14:creationId xmlns:p14="http://schemas.microsoft.com/office/powerpoint/2010/main" val="3997494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3D3F3-790F-4CC4-8A35-2F4513BE8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057" y="604715"/>
            <a:ext cx="8610600" cy="774143"/>
          </a:xfrm>
        </p:spPr>
        <p:txBody>
          <a:bodyPr>
            <a:noAutofit/>
          </a:bodyPr>
          <a:lstStyle/>
          <a:p>
            <a:pPr algn="ctr"/>
            <a:r>
              <a:rPr lang="en-IN" b="1" cap="none" dirty="0">
                <a:solidFill>
                  <a:srgbClr val="FFFF00"/>
                </a:solidFill>
              </a:rPr>
              <a:t>Basic Search</a:t>
            </a:r>
            <a:br>
              <a:rPr lang="en-IN" cap="none" dirty="0">
                <a:solidFill>
                  <a:srgbClr val="FFFF00"/>
                </a:solidFill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10F58-D889-47D6-9F02-FD089788F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8858"/>
            <a:ext cx="10820400" cy="4839828"/>
          </a:xfrm>
        </p:spPr>
        <p:txBody>
          <a:bodyPr/>
          <a:lstStyle/>
          <a:p>
            <a:r>
              <a:rPr lang="en-IN" sz="4000" b="1" dirty="0"/>
              <a:t>Searching Anywhere</a:t>
            </a:r>
          </a:p>
          <a:p>
            <a:r>
              <a:rPr lang="en-IN" sz="4000" b="1" dirty="0"/>
              <a:t>Boolean Searching</a:t>
            </a:r>
          </a:p>
          <a:p>
            <a:r>
              <a:rPr lang="en-IN" sz="4000" b="1" dirty="0"/>
              <a:t>Search Fields &amp; Codes</a:t>
            </a:r>
          </a:p>
          <a:p>
            <a:pPr marL="0" indent="0">
              <a:buNone/>
            </a:pPr>
            <a:r>
              <a:rPr lang="en-IN" dirty="0"/>
              <a:t>	</a:t>
            </a:r>
            <a:r>
              <a:rPr lang="en-IN" sz="3200" dirty="0"/>
              <a:t>Author (AU)</a:t>
            </a:r>
          </a:p>
          <a:p>
            <a:pPr marL="0" indent="0">
              <a:buNone/>
            </a:pPr>
            <a:r>
              <a:rPr lang="en-IN" sz="3200" dirty="0"/>
              <a:t>	Abstract (AB)</a:t>
            </a:r>
          </a:p>
          <a:p>
            <a:pPr marL="0" indent="0">
              <a:buNone/>
            </a:pPr>
            <a:r>
              <a:rPr lang="en-IN" sz="3200" dirty="0"/>
              <a:t>	Document Title (TI) </a:t>
            </a:r>
          </a:p>
          <a:p>
            <a:pPr marL="0" indent="0">
              <a:buNone/>
            </a:pPr>
            <a:r>
              <a:rPr lang="en-IN" sz="3200" dirty="0"/>
              <a:t>	Publication Title (PUB) </a:t>
            </a:r>
          </a:p>
        </p:txBody>
      </p:sp>
    </p:spTree>
    <p:extLst>
      <p:ext uri="{BB962C8B-B14F-4D97-AF65-F5344CB8AC3E}">
        <p14:creationId xmlns:p14="http://schemas.microsoft.com/office/powerpoint/2010/main" val="4228535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D2926-7C1D-4BA0-9F8B-CDE822325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 descr="Search Results - ComDisDome - ProQuest - Mozilla Firefox">
            <a:extLst>
              <a:ext uri="{FF2B5EF4-FFF2-40B4-BE49-F238E27FC236}">
                <a16:creationId xmlns:a16="http://schemas.microsoft.com/office/drawing/2014/main" id="{9FCF7A1C-CAFE-4422-BAA2-4B48577000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930743" cy="6857999"/>
          </a:xfrm>
        </p:spPr>
      </p:pic>
    </p:spTree>
    <p:extLst>
      <p:ext uri="{BB962C8B-B14F-4D97-AF65-F5344CB8AC3E}">
        <p14:creationId xmlns:p14="http://schemas.microsoft.com/office/powerpoint/2010/main" val="430642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83FF7-A92E-400F-8950-4075E217A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 descr="Search Results - ComDisDome - ProQuest - Mozilla Firefox">
            <a:extLst>
              <a:ext uri="{FF2B5EF4-FFF2-40B4-BE49-F238E27FC236}">
                <a16:creationId xmlns:a16="http://schemas.microsoft.com/office/drawing/2014/main" id="{D2C9EBBA-1C97-4F82-BBE6-0400475A0D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64953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E8030-C549-437B-B244-B7F9454CF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 descr="Search Results - ComDisDome - ProQuest - Mozilla Firefox">
            <a:extLst>
              <a:ext uri="{FF2B5EF4-FFF2-40B4-BE49-F238E27FC236}">
                <a16:creationId xmlns:a16="http://schemas.microsoft.com/office/drawing/2014/main" id="{1F822AA0-DF2C-4E34-A600-51D56D410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1864354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05E0C-3593-47F9-87F3-6EE7DF33B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18978"/>
            <a:ext cx="10820400" cy="5599707"/>
          </a:xfrm>
        </p:spPr>
        <p:txBody>
          <a:bodyPr>
            <a:normAutofit fontScale="85000" lnSpcReduction="20000"/>
          </a:bodyPr>
          <a:lstStyle/>
          <a:p>
            <a:r>
              <a:rPr lang="en-IN" sz="3200" b="1" dirty="0"/>
              <a:t>Advanced Search</a:t>
            </a:r>
          </a:p>
          <a:p>
            <a:endParaRPr lang="en-IN" sz="3200" dirty="0"/>
          </a:p>
          <a:p>
            <a:r>
              <a:rPr lang="en-IN" sz="3200" b="1" dirty="0"/>
              <a:t>Thesaurus Based Searching</a:t>
            </a:r>
          </a:p>
          <a:p>
            <a:endParaRPr lang="en-IN" sz="3200" dirty="0"/>
          </a:p>
          <a:p>
            <a:r>
              <a:rPr lang="en-IN" sz="3200" b="1" dirty="0"/>
              <a:t>Command Line Search</a:t>
            </a:r>
          </a:p>
          <a:p>
            <a:endParaRPr lang="en-IN" sz="3200" b="1" dirty="0"/>
          </a:p>
          <a:p>
            <a:r>
              <a:rPr lang="en-IN" sz="3200" b="1" dirty="0"/>
              <a:t>Phrase Searching</a:t>
            </a:r>
          </a:p>
          <a:p>
            <a:endParaRPr lang="en-IN" sz="3200" b="1" dirty="0"/>
          </a:p>
          <a:p>
            <a:r>
              <a:rPr lang="en-IN" sz="3200" b="1" dirty="0"/>
              <a:t>Limiters/Filters</a:t>
            </a:r>
          </a:p>
          <a:p>
            <a:endParaRPr lang="en-IN" sz="3200" b="1" dirty="0"/>
          </a:p>
          <a:p>
            <a:r>
              <a:rPr lang="en-IN" sz="3200" b="1" dirty="0"/>
              <a:t>Stop words</a:t>
            </a:r>
          </a:p>
          <a:p>
            <a:endParaRPr lang="en-IN" sz="3200" b="1" dirty="0"/>
          </a:p>
          <a:p>
            <a:r>
              <a:rPr lang="en-IN" sz="3200" b="1" dirty="0"/>
              <a:t>Wildcards and Truncation</a:t>
            </a:r>
          </a:p>
          <a:p>
            <a:endParaRPr lang="en-IN" sz="32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8313579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285</TotalTime>
  <Words>81</Words>
  <Application>Microsoft Office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Vapor Trail</vt:lpstr>
      <vt:lpstr>COMDISDOME</vt:lpstr>
      <vt:lpstr>Introduction</vt:lpstr>
      <vt:lpstr>Proquest Databases</vt:lpstr>
      <vt:lpstr>Basic Search </vt:lpstr>
      <vt:lpstr>Basic Search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COMDISDOME</dc:title>
  <dc:creator>Shijith Kumar</dc:creator>
  <cp:lastModifiedBy>Shijith Kumar</cp:lastModifiedBy>
  <cp:revision>18</cp:revision>
  <dcterms:created xsi:type="dcterms:W3CDTF">2018-04-03T14:18:26Z</dcterms:created>
  <dcterms:modified xsi:type="dcterms:W3CDTF">2019-03-03T11:30:06Z</dcterms:modified>
</cp:coreProperties>
</file>