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37E9-9EE0-4EFD-A643-212185697881}" type="datetimeFigureOut">
              <a:rPr lang="en-IN" smtClean="0"/>
              <a:pPr/>
              <a:t>19-02-2019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8C5E-9609-4F47-B6B4-353DDC65038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ha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p.gov.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			</a:t>
            </a:r>
            <a:r>
              <a:rPr lang="en-IN" sz="4400" b="1" dirty="0">
                <a:solidFill>
                  <a:srgbClr val="0070C0"/>
                </a:solidFill>
                <a:hlinkClick r:id="rId2"/>
              </a:rPr>
              <a:t>www.asha.org</a:t>
            </a:r>
            <a:endParaRPr lang="en-IN" sz="4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dirty="0"/>
              <a:t>American Speech-Language-Hearing Association 				(</a:t>
            </a:r>
            <a:r>
              <a:rPr lang="en-IN" dirty="0" err="1"/>
              <a:t>ASHA</a:t>
            </a:r>
            <a:r>
              <a:rPr lang="en-IN" dirty="0"/>
              <a:t>)</a:t>
            </a:r>
          </a:p>
          <a:p>
            <a:pPr>
              <a:buNone/>
            </a:pPr>
            <a:br>
              <a:rPr lang="en-IN" i="1" dirty="0"/>
            </a:b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Flowchart: Punched Tape 6"/>
          <p:cNvSpPr/>
          <p:nvPr/>
        </p:nvSpPr>
        <p:spPr>
          <a:xfrm>
            <a:off x="755576" y="1340768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Disease / Conditions: </a:t>
            </a:r>
            <a:r>
              <a:rPr lang="en-US" sz="2400" dirty="0">
                <a:solidFill>
                  <a:srgbClr val="FFFF00"/>
                </a:solidFill>
              </a:rPr>
              <a:t>A-Z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323528" y="2492896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Online Registration System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323528" y="3429000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mCessation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Programme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251520" y="4365104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NHP</a:t>
            </a:r>
            <a:r>
              <a:rPr lang="en-US" sz="2400" b="1" dirty="0">
                <a:solidFill>
                  <a:srgbClr val="FFFF00"/>
                </a:solidFill>
              </a:rPr>
              <a:t> Voice Web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251520" y="4365104"/>
            <a:ext cx="4032448" cy="122413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Pradhan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Mantri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Surakshit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Matritva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Abhiyan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251520" y="3429000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My Hospital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251520" y="3429000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eRaktKosh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Punched Tape 5"/>
          <p:cNvSpPr/>
          <p:nvPr/>
        </p:nvSpPr>
        <p:spPr>
          <a:xfrm>
            <a:off x="251520" y="2780928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MyHealthRecord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0" y="3573016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FF00"/>
                </a:solidFill>
              </a:rPr>
              <a:t>Health Calendar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Punched Tape 5"/>
          <p:cNvSpPr/>
          <p:nvPr/>
        </p:nvSpPr>
        <p:spPr>
          <a:xfrm>
            <a:off x="2699792" y="5085184"/>
            <a:ext cx="4032448" cy="129614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Information for  Audiologists, </a:t>
            </a:r>
            <a:r>
              <a:rPr lang="en-IN" dirty="0" err="1">
                <a:solidFill>
                  <a:srgbClr val="FFFF00"/>
                </a:solidFill>
              </a:rPr>
              <a:t>SLPs</a:t>
            </a:r>
            <a:r>
              <a:rPr lang="en-IN" dirty="0">
                <a:solidFill>
                  <a:srgbClr val="FFFF00"/>
                </a:solidFill>
              </a:rPr>
              <a:t>, Students &amp; Faculty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0" y="3573016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solidFill>
                  <a:srgbClr val="FFFF00"/>
                </a:solidFill>
              </a:rPr>
              <a:t>IEC</a:t>
            </a:r>
            <a:r>
              <a:rPr lang="en-IN" sz="2400" b="1" dirty="0">
                <a:solidFill>
                  <a:srgbClr val="FFFF00"/>
                </a:solidFill>
              </a:rPr>
              <a:t> Materials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0" y="4581128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</a:rPr>
              <a:t>Family Planning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611560" y="4437112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FF00"/>
                </a:solidFill>
              </a:rPr>
              <a:t>mDiabetes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323528" y="1772816"/>
            <a:ext cx="4032448" cy="108012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TeleMedicine</a:t>
            </a:r>
            <a:endParaRPr lang="en-IN" sz="2400" b="1" dirty="0">
              <a:solidFill>
                <a:srgbClr val="FFFF00"/>
              </a:solidFill>
            </a:endParaRPr>
          </a:p>
          <a:p>
            <a:pPr lvl="0" algn="ctr"/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539552" y="3501008"/>
            <a:ext cx="4032448" cy="129614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Information for  General Public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899592" y="5013176"/>
            <a:ext cx="4032448" cy="129614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Information for  General Public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323528" y="2420888"/>
            <a:ext cx="4032448" cy="129614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Career Section 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611560" y="2348880"/>
            <a:ext cx="4032448" cy="129614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Publication Section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Practice Portal</a:t>
            </a:r>
          </a:p>
          <a:p>
            <a:pPr lvl="0"/>
            <a:r>
              <a:rPr lang="en-US" b="1" dirty="0"/>
              <a:t>Research</a:t>
            </a:r>
            <a:endParaRPr lang="en-IN" dirty="0"/>
          </a:p>
          <a:p>
            <a:pPr lvl="0"/>
            <a:r>
              <a:rPr lang="en-US" b="1" dirty="0"/>
              <a:t>Events</a:t>
            </a:r>
            <a:endParaRPr lang="en-IN" b="1" dirty="0"/>
          </a:p>
          <a:p>
            <a:pPr lvl="0"/>
            <a:r>
              <a:rPr lang="en-US" b="1" dirty="0"/>
              <a:t>Certification</a:t>
            </a:r>
            <a:endParaRPr lang="en-IN" b="1" dirty="0"/>
          </a:p>
          <a:p>
            <a:r>
              <a:rPr lang="en-US" b="1" dirty="0"/>
              <a:t>Member login facility </a:t>
            </a:r>
          </a:p>
          <a:p>
            <a:r>
              <a:rPr lang="en-US" b="1" dirty="0"/>
              <a:t>Search Facility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Subject Gateways / Portals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access to resources on a specific subject.</a:t>
            </a:r>
          </a:p>
          <a:p>
            <a:r>
              <a:rPr lang="en-US" dirty="0"/>
              <a:t>Example: </a:t>
            </a:r>
            <a:r>
              <a:rPr lang="en-US" b="1" dirty="0"/>
              <a:t>National Health Portal</a:t>
            </a:r>
            <a:endParaRPr lang="en-IN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		</a:t>
            </a:r>
            <a:r>
              <a:rPr lang="en-US" sz="4400" b="1" dirty="0">
                <a:solidFill>
                  <a:srgbClr val="FF0000"/>
                </a:solidFill>
                <a:hlinkClick r:id="rId2"/>
              </a:rPr>
              <a:t>www.nhp.gov.in/</a:t>
            </a:r>
            <a:endParaRPr lang="en-US" sz="4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Portal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Centre of Health Information, </a:t>
            </a:r>
            <a:r>
              <a:rPr lang="en-US" dirty="0" err="1"/>
              <a:t>NIHFW</a:t>
            </a:r>
            <a:r>
              <a:rPr lang="en-US" dirty="0"/>
              <a:t>, </a:t>
            </a:r>
            <a:r>
              <a:rPr lang="en-US" dirty="0" err="1"/>
              <a:t>MHFW</a:t>
            </a:r>
            <a:endParaRPr lang="en-US" dirty="0"/>
          </a:p>
          <a:p>
            <a:r>
              <a:rPr lang="en-US" dirty="0"/>
              <a:t>Authentic health information/services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95</Words>
  <Application>Microsoft Office PowerPoint</Application>
  <PresentationFormat>On-screen Show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Gateways / Portals</vt:lpstr>
      <vt:lpstr>National Health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Shijith Kumar C</dc:creator>
  <cp:lastModifiedBy>Shijith Kumar</cp:lastModifiedBy>
  <cp:revision>7</cp:revision>
  <dcterms:created xsi:type="dcterms:W3CDTF">2018-02-13T08:55:25Z</dcterms:created>
  <dcterms:modified xsi:type="dcterms:W3CDTF">2019-02-19T04:50:32Z</dcterms:modified>
</cp:coreProperties>
</file>