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8" r:id="rId3"/>
    <p:sldMasterId id="2147483726" r:id="rId4"/>
    <p:sldMasterId id="2147483792" r:id="rId5"/>
  </p:sldMasterIdLst>
  <p:sldIdLst>
    <p:sldId id="256" r:id="rId6"/>
    <p:sldId id="25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jith Kumar" initials="SK" lastIdx="2" clrIdx="0">
    <p:extLst>
      <p:ext uri="{19B8F6BF-5375-455C-9EA6-DF929625EA0E}">
        <p15:presenceInfo xmlns:p15="http://schemas.microsoft.com/office/powerpoint/2012/main" userId="f34cfa9e1f7b35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6B1D1-5545-417A-BCB7-8469E3EDE3B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9FC74B0-59D7-430C-9544-09E6E257423C}">
      <dgm:prSet phldrT="[Text]"/>
      <dgm:spPr/>
      <dgm:t>
        <a:bodyPr/>
        <a:lstStyle/>
        <a:p>
          <a:r>
            <a:rPr lang="en-IN" dirty="0"/>
            <a:t>Information Literacy</a:t>
          </a:r>
        </a:p>
      </dgm:t>
    </dgm:pt>
    <dgm:pt modelId="{34BF6F4F-3E64-42BE-A423-4508C5A5D2BA}" type="parTrans" cxnId="{F499435A-D91F-44C8-995A-6283CE1C35D3}">
      <dgm:prSet/>
      <dgm:spPr/>
      <dgm:t>
        <a:bodyPr/>
        <a:lstStyle/>
        <a:p>
          <a:endParaRPr lang="en-IN"/>
        </a:p>
      </dgm:t>
    </dgm:pt>
    <dgm:pt modelId="{2C64E547-DACF-4DEC-A832-EA15AD3946D0}" type="sibTrans" cxnId="{F499435A-D91F-44C8-995A-6283CE1C35D3}">
      <dgm:prSet/>
      <dgm:spPr/>
      <dgm:t>
        <a:bodyPr/>
        <a:lstStyle/>
        <a:p>
          <a:endParaRPr lang="en-IN"/>
        </a:p>
      </dgm:t>
    </dgm:pt>
    <dgm:pt modelId="{1180B799-F4FA-481E-B3EF-B31CD10F1D62}">
      <dgm:prSet phldrT="[Text]"/>
      <dgm:spPr/>
      <dgm:t>
        <a:bodyPr/>
        <a:lstStyle/>
        <a:p>
          <a:r>
            <a:rPr lang="en-IN" dirty="0"/>
            <a:t>Information need</a:t>
          </a:r>
        </a:p>
      </dgm:t>
    </dgm:pt>
    <dgm:pt modelId="{2B591B69-181F-4952-8EB4-6C5671978A3B}" type="parTrans" cxnId="{5104CC1C-EB58-49A6-938F-0BDDDCF3ADFB}">
      <dgm:prSet/>
      <dgm:spPr/>
      <dgm:t>
        <a:bodyPr/>
        <a:lstStyle/>
        <a:p>
          <a:endParaRPr lang="en-IN"/>
        </a:p>
      </dgm:t>
    </dgm:pt>
    <dgm:pt modelId="{7EF7C846-B5E0-4145-9F31-F8DA67745C2A}" type="sibTrans" cxnId="{5104CC1C-EB58-49A6-938F-0BDDDCF3ADFB}">
      <dgm:prSet/>
      <dgm:spPr/>
      <dgm:t>
        <a:bodyPr/>
        <a:lstStyle/>
        <a:p>
          <a:endParaRPr lang="en-IN"/>
        </a:p>
      </dgm:t>
    </dgm:pt>
    <dgm:pt modelId="{47A03900-C5D8-4337-B1D6-ECF3E4E1D6EA}">
      <dgm:prSet phldrT="[Text]"/>
      <dgm:spPr/>
      <dgm:t>
        <a:bodyPr/>
        <a:lstStyle/>
        <a:p>
          <a:r>
            <a:rPr lang="en-IN" dirty="0"/>
            <a:t>Locating</a:t>
          </a:r>
        </a:p>
      </dgm:t>
    </dgm:pt>
    <dgm:pt modelId="{934AE81A-0155-499F-8EB7-8582647B9617}" type="parTrans" cxnId="{636D37BE-970F-4124-A55D-2F84FD924818}">
      <dgm:prSet/>
      <dgm:spPr/>
      <dgm:t>
        <a:bodyPr/>
        <a:lstStyle/>
        <a:p>
          <a:endParaRPr lang="en-IN"/>
        </a:p>
      </dgm:t>
    </dgm:pt>
    <dgm:pt modelId="{AA863980-E75A-4221-908E-2EB44074F335}" type="sibTrans" cxnId="{636D37BE-970F-4124-A55D-2F84FD924818}">
      <dgm:prSet/>
      <dgm:spPr/>
      <dgm:t>
        <a:bodyPr/>
        <a:lstStyle/>
        <a:p>
          <a:endParaRPr lang="en-IN"/>
        </a:p>
      </dgm:t>
    </dgm:pt>
    <dgm:pt modelId="{4510D2DF-D0F0-4643-A897-82BABF54BE6F}">
      <dgm:prSet phldrT="[Text]"/>
      <dgm:spPr/>
      <dgm:t>
        <a:bodyPr/>
        <a:lstStyle/>
        <a:p>
          <a:r>
            <a:rPr lang="en-IN" dirty="0"/>
            <a:t>Ethical</a:t>
          </a:r>
        </a:p>
        <a:p>
          <a:r>
            <a:rPr lang="en-IN" dirty="0"/>
            <a:t>&amp;</a:t>
          </a:r>
        </a:p>
        <a:p>
          <a:r>
            <a:rPr lang="en-IN" dirty="0"/>
            <a:t>Legal</a:t>
          </a:r>
        </a:p>
      </dgm:t>
    </dgm:pt>
    <dgm:pt modelId="{25CB4821-7F03-4CCC-8F13-301D8F61A201}" type="parTrans" cxnId="{F808B431-A2D3-4A68-ACBF-067B42A9AB93}">
      <dgm:prSet/>
      <dgm:spPr/>
      <dgm:t>
        <a:bodyPr/>
        <a:lstStyle/>
        <a:p>
          <a:endParaRPr lang="en-IN"/>
        </a:p>
      </dgm:t>
    </dgm:pt>
    <dgm:pt modelId="{2BF10C9B-2919-4EA8-A55A-3E422657916C}" type="sibTrans" cxnId="{F808B431-A2D3-4A68-ACBF-067B42A9AB93}">
      <dgm:prSet/>
      <dgm:spPr/>
      <dgm:t>
        <a:bodyPr/>
        <a:lstStyle/>
        <a:p>
          <a:endParaRPr lang="en-IN"/>
        </a:p>
      </dgm:t>
    </dgm:pt>
    <dgm:pt modelId="{BE785102-A05E-4414-8B70-C3C788F2B35D}">
      <dgm:prSet phldrT="[Text]" custScaleY="37127" custLinFactNeighborX="-2041" custLinFactNeighborY="-21022"/>
      <dgm:spPr>
        <a:solidFill>
          <a:schemeClr val="accent3">
            <a:lumMod val="50000"/>
          </a:schemeClr>
        </a:solidFill>
      </dgm:spPr>
    </dgm:pt>
    <dgm:pt modelId="{E5EEDB53-2D7A-48AD-A02B-F7F0FC229301}" type="parTrans" cxnId="{D592ADE2-B33A-4528-A469-A270344C9EB1}">
      <dgm:prSet/>
      <dgm:spPr/>
      <dgm:t>
        <a:bodyPr/>
        <a:lstStyle/>
        <a:p>
          <a:endParaRPr lang="en-IN"/>
        </a:p>
      </dgm:t>
    </dgm:pt>
    <dgm:pt modelId="{AAC4521E-0393-4AAA-A8D1-2D94AEA21F85}" type="sibTrans" cxnId="{D592ADE2-B33A-4528-A469-A270344C9EB1}">
      <dgm:prSet/>
      <dgm:spPr/>
      <dgm:t>
        <a:bodyPr/>
        <a:lstStyle/>
        <a:p>
          <a:endParaRPr lang="en-IN"/>
        </a:p>
      </dgm:t>
    </dgm:pt>
    <dgm:pt modelId="{6C13F85D-2BEC-473F-A34A-FDB4311A7D00}">
      <dgm:prSet phldrT="[Text]" custScaleY="37127" custLinFactNeighborX="-2041" custLinFactNeighborY="-21022"/>
      <dgm:spPr>
        <a:solidFill>
          <a:schemeClr val="accent3">
            <a:lumMod val="50000"/>
          </a:schemeClr>
        </a:solidFill>
      </dgm:spPr>
    </dgm:pt>
    <dgm:pt modelId="{3E928EAF-991B-4DA0-A4AB-E4D5C8CF328E}" type="parTrans" cxnId="{6DF370F4-BD46-4311-A6E0-700A44DA01B2}">
      <dgm:prSet/>
      <dgm:spPr/>
      <dgm:t>
        <a:bodyPr/>
        <a:lstStyle/>
        <a:p>
          <a:endParaRPr lang="en-IN"/>
        </a:p>
      </dgm:t>
    </dgm:pt>
    <dgm:pt modelId="{16E5BAE5-A688-4C46-818E-18D5556F1FAC}" type="sibTrans" cxnId="{6DF370F4-BD46-4311-A6E0-700A44DA01B2}">
      <dgm:prSet/>
      <dgm:spPr/>
      <dgm:t>
        <a:bodyPr/>
        <a:lstStyle/>
        <a:p>
          <a:endParaRPr lang="en-IN"/>
        </a:p>
      </dgm:t>
    </dgm:pt>
    <dgm:pt modelId="{9E35C753-CF32-48F2-A78B-2D2369E67275}">
      <dgm:prSet phldrT="[Text]"/>
      <dgm:spPr/>
      <dgm:t>
        <a:bodyPr/>
        <a:lstStyle/>
        <a:p>
          <a:r>
            <a:rPr lang="en-IN" dirty="0"/>
            <a:t>Measuring</a:t>
          </a:r>
        </a:p>
        <a:p>
          <a:endParaRPr lang="en-IN" dirty="0"/>
        </a:p>
      </dgm:t>
    </dgm:pt>
    <dgm:pt modelId="{F5094533-2321-419F-9F60-4CD4AD836251}" type="parTrans" cxnId="{D406AD98-2A1B-4491-BA23-47C794F7DDAA}">
      <dgm:prSet/>
      <dgm:spPr/>
      <dgm:t>
        <a:bodyPr/>
        <a:lstStyle/>
        <a:p>
          <a:endParaRPr lang="en-IN"/>
        </a:p>
      </dgm:t>
    </dgm:pt>
    <dgm:pt modelId="{4C7AAF89-AAEA-4B45-BDA8-3F37F73CD1F8}" type="sibTrans" cxnId="{D406AD98-2A1B-4491-BA23-47C794F7DDAA}">
      <dgm:prSet/>
      <dgm:spPr/>
      <dgm:t>
        <a:bodyPr/>
        <a:lstStyle/>
        <a:p>
          <a:endParaRPr lang="en-IN"/>
        </a:p>
      </dgm:t>
    </dgm:pt>
    <dgm:pt modelId="{69E46454-C7EE-448B-865A-A06C90D18A6D}">
      <dgm:prSet phldrT="[Text]" custScaleX="94091" custScaleY="56966" custLinFactX="-100000" custLinFactNeighborX="-117395" custLinFactNeighborY="18482"/>
      <dgm:spPr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B01513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01513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621AF6C-474C-4F70-A6B5-4562D94FEF6F}" type="parTrans" cxnId="{88373A72-D50B-4786-8421-398CB9597C15}">
      <dgm:prSet/>
      <dgm:spPr/>
      <dgm:t>
        <a:bodyPr/>
        <a:lstStyle/>
        <a:p>
          <a:endParaRPr lang="en-IN"/>
        </a:p>
      </dgm:t>
    </dgm:pt>
    <dgm:pt modelId="{12C4EE19-E4EB-40DD-A89C-6365348A29D6}" type="sibTrans" cxnId="{88373A72-D50B-4786-8421-398CB9597C15}">
      <dgm:prSet/>
      <dgm:spPr/>
      <dgm:t>
        <a:bodyPr/>
        <a:lstStyle/>
        <a:p>
          <a:endParaRPr lang="en-IN"/>
        </a:p>
      </dgm:t>
    </dgm:pt>
    <dgm:pt modelId="{169B4983-85D5-4AB8-9796-E915C2809F06}">
      <dgm:prSet phldrT="[Text]" custScaleX="94091" custScaleY="56966" custLinFactX="-100000" custLinFactNeighborX="-117395" custLinFactNeighborY="18482"/>
      <dgm:spPr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B01513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01513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F7BF1A8D-F511-4F0B-9BE4-1953D7318E5C}" type="parTrans" cxnId="{D23CD939-4BFF-486A-9BEE-EC64F67C23BF}">
      <dgm:prSet/>
      <dgm:spPr/>
      <dgm:t>
        <a:bodyPr/>
        <a:lstStyle/>
        <a:p>
          <a:endParaRPr lang="en-IN"/>
        </a:p>
      </dgm:t>
    </dgm:pt>
    <dgm:pt modelId="{13BDBE32-79C5-46AC-949E-13BF732D8E23}" type="sibTrans" cxnId="{D23CD939-4BFF-486A-9BEE-EC64F67C23BF}">
      <dgm:prSet/>
      <dgm:spPr/>
      <dgm:t>
        <a:bodyPr/>
        <a:lstStyle/>
        <a:p>
          <a:endParaRPr lang="en-IN"/>
        </a:p>
      </dgm:t>
    </dgm:pt>
    <dgm:pt modelId="{0FE731DE-2D01-4458-9B03-53A3437B0643}">
      <dgm:prSet phldrT="[Text]"/>
      <dgm:spPr/>
      <dgm:t>
        <a:bodyPr/>
        <a:lstStyle/>
        <a:p>
          <a:r>
            <a:rPr lang="en-IN" dirty="0"/>
            <a:t>Evaluating</a:t>
          </a:r>
        </a:p>
      </dgm:t>
    </dgm:pt>
    <dgm:pt modelId="{0CD34A80-9700-4E34-BA6D-B8AD26C36920}" type="parTrans" cxnId="{FA8DA3CC-B8A2-4094-84E9-113E3912FE49}">
      <dgm:prSet/>
      <dgm:spPr/>
      <dgm:t>
        <a:bodyPr/>
        <a:lstStyle/>
        <a:p>
          <a:endParaRPr lang="en-IN"/>
        </a:p>
      </dgm:t>
    </dgm:pt>
    <dgm:pt modelId="{3064DD7C-31DD-452F-B013-867794D93494}" type="sibTrans" cxnId="{FA8DA3CC-B8A2-4094-84E9-113E3912FE49}">
      <dgm:prSet/>
      <dgm:spPr/>
      <dgm:t>
        <a:bodyPr/>
        <a:lstStyle/>
        <a:p>
          <a:endParaRPr lang="en-IN"/>
        </a:p>
      </dgm:t>
    </dgm:pt>
    <dgm:pt modelId="{B6EE74D3-F2D3-4B88-9498-24CB9E8B8FA5}">
      <dgm:prSet phldrT="[Text]"/>
      <dgm:spPr/>
      <dgm:t>
        <a:bodyPr/>
        <a:lstStyle/>
        <a:p>
          <a:r>
            <a:rPr lang="en-IN" dirty="0"/>
            <a:t>Searching</a:t>
          </a:r>
        </a:p>
      </dgm:t>
    </dgm:pt>
    <dgm:pt modelId="{00F1F469-DDFA-4967-82AB-CF34C6F50A2C}" type="parTrans" cxnId="{58AE680D-9A36-4C2B-954A-DEB80371AC37}">
      <dgm:prSet/>
      <dgm:spPr/>
      <dgm:t>
        <a:bodyPr/>
        <a:lstStyle/>
        <a:p>
          <a:endParaRPr lang="en-IN"/>
        </a:p>
      </dgm:t>
    </dgm:pt>
    <dgm:pt modelId="{E6AA6F87-1462-4701-A0E8-06B96F234F46}" type="sibTrans" cxnId="{58AE680D-9A36-4C2B-954A-DEB80371AC37}">
      <dgm:prSet/>
      <dgm:spPr/>
      <dgm:t>
        <a:bodyPr/>
        <a:lstStyle/>
        <a:p>
          <a:endParaRPr lang="en-IN"/>
        </a:p>
      </dgm:t>
    </dgm:pt>
    <dgm:pt modelId="{2BAC87AD-B6E5-4D86-A5A6-4C4D7E0C879E}" type="pres">
      <dgm:prSet presAssocID="{0356B1D1-5545-417A-BCB7-8469E3EDE3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1DAFC9-D41A-4ADC-9429-DAC093475941}" type="pres">
      <dgm:prSet presAssocID="{C9FC74B0-59D7-430C-9544-09E6E257423C}" presName="centerShape" presStyleLbl="node0" presStyleIdx="0" presStyleCnt="1"/>
      <dgm:spPr/>
    </dgm:pt>
    <dgm:pt modelId="{71A31112-9942-4D7E-ABCD-6A9DB01913F4}" type="pres">
      <dgm:prSet presAssocID="{1180B799-F4FA-481E-B3EF-B31CD10F1D62}" presName="node" presStyleLbl="node1" presStyleIdx="0" presStyleCnt="6">
        <dgm:presLayoutVars>
          <dgm:bulletEnabled val="1"/>
        </dgm:presLayoutVars>
      </dgm:prSet>
      <dgm:spPr/>
    </dgm:pt>
    <dgm:pt modelId="{686665A5-C8BF-4C96-B0C3-A09052503E3A}" type="pres">
      <dgm:prSet presAssocID="{1180B799-F4FA-481E-B3EF-B31CD10F1D62}" presName="dummy" presStyleCnt="0"/>
      <dgm:spPr/>
    </dgm:pt>
    <dgm:pt modelId="{8730C481-98CB-4F19-974B-638F64D34461}" type="pres">
      <dgm:prSet presAssocID="{7EF7C846-B5E0-4145-9F31-F8DA67745C2A}" presName="sibTrans" presStyleLbl="sibTrans2D1" presStyleIdx="0" presStyleCnt="6"/>
      <dgm:spPr/>
    </dgm:pt>
    <dgm:pt modelId="{B7B2882F-8106-4124-B5FE-0AC2BF5416AE}" type="pres">
      <dgm:prSet presAssocID="{47A03900-C5D8-4337-B1D6-ECF3E4E1D6EA}" presName="node" presStyleLbl="node1" presStyleIdx="1" presStyleCnt="6">
        <dgm:presLayoutVars>
          <dgm:bulletEnabled val="1"/>
        </dgm:presLayoutVars>
      </dgm:prSet>
      <dgm:spPr/>
    </dgm:pt>
    <dgm:pt modelId="{EE82F7AC-61CA-4C6D-9D6A-2C8B00EC5EAC}" type="pres">
      <dgm:prSet presAssocID="{47A03900-C5D8-4337-B1D6-ECF3E4E1D6EA}" presName="dummy" presStyleCnt="0"/>
      <dgm:spPr/>
    </dgm:pt>
    <dgm:pt modelId="{C41CED7D-311B-435E-901D-8B51986EECD4}" type="pres">
      <dgm:prSet presAssocID="{AA863980-E75A-4221-908E-2EB44074F335}" presName="sibTrans" presStyleLbl="sibTrans2D1" presStyleIdx="1" presStyleCnt="6"/>
      <dgm:spPr/>
    </dgm:pt>
    <dgm:pt modelId="{65B50BA2-9033-4914-99AE-AF6C63623C24}" type="pres">
      <dgm:prSet presAssocID="{B6EE74D3-F2D3-4B88-9498-24CB9E8B8FA5}" presName="node" presStyleLbl="node1" presStyleIdx="2" presStyleCnt="6">
        <dgm:presLayoutVars>
          <dgm:bulletEnabled val="1"/>
        </dgm:presLayoutVars>
      </dgm:prSet>
      <dgm:spPr/>
    </dgm:pt>
    <dgm:pt modelId="{DCE078D1-DA76-4F86-9DF2-50042EADCF91}" type="pres">
      <dgm:prSet presAssocID="{B6EE74D3-F2D3-4B88-9498-24CB9E8B8FA5}" presName="dummy" presStyleCnt="0"/>
      <dgm:spPr/>
    </dgm:pt>
    <dgm:pt modelId="{A8A730DF-0155-4143-A088-D3707610BCFB}" type="pres">
      <dgm:prSet presAssocID="{E6AA6F87-1462-4701-A0E8-06B96F234F46}" presName="sibTrans" presStyleLbl="sibTrans2D1" presStyleIdx="2" presStyleCnt="6"/>
      <dgm:spPr/>
    </dgm:pt>
    <dgm:pt modelId="{8FE5D772-90F0-48CF-AB62-2EDAEF00D9FD}" type="pres">
      <dgm:prSet presAssocID="{0FE731DE-2D01-4458-9B03-53A3437B0643}" presName="node" presStyleLbl="node1" presStyleIdx="3" presStyleCnt="6">
        <dgm:presLayoutVars>
          <dgm:bulletEnabled val="1"/>
        </dgm:presLayoutVars>
      </dgm:prSet>
      <dgm:spPr/>
    </dgm:pt>
    <dgm:pt modelId="{3DD00CCF-9206-41B1-B09C-21DCCC6112D6}" type="pres">
      <dgm:prSet presAssocID="{0FE731DE-2D01-4458-9B03-53A3437B0643}" presName="dummy" presStyleCnt="0"/>
      <dgm:spPr/>
    </dgm:pt>
    <dgm:pt modelId="{D48D12DE-D129-48C8-AE3B-8EBC447050E8}" type="pres">
      <dgm:prSet presAssocID="{3064DD7C-31DD-452F-B013-867794D93494}" presName="sibTrans" presStyleLbl="sibTrans2D1" presStyleIdx="3" presStyleCnt="6"/>
      <dgm:spPr/>
    </dgm:pt>
    <dgm:pt modelId="{AF35010E-0E67-4D55-BFB2-3F94C214260A}" type="pres">
      <dgm:prSet presAssocID="{4510D2DF-D0F0-4643-A897-82BABF54BE6F}" presName="node" presStyleLbl="node1" presStyleIdx="4" presStyleCnt="6">
        <dgm:presLayoutVars>
          <dgm:bulletEnabled val="1"/>
        </dgm:presLayoutVars>
      </dgm:prSet>
      <dgm:spPr/>
    </dgm:pt>
    <dgm:pt modelId="{F872C641-A2FD-453B-9E56-8C5C29D7EAF2}" type="pres">
      <dgm:prSet presAssocID="{4510D2DF-D0F0-4643-A897-82BABF54BE6F}" presName="dummy" presStyleCnt="0"/>
      <dgm:spPr/>
    </dgm:pt>
    <dgm:pt modelId="{4C62B763-4AC7-49B2-88B0-D8ABE7421367}" type="pres">
      <dgm:prSet presAssocID="{2BF10C9B-2919-4EA8-A55A-3E422657916C}" presName="sibTrans" presStyleLbl="sibTrans2D1" presStyleIdx="4" presStyleCnt="6"/>
      <dgm:spPr/>
    </dgm:pt>
    <dgm:pt modelId="{3668000E-246F-4CF4-AAEF-9192BBF02D70}" type="pres">
      <dgm:prSet presAssocID="{9E35C753-CF32-48F2-A78B-2D2369E67275}" presName="node" presStyleLbl="node1" presStyleIdx="5" presStyleCnt="6">
        <dgm:presLayoutVars>
          <dgm:bulletEnabled val="1"/>
        </dgm:presLayoutVars>
      </dgm:prSet>
      <dgm:spPr/>
    </dgm:pt>
    <dgm:pt modelId="{D072440F-90AC-4AC0-977F-DAF0F4A62A41}" type="pres">
      <dgm:prSet presAssocID="{9E35C753-CF32-48F2-A78B-2D2369E67275}" presName="dummy" presStyleCnt="0"/>
      <dgm:spPr/>
    </dgm:pt>
    <dgm:pt modelId="{BA5DF3FC-69D2-4CE0-B485-280F2FA4DD30}" type="pres">
      <dgm:prSet presAssocID="{4C7AAF89-AAEA-4B45-BDA8-3F37F73CD1F8}" presName="sibTrans" presStyleLbl="sibTrans2D1" presStyleIdx="5" presStyleCnt="6"/>
      <dgm:spPr/>
    </dgm:pt>
  </dgm:ptLst>
  <dgm:cxnLst>
    <dgm:cxn modelId="{5F46B506-8AA5-4396-B0E3-1B46AA28D3BB}" type="presOf" srcId="{0FE731DE-2D01-4458-9B03-53A3437B0643}" destId="{8FE5D772-90F0-48CF-AB62-2EDAEF00D9FD}" srcOrd="0" destOrd="0" presId="urn:microsoft.com/office/officeart/2005/8/layout/radial6"/>
    <dgm:cxn modelId="{91FFB109-60C3-4ECC-B516-85A81C6806F4}" type="presOf" srcId="{0356B1D1-5545-417A-BCB7-8469E3EDE3B1}" destId="{2BAC87AD-B6E5-4D86-A5A6-4C4D7E0C879E}" srcOrd="0" destOrd="0" presId="urn:microsoft.com/office/officeart/2005/8/layout/radial6"/>
    <dgm:cxn modelId="{58AE680D-9A36-4C2B-954A-DEB80371AC37}" srcId="{C9FC74B0-59D7-430C-9544-09E6E257423C}" destId="{B6EE74D3-F2D3-4B88-9498-24CB9E8B8FA5}" srcOrd="2" destOrd="0" parTransId="{00F1F469-DDFA-4967-82AB-CF34C6F50A2C}" sibTransId="{E6AA6F87-1462-4701-A0E8-06B96F234F46}"/>
    <dgm:cxn modelId="{5104CC1C-EB58-49A6-938F-0BDDDCF3ADFB}" srcId="{C9FC74B0-59D7-430C-9544-09E6E257423C}" destId="{1180B799-F4FA-481E-B3EF-B31CD10F1D62}" srcOrd="0" destOrd="0" parTransId="{2B591B69-181F-4952-8EB4-6C5671978A3B}" sibTransId="{7EF7C846-B5E0-4145-9F31-F8DA67745C2A}"/>
    <dgm:cxn modelId="{416EDA1C-826C-41B0-A7A2-47BE33235507}" type="presOf" srcId="{9E35C753-CF32-48F2-A78B-2D2369E67275}" destId="{3668000E-246F-4CF4-AAEF-9192BBF02D70}" srcOrd="0" destOrd="0" presId="urn:microsoft.com/office/officeart/2005/8/layout/radial6"/>
    <dgm:cxn modelId="{6182BF29-87BF-44A9-BBB9-697E1C982BE8}" type="presOf" srcId="{2BF10C9B-2919-4EA8-A55A-3E422657916C}" destId="{4C62B763-4AC7-49B2-88B0-D8ABE7421367}" srcOrd="0" destOrd="0" presId="urn:microsoft.com/office/officeart/2005/8/layout/radial6"/>
    <dgm:cxn modelId="{D649912F-C255-4C5B-8FDC-299CE111C496}" type="presOf" srcId="{3064DD7C-31DD-452F-B013-867794D93494}" destId="{D48D12DE-D129-48C8-AE3B-8EBC447050E8}" srcOrd="0" destOrd="0" presId="urn:microsoft.com/office/officeart/2005/8/layout/radial6"/>
    <dgm:cxn modelId="{F808B431-A2D3-4A68-ACBF-067B42A9AB93}" srcId="{C9FC74B0-59D7-430C-9544-09E6E257423C}" destId="{4510D2DF-D0F0-4643-A897-82BABF54BE6F}" srcOrd="4" destOrd="0" parTransId="{25CB4821-7F03-4CCC-8F13-301D8F61A201}" sibTransId="{2BF10C9B-2919-4EA8-A55A-3E422657916C}"/>
    <dgm:cxn modelId="{D23CD939-4BFF-486A-9BEE-EC64F67C23BF}" srcId="{0356B1D1-5545-417A-BCB7-8469E3EDE3B1}" destId="{169B4983-85D5-4AB8-9796-E915C2809F06}" srcOrd="4" destOrd="0" parTransId="{F7BF1A8D-F511-4F0B-9BE4-1953D7318E5C}" sibTransId="{13BDBE32-79C5-46AC-949E-13BF732D8E23}"/>
    <dgm:cxn modelId="{020D1C4D-7FDC-4F0F-AC62-A25B88745231}" type="presOf" srcId="{47A03900-C5D8-4337-B1D6-ECF3E4E1D6EA}" destId="{B7B2882F-8106-4124-B5FE-0AC2BF5416AE}" srcOrd="0" destOrd="0" presId="urn:microsoft.com/office/officeart/2005/8/layout/radial6"/>
    <dgm:cxn modelId="{42AE4E4F-0784-4AB8-A28B-BB478A4A19EA}" type="presOf" srcId="{7EF7C846-B5E0-4145-9F31-F8DA67745C2A}" destId="{8730C481-98CB-4F19-974B-638F64D34461}" srcOrd="0" destOrd="0" presId="urn:microsoft.com/office/officeart/2005/8/layout/radial6"/>
    <dgm:cxn modelId="{88373A72-D50B-4786-8421-398CB9597C15}" srcId="{0356B1D1-5545-417A-BCB7-8469E3EDE3B1}" destId="{69E46454-C7EE-448B-865A-A06C90D18A6D}" srcOrd="3" destOrd="0" parTransId="{F621AF6C-474C-4F70-A6B5-4562D94FEF6F}" sibTransId="{12C4EE19-E4EB-40DD-A89C-6365348A29D6}"/>
    <dgm:cxn modelId="{AA9F8458-4049-434E-9746-6F80E169C730}" type="presOf" srcId="{B6EE74D3-F2D3-4B88-9498-24CB9E8B8FA5}" destId="{65B50BA2-9033-4914-99AE-AF6C63623C24}" srcOrd="0" destOrd="0" presId="urn:microsoft.com/office/officeart/2005/8/layout/radial6"/>
    <dgm:cxn modelId="{F499435A-D91F-44C8-995A-6283CE1C35D3}" srcId="{0356B1D1-5545-417A-BCB7-8469E3EDE3B1}" destId="{C9FC74B0-59D7-430C-9544-09E6E257423C}" srcOrd="0" destOrd="0" parTransId="{34BF6F4F-3E64-42BE-A423-4508C5A5D2BA}" sibTransId="{2C64E547-DACF-4DEC-A832-EA15AD3946D0}"/>
    <dgm:cxn modelId="{D406AD98-2A1B-4491-BA23-47C794F7DDAA}" srcId="{C9FC74B0-59D7-430C-9544-09E6E257423C}" destId="{9E35C753-CF32-48F2-A78B-2D2369E67275}" srcOrd="5" destOrd="0" parTransId="{F5094533-2321-419F-9F60-4CD4AD836251}" sibTransId="{4C7AAF89-AAEA-4B45-BDA8-3F37F73CD1F8}"/>
    <dgm:cxn modelId="{76D8AA9F-5741-4F00-A616-FE83D616FF5F}" type="presOf" srcId="{4C7AAF89-AAEA-4B45-BDA8-3F37F73CD1F8}" destId="{BA5DF3FC-69D2-4CE0-B485-280F2FA4DD30}" srcOrd="0" destOrd="0" presId="urn:microsoft.com/office/officeart/2005/8/layout/radial6"/>
    <dgm:cxn modelId="{26C0C0A7-2D62-46C8-94DF-9D6CC040AC07}" type="presOf" srcId="{1180B799-F4FA-481E-B3EF-B31CD10F1D62}" destId="{71A31112-9942-4D7E-ABCD-6A9DB01913F4}" srcOrd="0" destOrd="0" presId="urn:microsoft.com/office/officeart/2005/8/layout/radial6"/>
    <dgm:cxn modelId="{636D37BE-970F-4124-A55D-2F84FD924818}" srcId="{C9FC74B0-59D7-430C-9544-09E6E257423C}" destId="{47A03900-C5D8-4337-B1D6-ECF3E4E1D6EA}" srcOrd="1" destOrd="0" parTransId="{934AE81A-0155-499F-8EB7-8582647B9617}" sibTransId="{AA863980-E75A-4221-908E-2EB44074F335}"/>
    <dgm:cxn modelId="{493041C3-9782-4CCE-8647-3230C6E3D222}" type="presOf" srcId="{E6AA6F87-1462-4701-A0E8-06B96F234F46}" destId="{A8A730DF-0155-4143-A088-D3707610BCFB}" srcOrd="0" destOrd="0" presId="urn:microsoft.com/office/officeart/2005/8/layout/radial6"/>
    <dgm:cxn modelId="{517059C7-C43F-49CE-83C1-98EE2610C1E2}" type="presOf" srcId="{AA863980-E75A-4221-908E-2EB44074F335}" destId="{C41CED7D-311B-435E-901D-8B51986EECD4}" srcOrd="0" destOrd="0" presId="urn:microsoft.com/office/officeart/2005/8/layout/radial6"/>
    <dgm:cxn modelId="{FA8DA3CC-B8A2-4094-84E9-113E3912FE49}" srcId="{C9FC74B0-59D7-430C-9544-09E6E257423C}" destId="{0FE731DE-2D01-4458-9B03-53A3437B0643}" srcOrd="3" destOrd="0" parTransId="{0CD34A80-9700-4E34-BA6D-B8AD26C36920}" sibTransId="{3064DD7C-31DD-452F-B013-867794D93494}"/>
    <dgm:cxn modelId="{D592ADE2-B33A-4528-A469-A270344C9EB1}" srcId="{0356B1D1-5545-417A-BCB7-8469E3EDE3B1}" destId="{BE785102-A05E-4414-8B70-C3C788F2B35D}" srcOrd="1" destOrd="0" parTransId="{E5EEDB53-2D7A-48AD-A02B-F7F0FC229301}" sibTransId="{AAC4521E-0393-4AAA-A8D1-2D94AEA21F85}"/>
    <dgm:cxn modelId="{6DF370F4-BD46-4311-A6E0-700A44DA01B2}" srcId="{0356B1D1-5545-417A-BCB7-8469E3EDE3B1}" destId="{6C13F85D-2BEC-473F-A34A-FDB4311A7D00}" srcOrd="2" destOrd="0" parTransId="{3E928EAF-991B-4DA0-A4AB-E4D5C8CF328E}" sibTransId="{16E5BAE5-A688-4C46-818E-18D5556F1FAC}"/>
    <dgm:cxn modelId="{588F79FC-ACFD-4377-AAEC-08EC8BEC8963}" type="presOf" srcId="{4510D2DF-D0F0-4643-A897-82BABF54BE6F}" destId="{AF35010E-0E67-4D55-BFB2-3F94C214260A}" srcOrd="0" destOrd="0" presId="urn:microsoft.com/office/officeart/2005/8/layout/radial6"/>
    <dgm:cxn modelId="{E3EC99FC-B26A-4758-BBE3-D8E403A12EAA}" type="presOf" srcId="{C9FC74B0-59D7-430C-9544-09E6E257423C}" destId="{C91DAFC9-D41A-4ADC-9429-DAC093475941}" srcOrd="0" destOrd="0" presId="urn:microsoft.com/office/officeart/2005/8/layout/radial6"/>
    <dgm:cxn modelId="{3725E39B-2205-4CFA-83B5-E0F68D24BE94}" type="presParOf" srcId="{2BAC87AD-B6E5-4D86-A5A6-4C4D7E0C879E}" destId="{C91DAFC9-D41A-4ADC-9429-DAC093475941}" srcOrd="0" destOrd="0" presId="urn:microsoft.com/office/officeart/2005/8/layout/radial6"/>
    <dgm:cxn modelId="{263439D4-162E-4C97-B0C2-AA00CF0B8D10}" type="presParOf" srcId="{2BAC87AD-B6E5-4D86-A5A6-4C4D7E0C879E}" destId="{71A31112-9942-4D7E-ABCD-6A9DB01913F4}" srcOrd="1" destOrd="0" presId="urn:microsoft.com/office/officeart/2005/8/layout/radial6"/>
    <dgm:cxn modelId="{5D4DC902-A816-4CC4-A4C0-1A9045AB25CA}" type="presParOf" srcId="{2BAC87AD-B6E5-4D86-A5A6-4C4D7E0C879E}" destId="{686665A5-C8BF-4C96-B0C3-A09052503E3A}" srcOrd="2" destOrd="0" presId="urn:microsoft.com/office/officeart/2005/8/layout/radial6"/>
    <dgm:cxn modelId="{091BBEC5-CAA9-4CF1-AC3B-801DE50B440A}" type="presParOf" srcId="{2BAC87AD-B6E5-4D86-A5A6-4C4D7E0C879E}" destId="{8730C481-98CB-4F19-974B-638F64D34461}" srcOrd="3" destOrd="0" presId="urn:microsoft.com/office/officeart/2005/8/layout/radial6"/>
    <dgm:cxn modelId="{E3030CAF-FBC6-4518-A981-6B62F4D9A054}" type="presParOf" srcId="{2BAC87AD-B6E5-4D86-A5A6-4C4D7E0C879E}" destId="{B7B2882F-8106-4124-B5FE-0AC2BF5416AE}" srcOrd="4" destOrd="0" presId="urn:microsoft.com/office/officeart/2005/8/layout/radial6"/>
    <dgm:cxn modelId="{14E7E1FA-A1B1-48FB-95F4-49C420570A5C}" type="presParOf" srcId="{2BAC87AD-B6E5-4D86-A5A6-4C4D7E0C879E}" destId="{EE82F7AC-61CA-4C6D-9D6A-2C8B00EC5EAC}" srcOrd="5" destOrd="0" presId="urn:microsoft.com/office/officeart/2005/8/layout/radial6"/>
    <dgm:cxn modelId="{175BFADF-C33E-4059-9369-0142DF310749}" type="presParOf" srcId="{2BAC87AD-B6E5-4D86-A5A6-4C4D7E0C879E}" destId="{C41CED7D-311B-435E-901D-8B51986EECD4}" srcOrd="6" destOrd="0" presId="urn:microsoft.com/office/officeart/2005/8/layout/radial6"/>
    <dgm:cxn modelId="{CCD6B8DE-CEDB-46C4-9888-38B28B3CD19C}" type="presParOf" srcId="{2BAC87AD-B6E5-4D86-A5A6-4C4D7E0C879E}" destId="{65B50BA2-9033-4914-99AE-AF6C63623C24}" srcOrd="7" destOrd="0" presId="urn:microsoft.com/office/officeart/2005/8/layout/radial6"/>
    <dgm:cxn modelId="{3D7FF667-D838-4D2E-A4EC-7585BEC43C64}" type="presParOf" srcId="{2BAC87AD-B6E5-4D86-A5A6-4C4D7E0C879E}" destId="{DCE078D1-DA76-4F86-9DF2-50042EADCF91}" srcOrd="8" destOrd="0" presId="urn:microsoft.com/office/officeart/2005/8/layout/radial6"/>
    <dgm:cxn modelId="{FB1569AB-8D48-41BE-802F-31B140A1E5B3}" type="presParOf" srcId="{2BAC87AD-B6E5-4D86-A5A6-4C4D7E0C879E}" destId="{A8A730DF-0155-4143-A088-D3707610BCFB}" srcOrd="9" destOrd="0" presId="urn:microsoft.com/office/officeart/2005/8/layout/radial6"/>
    <dgm:cxn modelId="{BEF0DAF8-4712-44C2-B3E5-8690B72DE7D4}" type="presParOf" srcId="{2BAC87AD-B6E5-4D86-A5A6-4C4D7E0C879E}" destId="{8FE5D772-90F0-48CF-AB62-2EDAEF00D9FD}" srcOrd="10" destOrd="0" presId="urn:microsoft.com/office/officeart/2005/8/layout/radial6"/>
    <dgm:cxn modelId="{D46D01FD-B03D-4DE3-9461-C6235E15EC63}" type="presParOf" srcId="{2BAC87AD-B6E5-4D86-A5A6-4C4D7E0C879E}" destId="{3DD00CCF-9206-41B1-B09C-21DCCC6112D6}" srcOrd="11" destOrd="0" presId="urn:microsoft.com/office/officeart/2005/8/layout/radial6"/>
    <dgm:cxn modelId="{6A08879A-6DAD-44F0-A9DF-BE50AE52A9CB}" type="presParOf" srcId="{2BAC87AD-B6E5-4D86-A5A6-4C4D7E0C879E}" destId="{D48D12DE-D129-48C8-AE3B-8EBC447050E8}" srcOrd="12" destOrd="0" presId="urn:microsoft.com/office/officeart/2005/8/layout/radial6"/>
    <dgm:cxn modelId="{A3F57859-A457-4CB6-A093-1EC60A3CE6E3}" type="presParOf" srcId="{2BAC87AD-B6E5-4D86-A5A6-4C4D7E0C879E}" destId="{AF35010E-0E67-4D55-BFB2-3F94C214260A}" srcOrd="13" destOrd="0" presId="urn:microsoft.com/office/officeart/2005/8/layout/radial6"/>
    <dgm:cxn modelId="{046802AC-AEC8-4884-B85D-88088C61C408}" type="presParOf" srcId="{2BAC87AD-B6E5-4D86-A5A6-4C4D7E0C879E}" destId="{F872C641-A2FD-453B-9E56-8C5C29D7EAF2}" srcOrd="14" destOrd="0" presId="urn:microsoft.com/office/officeart/2005/8/layout/radial6"/>
    <dgm:cxn modelId="{CCE62B41-5DF0-4CEC-8468-35396D47BC05}" type="presParOf" srcId="{2BAC87AD-B6E5-4D86-A5A6-4C4D7E0C879E}" destId="{4C62B763-4AC7-49B2-88B0-D8ABE7421367}" srcOrd="15" destOrd="0" presId="urn:microsoft.com/office/officeart/2005/8/layout/radial6"/>
    <dgm:cxn modelId="{659C515C-6D47-4DD2-A19E-0E5891ED9061}" type="presParOf" srcId="{2BAC87AD-B6E5-4D86-A5A6-4C4D7E0C879E}" destId="{3668000E-246F-4CF4-AAEF-9192BBF02D70}" srcOrd="16" destOrd="0" presId="urn:microsoft.com/office/officeart/2005/8/layout/radial6"/>
    <dgm:cxn modelId="{93BADE3C-5FD0-43F3-B683-02BC9D739DB5}" type="presParOf" srcId="{2BAC87AD-B6E5-4D86-A5A6-4C4D7E0C879E}" destId="{D072440F-90AC-4AC0-977F-DAF0F4A62A41}" srcOrd="17" destOrd="0" presId="urn:microsoft.com/office/officeart/2005/8/layout/radial6"/>
    <dgm:cxn modelId="{6709B93B-1C6B-455A-82C0-F8E175368F42}" type="presParOf" srcId="{2BAC87AD-B6E5-4D86-A5A6-4C4D7E0C879E}" destId="{BA5DF3FC-69D2-4CE0-B485-280F2FA4DD3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781E0-1225-4B21-9F52-FF9F8BC09AC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188D7F-FBE3-43C1-AA57-B52C58254FB8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IN" dirty="0"/>
            <a:t>1- Types &amp; Evaluation of Information Sources  </a:t>
          </a:r>
        </a:p>
      </dgm:t>
    </dgm:pt>
    <dgm:pt modelId="{8314569A-3279-4003-AF79-3309A46334F1}" type="parTrans" cxnId="{BB812D2F-455F-4D12-BB94-77DDC38CB876}">
      <dgm:prSet/>
      <dgm:spPr/>
      <dgm:t>
        <a:bodyPr/>
        <a:lstStyle/>
        <a:p>
          <a:endParaRPr lang="en-IN"/>
        </a:p>
      </dgm:t>
    </dgm:pt>
    <dgm:pt modelId="{794FE480-2931-4071-9022-556E4DB9F83A}" type="sibTrans" cxnId="{BB812D2F-455F-4D12-BB94-77DDC38CB876}">
      <dgm:prSet/>
      <dgm:spPr/>
      <dgm:t>
        <a:bodyPr/>
        <a:lstStyle/>
        <a:p>
          <a:endParaRPr lang="en-IN"/>
        </a:p>
      </dgm:t>
    </dgm:pt>
    <dgm:pt modelId="{52856AAD-0143-41F3-9621-7B00566E5DC0}">
      <dgm:prSet phldrT="[Text]" phldr="1"/>
      <dgm:spPr/>
      <dgm:t>
        <a:bodyPr/>
        <a:lstStyle/>
        <a:p>
          <a:endParaRPr lang="en-IN"/>
        </a:p>
      </dgm:t>
    </dgm:pt>
    <dgm:pt modelId="{F162C9A2-3723-47BD-8AFA-54BD4A27D820}" type="parTrans" cxnId="{1BDACFEE-628F-4874-9700-5B08028CA01A}">
      <dgm:prSet/>
      <dgm:spPr/>
      <dgm:t>
        <a:bodyPr/>
        <a:lstStyle/>
        <a:p>
          <a:endParaRPr lang="en-IN"/>
        </a:p>
      </dgm:t>
    </dgm:pt>
    <dgm:pt modelId="{E92DDA06-FB5A-4790-906F-F3C7456F2AC1}" type="sibTrans" cxnId="{1BDACFEE-628F-4874-9700-5B08028CA01A}">
      <dgm:prSet/>
      <dgm:spPr/>
      <dgm:t>
        <a:bodyPr/>
        <a:lstStyle/>
        <a:p>
          <a:endParaRPr lang="en-IN"/>
        </a:p>
      </dgm:t>
    </dgm:pt>
    <dgm:pt modelId="{C4FD1F0B-CA11-406B-9725-399968DA9BD3}">
      <dgm:prSet phldrT="[Text]"/>
      <dgm:spPr/>
      <dgm:t>
        <a:bodyPr/>
        <a:lstStyle/>
        <a:p>
          <a:r>
            <a:rPr lang="en-IN" dirty="0"/>
            <a:t>2- Search Strategies &amp; Techniques</a:t>
          </a:r>
        </a:p>
      </dgm:t>
    </dgm:pt>
    <dgm:pt modelId="{CFD03421-862E-4982-8B6B-415F79554220}" type="parTrans" cxnId="{DB1C4337-8658-459D-9A0C-9D5663FA9CE5}">
      <dgm:prSet/>
      <dgm:spPr/>
      <dgm:t>
        <a:bodyPr/>
        <a:lstStyle/>
        <a:p>
          <a:endParaRPr lang="en-IN"/>
        </a:p>
      </dgm:t>
    </dgm:pt>
    <dgm:pt modelId="{19E03AB6-7737-4B35-A7A3-D3D1C4717B32}" type="sibTrans" cxnId="{DB1C4337-8658-459D-9A0C-9D5663FA9CE5}">
      <dgm:prSet/>
      <dgm:spPr/>
      <dgm:t>
        <a:bodyPr/>
        <a:lstStyle/>
        <a:p>
          <a:endParaRPr lang="en-IN"/>
        </a:p>
      </dgm:t>
    </dgm:pt>
    <dgm:pt modelId="{F2CC52EA-2F33-41D9-B9D2-5C0A62A66BB9}">
      <dgm:prSet phldrT="[Text]" phldr="1"/>
      <dgm:spPr/>
      <dgm:t>
        <a:bodyPr/>
        <a:lstStyle/>
        <a:p>
          <a:endParaRPr lang="en-IN"/>
        </a:p>
      </dgm:t>
    </dgm:pt>
    <dgm:pt modelId="{1262812F-B8B0-40A2-A18F-8021BBFE70BC}" type="parTrans" cxnId="{ADA75533-C541-46AB-AC46-039C3BD564F3}">
      <dgm:prSet/>
      <dgm:spPr/>
      <dgm:t>
        <a:bodyPr/>
        <a:lstStyle/>
        <a:p>
          <a:endParaRPr lang="en-IN"/>
        </a:p>
      </dgm:t>
    </dgm:pt>
    <dgm:pt modelId="{6EAA23D6-D2F6-4ACE-A7D8-F061801A93BF}" type="sibTrans" cxnId="{ADA75533-C541-46AB-AC46-039C3BD564F3}">
      <dgm:prSet/>
      <dgm:spPr/>
      <dgm:t>
        <a:bodyPr/>
        <a:lstStyle/>
        <a:p>
          <a:endParaRPr lang="en-IN"/>
        </a:p>
      </dgm:t>
    </dgm:pt>
    <dgm:pt modelId="{336F8219-0820-406E-9E4D-DE6218D71112}">
      <dgm:prSet phldrT="[Text]"/>
      <dgm:spPr/>
      <dgm:t>
        <a:bodyPr/>
        <a:lstStyle/>
        <a:p>
          <a:r>
            <a:rPr lang="en-IN" dirty="0"/>
            <a:t>3- Scientific Communication: Techniques&amp; Rules</a:t>
          </a:r>
        </a:p>
      </dgm:t>
    </dgm:pt>
    <dgm:pt modelId="{7E5FCB94-E3E5-48E4-97BB-0DFEDE77451B}" type="parTrans" cxnId="{A7B66DEA-3161-4523-B25F-EA1DFB952C41}">
      <dgm:prSet/>
      <dgm:spPr/>
      <dgm:t>
        <a:bodyPr/>
        <a:lstStyle/>
        <a:p>
          <a:endParaRPr lang="en-IN"/>
        </a:p>
      </dgm:t>
    </dgm:pt>
    <dgm:pt modelId="{0F31A1C8-F550-42F9-8DD4-D4F1D3614025}" type="sibTrans" cxnId="{A7B66DEA-3161-4523-B25F-EA1DFB952C41}">
      <dgm:prSet/>
      <dgm:spPr/>
      <dgm:t>
        <a:bodyPr/>
        <a:lstStyle/>
        <a:p>
          <a:endParaRPr lang="en-IN"/>
        </a:p>
      </dgm:t>
    </dgm:pt>
    <dgm:pt modelId="{1D7C69DC-5F1A-4582-A35E-618A46CD1EB9}">
      <dgm:prSet phldrT="[Text]"/>
      <dgm:spPr/>
      <dgm:t>
        <a:bodyPr/>
        <a:lstStyle/>
        <a:p>
          <a:r>
            <a:rPr lang="en-US" dirty="0"/>
            <a:t>4- Measurement  of Scientific Output</a:t>
          </a:r>
          <a:endParaRPr lang="en-IN" dirty="0"/>
        </a:p>
      </dgm:t>
    </dgm:pt>
    <dgm:pt modelId="{149F582E-E53A-42F9-8718-143A364C4DE3}" type="parTrans" cxnId="{3B4AC44F-CD3E-4ADA-B50D-5B892B079EB7}">
      <dgm:prSet/>
      <dgm:spPr/>
      <dgm:t>
        <a:bodyPr/>
        <a:lstStyle/>
        <a:p>
          <a:endParaRPr lang="en-IN"/>
        </a:p>
      </dgm:t>
    </dgm:pt>
    <dgm:pt modelId="{E7719A77-FA26-48F8-8A66-5F208BA5422D}" type="sibTrans" cxnId="{3B4AC44F-CD3E-4ADA-B50D-5B892B079EB7}">
      <dgm:prSet/>
      <dgm:spPr/>
      <dgm:t>
        <a:bodyPr/>
        <a:lstStyle/>
        <a:p>
          <a:endParaRPr lang="en-IN"/>
        </a:p>
      </dgm:t>
    </dgm:pt>
    <dgm:pt modelId="{EAE0AB2F-3DCD-4C4B-B872-6662A141648D}" type="pres">
      <dgm:prSet presAssocID="{CB9781E0-1225-4B21-9F52-FF9F8BC09ACE}" presName="linear" presStyleCnt="0">
        <dgm:presLayoutVars>
          <dgm:animLvl val="lvl"/>
          <dgm:resizeHandles val="exact"/>
        </dgm:presLayoutVars>
      </dgm:prSet>
      <dgm:spPr/>
    </dgm:pt>
    <dgm:pt modelId="{2EF0FA15-FB8E-4E4A-AAEE-7F324555CF0D}" type="pres">
      <dgm:prSet presAssocID="{0D188D7F-FBE3-43C1-AA57-B52C58254FB8}" presName="parentText" presStyleLbl="node1" presStyleIdx="0" presStyleCnt="4" custScaleY="156962" custLinFactNeighborY="-46295">
        <dgm:presLayoutVars>
          <dgm:chMax val="0"/>
          <dgm:bulletEnabled val="1"/>
        </dgm:presLayoutVars>
      </dgm:prSet>
      <dgm:spPr/>
    </dgm:pt>
    <dgm:pt modelId="{7EAC8289-B1C9-4B35-9A23-897EB315AF71}" type="pres">
      <dgm:prSet presAssocID="{0D188D7F-FBE3-43C1-AA57-B52C58254FB8}" presName="childText" presStyleLbl="revTx" presStyleIdx="0" presStyleCnt="2">
        <dgm:presLayoutVars>
          <dgm:bulletEnabled val="1"/>
        </dgm:presLayoutVars>
      </dgm:prSet>
      <dgm:spPr/>
    </dgm:pt>
    <dgm:pt modelId="{0C5B609D-1228-4BFA-B4E0-1978C0BF7E69}" type="pres">
      <dgm:prSet presAssocID="{C4FD1F0B-CA11-406B-9725-399968DA9BD3}" presName="parentText" presStyleLbl="node1" presStyleIdx="1" presStyleCnt="4" custScaleY="171473" custLinFactNeighborY="-97030">
        <dgm:presLayoutVars>
          <dgm:chMax val="0"/>
          <dgm:bulletEnabled val="1"/>
        </dgm:presLayoutVars>
      </dgm:prSet>
      <dgm:spPr/>
    </dgm:pt>
    <dgm:pt modelId="{6BB0041A-34DE-49CA-AB5E-803ED8263B1E}" type="pres">
      <dgm:prSet presAssocID="{C4FD1F0B-CA11-406B-9725-399968DA9BD3}" presName="childText" presStyleLbl="revTx" presStyleIdx="1" presStyleCnt="2">
        <dgm:presLayoutVars>
          <dgm:bulletEnabled val="1"/>
        </dgm:presLayoutVars>
      </dgm:prSet>
      <dgm:spPr/>
    </dgm:pt>
    <dgm:pt modelId="{0331B294-43E1-491D-B274-F50A991A67A6}" type="pres">
      <dgm:prSet presAssocID="{336F8219-0820-406E-9E4D-DE6218D71112}" presName="parentText" presStyleLbl="node1" presStyleIdx="2" presStyleCnt="4" custScaleY="160289" custLinFactY="-73802" custLinFactNeighborY="-100000">
        <dgm:presLayoutVars>
          <dgm:chMax val="0"/>
          <dgm:bulletEnabled val="1"/>
        </dgm:presLayoutVars>
      </dgm:prSet>
      <dgm:spPr/>
    </dgm:pt>
    <dgm:pt modelId="{DAB35922-4A21-4297-99D4-31C1811A5065}" type="pres">
      <dgm:prSet presAssocID="{0F31A1C8-F550-42F9-8DD4-D4F1D3614025}" presName="spacer" presStyleCnt="0"/>
      <dgm:spPr/>
    </dgm:pt>
    <dgm:pt modelId="{7A7EECD2-C232-4E02-936B-6B12D4ACA99D}" type="pres">
      <dgm:prSet presAssocID="{1D7C69DC-5F1A-4582-A35E-618A46CD1EB9}" presName="parentText" presStyleLbl="node1" presStyleIdx="3" presStyleCnt="4" custScaleY="168766" custLinFactNeighborY="-97030">
        <dgm:presLayoutVars>
          <dgm:chMax val="0"/>
          <dgm:bulletEnabled val="1"/>
        </dgm:presLayoutVars>
      </dgm:prSet>
      <dgm:spPr/>
    </dgm:pt>
  </dgm:ptLst>
  <dgm:cxnLst>
    <dgm:cxn modelId="{A66C762B-FBCE-466F-A657-280154D8AD48}" type="presOf" srcId="{52856AAD-0143-41F3-9621-7B00566E5DC0}" destId="{7EAC8289-B1C9-4B35-9A23-897EB315AF71}" srcOrd="0" destOrd="0" presId="urn:microsoft.com/office/officeart/2005/8/layout/vList2"/>
    <dgm:cxn modelId="{BB812D2F-455F-4D12-BB94-77DDC38CB876}" srcId="{CB9781E0-1225-4B21-9F52-FF9F8BC09ACE}" destId="{0D188D7F-FBE3-43C1-AA57-B52C58254FB8}" srcOrd="0" destOrd="0" parTransId="{8314569A-3279-4003-AF79-3309A46334F1}" sibTransId="{794FE480-2931-4071-9022-556E4DB9F83A}"/>
    <dgm:cxn modelId="{ADA75533-C541-46AB-AC46-039C3BD564F3}" srcId="{C4FD1F0B-CA11-406B-9725-399968DA9BD3}" destId="{F2CC52EA-2F33-41D9-B9D2-5C0A62A66BB9}" srcOrd="0" destOrd="0" parTransId="{1262812F-B8B0-40A2-A18F-8021BBFE70BC}" sibTransId="{6EAA23D6-D2F6-4ACE-A7D8-F061801A93BF}"/>
    <dgm:cxn modelId="{1C612B34-F15A-4577-BE61-CF9F89790CDC}" type="presOf" srcId="{F2CC52EA-2F33-41D9-B9D2-5C0A62A66BB9}" destId="{6BB0041A-34DE-49CA-AB5E-803ED8263B1E}" srcOrd="0" destOrd="0" presId="urn:microsoft.com/office/officeart/2005/8/layout/vList2"/>
    <dgm:cxn modelId="{DB1C4337-8658-459D-9A0C-9D5663FA9CE5}" srcId="{CB9781E0-1225-4B21-9F52-FF9F8BC09ACE}" destId="{C4FD1F0B-CA11-406B-9725-399968DA9BD3}" srcOrd="1" destOrd="0" parTransId="{CFD03421-862E-4982-8B6B-415F79554220}" sibTransId="{19E03AB6-7737-4B35-A7A3-D3D1C4717B32}"/>
    <dgm:cxn modelId="{3B4AC44F-CD3E-4ADA-B50D-5B892B079EB7}" srcId="{CB9781E0-1225-4B21-9F52-FF9F8BC09ACE}" destId="{1D7C69DC-5F1A-4582-A35E-618A46CD1EB9}" srcOrd="3" destOrd="0" parTransId="{149F582E-E53A-42F9-8718-143A364C4DE3}" sibTransId="{E7719A77-FA26-48F8-8A66-5F208BA5422D}"/>
    <dgm:cxn modelId="{3BA3EE50-371C-45F3-8ACC-D5A6120D9EBE}" type="presOf" srcId="{CB9781E0-1225-4B21-9F52-FF9F8BC09ACE}" destId="{EAE0AB2F-3DCD-4C4B-B872-6662A141648D}" srcOrd="0" destOrd="0" presId="urn:microsoft.com/office/officeart/2005/8/layout/vList2"/>
    <dgm:cxn modelId="{1AF6BE79-E850-4464-902C-E30326B50519}" type="presOf" srcId="{0D188D7F-FBE3-43C1-AA57-B52C58254FB8}" destId="{2EF0FA15-FB8E-4E4A-AAEE-7F324555CF0D}" srcOrd="0" destOrd="0" presId="urn:microsoft.com/office/officeart/2005/8/layout/vList2"/>
    <dgm:cxn modelId="{7732C3A5-FF8F-40A7-90D0-307C946F22EA}" type="presOf" srcId="{336F8219-0820-406E-9E4D-DE6218D71112}" destId="{0331B294-43E1-491D-B274-F50A991A67A6}" srcOrd="0" destOrd="0" presId="urn:microsoft.com/office/officeart/2005/8/layout/vList2"/>
    <dgm:cxn modelId="{27F0D8AE-840C-4430-A94B-F0ED57E28294}" type="presOf" srcId="{1D7C69DC-5F1A-4582-A35E-618A46CD1EB9}" destId="{7A7EECD2-C232-4E02-936B-6B12D4ACA99D}" srcOrd="0" destOrd="0" presId="urn:microsoft.com/office/officeart/2005/8/layout/vList2"/>
    <dgm:cxn modelId="{A0864DCC-F824-47FB-8C5E-9B38E37F34D2}" type="presOf" srcId="{C4FD1F0B-CA11-406B-9725-399968DA9BD3}" destId="{0C5B609D-1228-4BFA-B4E0-1978C0BF7E69}" srcOrd="0" destOrd="0" presId="urn:microsoft.com/office/officeart/2005/8/layout/vList2"/>
    <dgm:cxn modelId="{A7B66DEA-3161-4523-B25F-EA1DFB952C41}" srcId="{CB9781E0-1225-4B21-9F52-FF9F8BC09ACE}" destId="{336F8219-0820-406E-9E4D-DE6218D71112}" srcOrd="2" destOrd="0" parTransId="{7E5FCB94-E3E5-48E4-97BB-0DFEDE77451B}" sibTransId="{0F31A1C8-F550-42F9-8DD4-D4F1D3614025}"/>
    <dgm:cxn modelId="{1BDACFEE-628F-4874-9700-5B08028CA01A}" srcId="{0D188D7F-FBE3-43C1-AA57-B52C58254FB8}" destId="{52856AAD-0143-41F3-9621-7B00566E5DC0}" srcOrd="0" destOrd="0" parTransId="{F162C9A2-3723-47BD-8AFA-54BD4A27D820}" sibTransId="{E92DDA06-FB5A-4790-906F-F3C7456F2AC1}"/>
    <dgm:cxn modelId="{C06616D5-49B8-42D6-BADA-9848F94FF0F9}" type="presParOf" srcId="{EAE0AB2F-3DCD-4C4B-B872-6662A141648D}" destId="{2EF0FA15-FB8E-4E4A-AAEE-7F324555CF0D}" srcOrd="0" destOrd="0" presId="urn:microsoft.com/office/officeart/2005/8/layout/vList2"/>
    <dgm:cxn modelId="{E0BC0C7D-24A4-4F22-A41E-42479340687D}" type="presParOf" srcId="{EAE0AB2F-3DCD-4C4B-B872-6662A141648D}" destId="{7EAC8289-B1C9-4B35-9A23-897EB315AF71}" srcOrd="1" destOrd="0" presId="urn:microsoft.com/office/officeart/2005/8/layout/vList2"/>
    <dgm:cxn modelId="{93FC6DEA-1EF8-4E92-B46D-DEA464EC2BCF}" type="presParOf" srcId="{EAE0AB2F-3DCD-4C4B-B872-6662A141648D}" destId="{0C5B609D-1228-4BFA-B4E0-1978C0BF7E69}" srcOrd="2" destOrd="0" presId="urn:microsoft.com/office/officeart/2005/8/layout/vList2"/>
    <dgm:cxn modelId="{2CC43833-AE54-443E-869A-3ABC7EC344E5}" type="presParOf" srcId="{EAE0AB2F-3DCD-4C4B-B872-6662A141648D}" destId="{6BB0041A-34DE-49CA-AB5E-803ED8263B1E}" srcOrd="3" destOrd="0" presId="urn:microsoft.com/office/officeart/2005/8/layout/vList2"/>
    <dgm:cxn modelId="{AE0BE5A5-B06E-4F0D-86BE-2789AEBA0B78}" type="presParOf" srcId="{EAE0AB2F-3DCD-4C4B-B872-6662A141648D}" destId="{0331B294-43E1-491D-B274-F50A991A67A6}" srcOrd="4" destOrd="0" presId="urn:microsoft.com/office/officeart/2005/8/layout/vList2"/>
    <dgm:cxn modelId="{EFD24190-83D5-463A-9EE5-4F28DF771D2C}" type="presParOf" srcId="{EAE0AB2F-3DCD-4C4B-B872-6662A141648D}" destId="{DAB35922-4A21-4297-99D4-31C1811A5065}" srcOrd="5" destOrd="0" presId="urn:microsoft.com/office/officeart/2005/8/layout/vList2"/>
    <dgm:cxn modelId="{B8E43834-748E-4D62-A846-5CD38782615C}" type="presParOf" srcId="{EAE0AB2F-3DCD-4C4B-B872-6662A141648D}" destId="{7A7EECD2-C232-4E02-936B-6B12D4ACA9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F3FC-69D2-4CE0-B485-280F2FA4DD30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2B763-4AC7-49B2-88B0-D8ABE7421367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D12DE-D129-48C8-AE3B-8EBC447050E8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A730DF-0155-4143-A088-D3707610BCFB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CED7D-311B-435E-901D-8B51986EECD4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0C481-98CB-4F19-974B-638F64D34461}">
      <dsp:nvSpPr>
        <dsp:cNvPr id="0" name=""/>
        <dsp:cNvSpPr/>
      </dsp:nvSpPr>
      <dsp:spPr>
        <a:xfrm>
          <a:off x="3244576" y="776471"/>
          <a:ext cx="5305057" cy="5305057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DAFC9-D41A-4ADC-9429-DAC093475941}">
      <dsp:nvSpPr>
        <dsp:cNvPr id="0" name=""/>
        <dsp:cNvSpPr/>
      </dsp:nvSpPr>
      <dsp:spPr>
        <a:xfrm>
          <a:off x="4705014" y="2236909"/>
          <a:ext cx="2384181" cy="2384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Information Literacy</a:t>
          </a:r>
        </a:p>
      </dsp:txBody>
      <dsp:txXfrm>
        <a:off x="5054169" y="2586064"/>
        <a:ext cx="1685871" cy="1685871"/>
      </dsp:txXfrm>
    </dsp:sp>
    <dsp:sp modelId="{71A31112-9942-4D7E-ABCD-6A9DB01913F4}">
      <dsp:nvSpPr>
        <dsp:cNvPr id="0" name=""/>
        <dsp:cNvSpPr/>
      </dsp:nvSpPr>
      <dsp:spPr>
        <a:xfrm>
          <a:off x="5062641" y="2089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Information need</a:t>
          </a:r>
        </a:p>
      </dsp:txBody>
      <dsp:txXfrm>
        <a:off x="5307050" y="246498"/>
        <a:ext cx="1180108" cy="1180108"/>
      </dsp:txXfrm>
    </dsp:sp>
    <dsp:sp modelId="{B7B2882F-8106-4124-B5FE-0AC2BF5416AE}">
      <dsp:nvSpPr>
        <dsp:cNvPr id="0" name=""/>
        <dsp:cNvSpPr/>
      </dsp:nvSpPr>
      <dsp:spPr>
        <a:xfrm>
          <a:off x="7307766" y="1298312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Locating</a:t>
          </a:r>
        </a:p>
      </dsp:txBody>
      <dsp:txXfrm>
        <a:off x="7552175" y="1542721"/>
        <a:ext cx="1180108" cy="1180108"/>
      </dsp:txXfrm>
    </dsp:sp>
    <dsp:sp modelId="{65B50BA2-9033-4914-99AE-AF6C63623C24}">
      <dsp:nvSpPr>
        <dsp:cNvPr id="0" name=""/>
        <dsp:cNvSpPr/>
      </dsp:nvSpPr>
      <dsp:spPr>
        <a:xfrm>
          <a:off x="7307766" y="3890760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Searching</a:t>
          </a:r>
        </a:p>
      </dsp:txBody>
      <dsp:txXfrm>
        <a:off x="7552175" y="4135169"/>
        <a:ext cx="1180108" cy="1180108"/>
      </dsp:txXfrm>
    </dsp:sp>
    <dsp:sp modelId="{8FE5D772-90F0-48CF-AB62-2EDAEF00D9FD}">
      <dsp:nvSpPr>
        <dsp:cNvPr id="0" name=""/>
        <dsp:cNvSpPr/>
      </dsp:nvSpPr>
      <dsp:spPr>
        <a:xfrm>
          <a:off x="5062641" y="5186984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Evaluating</a:t>
          </a:r>
        </a:p>
      </dsp:txBody>
      <dsp:txXfrm>
        <a:off x="5307050" y="5431393"/>
        <a:ext cx="1180108" cy="1180108"/>
      </dsp:txXfrm>
    </dsp:sp>
    <dsp:sp modelId="{AF35010E-0E67-4D55-BFB2-3F94C214260A}">
      <dsp:nvSpPr>
        <dsp:cNvPr id="0" name=""/>
        <dsp:cNvSpPr/>
      </dsp:nvSpPr>
      <dsp:spPr>
        <a:xfrm>
          <a:off x="2817516" y="3890760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Ethical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Legal</a:t>
          </a:r>
        </a:p>
      </dsp:txBody>
      <dsp:txXfrm>
        <a:off x="3061925" y="4135169"/>
        <a:ext cx="1180108" cy="1180108"/>
      </dsp:txXfrm>
    </dsp:sp>
    <dsp:sp modelId="{3668000E-246F-4CF4-AAEF-9192BBF02D70}">
      <dsp:nvSpPr>
        <dsp:cNvPr id="0" name=""/>
        <dsp:cNvSpPr/>
      </dsp:nvSpPr>
      <dsp:spPr>
        <a:xfrm>
          <a:off x="2817516" y="1298312"/>
          <a:ext cx="1668926" cy="16689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Measuring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</dsp:txBody>
      <dsp:txXfrm>
        <a:off x="3061925" y="1542721"/>
        <a:ext cx="1180108" cy="1180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FA15-FB8E-4E4A-AAEE-7F324555CF0D}">
      <dsp:nvSpPr>
        <dsp:cNvPr id="0" name=""/>
        <dsp:cNvSpPr/>
      </dsp:nvSpPr>
      <dsp:spPr>
        <a:xfrm>
          <a:off x="0" y="46774"/>
          <a:ext cx="8947150" cy="109177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1- Types &amp; Evaluation of Information Sources  </a:t>
          </a:r>
        </a:p>
      </dsp:txBody>
      <dsp:txXfrm>
        <a:off x="53296" y="100070"/>
        <a:ext cx="8840558" cy="985180"/>
      </dsp:txXfrm>
    </dsp:sp>
    <dsp:sp modelId="{7EAC8289-B1C9-4B35-9A23-897EB315AF71}">
      <dsp:nvSpPr>
        <dsp:cNvPr id="0" name=""/>
        <dsp:cNvSpPr/>
      </dsp:nvSpPr>
      <dsp:spPr>
        <a:xfrm>
          <a:off x="0" y="1360874"/>
          <a:ext cx="894715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2300" kern="1200"/>
        </a:p>
      </dsp:txBody>
      <dsp:txXfrm>
        <a:off x="0" y="1360874"/>
        <a:ext cx="8947150" cy="480240"/>
      </dsp:txXfrm>
    </dsp:sp>
    <dsp:sp modelId="{0C5B609D-1228-4BFA-B4E0-1978C0BF7E69}">
      <dsp:nvSpPr>
        <dsp:cNvPr id="0" name=""/>
        <dsp:cNvSpPr/>
      </dsp:nvSpPr>
      <dsp:spPr>
        <a:xfrm>
          <a:off x="0" y="1375137"/>
          <a:ext cx="8947150" cy="11927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2- Search Strategies &amp; Techniques</a:t>
          </a:r>
        </a:p>
      </dsp:txBody>
      <dsp:txXfrm>
        <a:off x="58223" y="1433360"/>
        <a:ext cx="8830704" cy="1076260"/>
      </dsp:txXfrm>
    </dsp:sp>
    <dsp:sp modelId="{6BB0041A-34DE-49CA-AB5E-803ED8263B1E}">
      <dsp:nvSpPr>
        <dsp:cNvPr id="0" name=""/>
        <dsp:cNvSpPr/>
      </dsp:nvSpPr>
      <dsp:spPr>
        <a:xfrm>
          <a:off x="0" y="3033820"/>
          <a:ext cx="894715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7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2300" kern="1200"/>
        </a:p>
      </dsp:txBody>
      <dsp:txXfrm>
        <a:off x="0" y="3033820"/>
        <a:ext cx="8947150" cy="480240"/>
      </dsp:txXfrm>
    </dsp:sp>
    <dsp:sp modelId="{0331B294-43E1-491D-B274-F50A991A67A6}">
      <dsp:nvSpPr>
        <dsp:cNvPr id="0" name=""/>
        <dsp:cNvSpPr/>
      </dsp:nvSpPr>
      <dsp:spPr>
        <a:xfrm>
          <a:off x="0" y="2917199"/>
          <a:ext cx="8947150" cy="11149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/>
            <a:t>3- Scientific Communication: Techniques&amp; Rules</a:t>
          </a:r>
        </a:p>
      </dsp:txBody>
      <dsp:txXfrm>
        <a:off x="54426" y="2971625"/>
        <a:ext cx="8838298" cy="1006062"/>
      </dsp:txXfrm>
    </dsp:sp>
    <dsp:sp modelId="{7A7EECD2-C232-4E02-936B-6B12D4ACA99D}">
      <dsp:nvSpPr>
        <dsp:cNvPr id="0" name=""/>
        <dsp:cNvSpPr/>
      </dsp:nvSpPr>
      <dsp:spPr>
        <a:xfrm>
          <a:off x="0" y="4631455"/>
          <a:ext cx="8947150" cy="1173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4- Measurement  of Scientific Output</a:t>
          </a:r>
          <a:endParaRPr lang="en-IN" sz="2900" kern="1200" dirty="0"/>
        </a:p>
      </dsp:txBody>
      <dsp:txXfrm>
        <a:off x="57304" y="4688759"/>
        <a:ext cx="8832542" cy="1059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80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227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9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1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54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5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96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7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6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5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1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5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4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29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76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45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251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554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26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51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584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23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6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65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08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97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229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569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761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66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165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2529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24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4710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999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612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110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947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675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857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8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19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636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818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163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462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836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985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479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016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59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71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10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45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023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5001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148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595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78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0693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738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790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215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217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330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04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574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441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6534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08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44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181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17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56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694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813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920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6231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985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053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7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3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2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5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5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256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416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FF7FBDA-2848-46E9-A9F1-C7C671B8C973}" type="datetimeFigureOut">
              <a:rPr lang="en-IN" smtClean="0"/>
              <a:t>14-02-2019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B9642F-C98B-4731-AC41-87868634C6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22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5236-1EEE-4E8D-9575-7A6955CA1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018" y="1413165"/>
            <a:ext cx="8575964" cy="3584478"/>
          </a:xfrm>
        </p:spPr>
        <p:txBody>
          <a:bodyPr>
            <a:noAutofit/>
          </a:bodyPr>
          <a:lstStyle/>
          <a:p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br>
              <a:rPr lang="en-IN" sz="4500" dirty="0"/>
            </a:br>
            <a:r>
              <a:rPr lang="en-IN" sz="4500" b="1" dirty="0"/>
              <a:t>Information Management </a:t>
            </a:r>
            <a:br>
              <a:rPr lang="en-IN" sz="4500" dirty="0"/>
            </a:br>
            <a:r>
              <a:rPr lang="en-IN" sz="4500" dirty="0"/>
              <a:t>in</a:t>
            </a:r>
            <a:br>
              <a:rPr lang="en-IN" sz="4500" dirty="0"/>
            </a:br>
            <a:r>
              <a:rPr lang="en-IN" sz="4500" b="1" dirty="0"/>
              <a:t>Speech, Language &amp; Hearing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E9459-DE39-46F4-AFD1-235B86925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87239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420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E465-7483-49B4-9EF8-06A7F98D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OBJECIVE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7F86-D4F0-417F-A7F7-AF85A132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sz="4000" dirty="0"/>
              <a:t>	Develop </a:t>
            </a:r>
            <a:r>
              <a:rPr lang="en-IN" sz="4000" b="1" dirty="0">
                <a:solidFill>
                  <a:srgbClr val="FF0000"/>
                </a:solidFill>
              </a:rPr>
              <a:t>Information Literacy </a:t>
            </a:r>
            <a:r>
              <a:rPr lang="en-IN" sz="4000" dirty="0"/>
              <a:t>Skills </a:t>
            </a:r>
          </a:p>
          <a:p>
            <a:pPr marL="0" indent="0" algn="ctr">
              <a:buNone/>
            </a:pPr>
            <a:r>
              <a:rPr lang="en-IN" dirty="0"/>
              <a:t>among the </a:t>
            </a:r>
          </a:p>
          <a:p>
            <a:pPr marL="0" indent="0" algn="ctr">
              <a:buNone/>
            </a:pPr>
            <a:r>
              <a:rPr lang="en-IN" sz="4000" dirty="0"/>
              <a:t>Learners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40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8AD5E7-AFD9-44AE-A613-2C9529ADB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402424"/>
              </p:ext>
            </p:extLst>
          </p:nvPr>
        </p:nvGraphicFramePr>
        <p:xfrm>
          <a:off x="139485" y="0"/>
          <a:ext cx="1179421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62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E2DE79-D20A-4A52-BD5B-E68DA6881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56784"/>
              </p:ext>
            </p:extLst>
          </p:nvPr>
        </p:nvGraphicFramePr>
        <p:xfrm>
          <a:off x="1103313" y="423746"/>
          <a:ext cx="8947150" cy="615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58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E39-FA1D-4D79-B47D-362CDF22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6F5D-0C24-490E-ABFB-07A3C78D8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10995707" cy="4058751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n-IN" dirty="0"/>
              <a:t>Information Literate </a:t>
            </a:r>
          </a:p>
          <a:p>
            <a:r>
              <a:rPr lang="en-IN" sz="3600" dirty="0"/>
              <a:t>Skills in identifying, evaluating and searching for the required information</a:t>
            </a:r>
          </a:p>
          <a:p>
            <a:r>
              <a:rPr lang="en-IN" sz="3600" dirty="0"/>
              <a:t>Expertise in the rules, regulations, tools and techniques related to scholarly communication</a:t>
            </a:r>
          </a:p>
          <a:p>
            <a:r>
              <a:rPr lang="en-IN" sz="3600" dirty="0"/>
              <a:t>Understand the legal and ethical aspects of scholarly communication</a:t>
            </a:r>
          </a:p>
          <a:p>
            <a:r>
              <a:rPr lang="en-IN" sz="3600" dirty="0"/>
              <a:t>Gain K in measuring scientific productivity</a:t>
            </a:r>
          </a:p>
          <a:p>
            <a:pPr marL="36900" indent="0" algn="ctr">
              <a:buNone/>
            </a:pPr>
            <a:endParaRPr lang="en-IN" dirty="0"/>
          </a:p>
          <a:p>
            <a:pPr marL="3690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5165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943</TotalTime>
  <Words>80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Calisto MT</vt:lpstr>
      <vt:lpstr>Century Gothic</vt:lpstr>
      <vt:lpstr>Garamond</vt:lpstr>
      <vt:lpstr>Wingdings 2</vt:lpstr>
      <vt:lpstr>Wingdings 3</vt:lpstr>
      <vt:lpstr>Organic</vt:lpstr>
      <vt:lpstr>1_Organic</vt:lpstr>
      <vt:lpstr>Ion</vt:lpstr>
      <vt:lpstr>1_Ion</vt:lpstr>
      <vt:lpstr>Slate</vt:lpstr>
      <vt:lpstr>                  Information Management  in Speech, Language &amp; Hearing</vt:lpstr>
      <vt:lpstr>OBJECIVE</vt:lpstr>
      <vt:lpstr>PowerPoint Presentation</vt:lpstr>
      <vt:lpstr>PowerPoint Presentation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Management  in Speech, Language &amp; Hearing</dc:title>
  <dc:creator>Shijith Kumar</dc:creator>
  <cp:lastModifiedBy>Shijith Kumar</cp:lastModifiedBy>
  <cp:revision>22</cp:revision>
  <dcterms:created xsi:type="dcterms:W3CDTF">2019-02-03T01:55:35Z</dcterms:created>
  <dcterms:modified xsi:type="dcterms:W3CDTF">2019-02-14T17:52:53Z</dcterms:modified>
</cp:coreProperties>
</file>