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alaiselvi\Desktop\NAAC%20Chart.xlsx" TargetMode="External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4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defRPr>
            </a:pPr>
            <a:r>
              <a:rPr lang="en-IN" sz="4000"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rPr>
              <a:t>Internal revenue generation</a:t>
            </a:r>
          </a:p>
        </c:rich>
      </c:tx>
      <c:overlay val="1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Chart.xlsx]Sheet1'!$A$2:$A$6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E123-4E9D-8EC6-D43C8BC4CF9F}"/>
            </c:ext>
          </c:extLst>
        </c:ser>
        <c:ser>
          <c:idx val="1"/>
          <c:order val="1"/>
          <c:tx>
            <c:strRef>
              <c:f>'[NAAC Chart.xlsx]Sheet1'!$B$1</c:f>
              <c:strCache>
                <c:ptCount val="1"/>
                <c:pt idx="0">
                  <c:v>Acoustic measurements and Noise Auditing</c:v>
                </c:pt>
              </c:strCache>
            </c:strRef>
          </c:tx>
          <c:spPr>
            <a:gradFill>
              <a:gsLst>
                <a:gs pos="0">
                  <a:srgbClr val="FE4444"/>
                </a:gs>
                <a:gs pos="100000">
                  <a:srgbClr val="832B2B"/>
                </a:gs>
              </a:gsLst>
              <a:lin ang="5400000" scaled="0"/>
            </a:gra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Chart.xlsx]Sheet1'!$A$2:$A$6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Chart.xlsx]Sheet1'!$B$2:$B$6</c:f>
              <c:numCache>
                <c:formatCode>General</c:formatCode>
                <c:ptCount val="5"/>
                <c:pt idx="0">
                  <c:v>18000</c:v>
                </c:pt>
                <c:pt idx="1">
                  <c:v>11250</c:v>
                </c:pt>
                <c:pt idx="2">
                  <c:v>26000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23-4E9D-8EC6-D43C8BC4CF9F}"/>
            </c:ext>
          </c:extLst>
        </c:ser>
        <c:ser>
          <c:idx val="2"/>
          <c:order val="2"/>
          <c:tx>
            <c:strRef>
              <c:f>'[NAAC Chart.xlsx]Sheet1'!$C$1</c:f>
              <c:strCache>
                <c:ptCount val="1"/>
                <c:pt idx="0">
                  <c:v>Calibration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Chart.xlsx]Sheet1'!$A$2:$A$6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Chart.xlsx]Sheet1'!$C$2:$C$6</c:f>
              <c:numCache>
                <c:formatCode>General</c:formatCode>
                <c:ptCount val="5"/>
                <c:pt idx="0">
                  <c:v>18000</c:v>
                </c:pt>
                <c:pt idx="1">
                  <c:v>74000</c:v>
                </c:pt>
                <c:pt idx="2">
                  <c:v>37500</c:v>
                </c:pt>
                <c:pt idx="3">
                  <c:v>91250</c:v>
                </c:pt>
                <c:pt idx="4">
                  <c:v>87500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E123-4E9D-8EC6-D43C8BC4CF9F}"/>
            </c:ext>
          </c:extLst>
        </c:ser>
        <c:ser>
          <c:idx val="3"/>
          <c:order val="3"/>
          <c:tx>
            <c:strRef>
              <c:f>'[NAAC Chart.xlsx]Sheet1'!$D$1</c:f>
              <c:strCache>
                <c:ptCount val="1"/>
                <c:pt idx="0">
                  <c:v>Electro acoustic evaluation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Chart.xlsx]Sheet1'!$A$2:$A$6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Chart.xlsx]Sheet1'!$D$2:$D$6</c:f>
              <c:numCache>
                <c:formatCode>General</c:formatCode>
                <c:ptCount val="5"/>
                <c:pt idx="0">
                  <c:v>3800</c:v>
                </c:pt>
                <c:pt idx="1">
                  <c:v>14900</c:v>
                </c:pt>
                <c:pt idx="2">
                  <c:v>5775</c:v>
                </c:pt>
                <c:pt idx="3">
                  <c:v>15095</c:v>
                </c:pt>
                <c:pt idx="4">
                  <c:v>8750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3-E123-4E9D-8EC6-D43C8BC4CF9F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</c:dLbls>
        <c:gapWidth val="219"/>
        <c:overlap val="-27"/>
        <c:axId val="131769088"/>
        <c:axId val="131770624"/>
      </c:barChart>
      <c:catAx>
        <c:axId val="131769088"/>
        <c:scaling>
          <c:orientation val="minMax"/>
        </c:scaling>
        <c:delete val="1"/>
        <c:axPos val="b"/>
        <c:numFmt formatCode="General" sourceLinked="0"/>
        <c:majorTickMark val="none"/>
        <c:minorTickMark val="cross"/>
        <c:tickLblPos val="nextTo"/>
        <c:crossAx val="131770624"/>
        <c:crosses val="autoZero"/>
        <c:auto val="1"/>
        <c:lblAlgn val="ctr"/>
        <c:lblOffset val="100"/>
        <c:noMultiLvlLbl val="1"/>
      </c:catAx>
      <c:valAx>
        <c:axId val="1317706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charset="0"/>
                    <a:ea typeface="Times New Roman" panose="02020603050405020304" charset="0"/>
                    <a:cs typeface="Times New Roman" panose="02020603050405020304" charset="0"/>
                    <a:sym typeface="Times New Roman" panose="02020603050405020304" charset="0"/>
                  </a:defRPr>
                </a:pPr>
                <a:r>
                  <a:rPr lang="en-IN" sz="1400">
                    <a:latin typeface="Times New Roman" panose="02020603050405020304" charset="0"/>
                    <a:ea typeface="Times New Roman" panose="02020603050405020304" charset="0"/>
                    <a:cs typeface="Times New Roman" panose="02020603050405020304" charset="0"/>
                    <a:sym typeface="Times New Roman" panose="02020603050405020304" charset="0"/>
                  </a:rPr>
                  <a:t>Amount in Rs.</a:t>
                </a:r>
              </a:p>
            </c:rich>
          </c:tx>
          <c:overlay val="1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cross"/>
        <c:tickLblPos val="nextTo"/>
        <c:crossAx val="13176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en-US"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en-US"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en-US"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8.0248306997742685E-2"/>
          <c:y val="0.90945353011567598"/>
          <c:w val="0.90101580135440207"/>
          <c:h val="7.459114479457520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Times New Roman" panose="02020603050405020304" charset="0"/>
            </a:defRPr>
          </a:pPr>
          <a:endParaRPr lang="en-US"/>
        </a:p>
      </c:txPr>
    </c:legend>
    <c:plotVisOnly val="1"/>
    <c:dispBlanksAs val="gap"/>
    <c:showDLblsOverMax val="1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US"/>
      </a:pPr>
      <a:endParaRPr lang="en-US"/>
    </a:p>
  </c:txPr>
  <c:externalData r:id="rId2">
    <c:autoUpdate val="1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35" y="0"/>
          <a:ext cx="12191365" cy="6857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c6495b6-758f-46d7-abac-8fc3f6dbfab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kalaiselvi</dc:creator>
  <cp:lastModifiedBy>Shijith Kumar</cp:lastModifiedBy>
  <cp:revision>2</cp:revision>
  <dcterms:created xsi:type="dcterms:W3CDTF">2021-12-23T04:22:05Z</dcterms:created>
  <dcterms:modified xsi:type="dcterms:W3CDTF">2021-12-23T10:57:13Z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09C1102B76F049EAB47EAA7114EB6242</vt:lpwstr>
  </property>
  <property fmtid="{D5CDD505-2E9C-101B-9397-08002B2CF9AE}" pid="3" name="KSOProductBuildVer">
    <vt:lpwstr>1033-11.2.0.10426</vt:lpwstr>
  </property>
</Properties>
</file>