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2EC4B-07F9-466D-BD04-544FC36A7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52DAD-6238-44EB-ABEE-CA8F71377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FF572-995E-439E-B58C-B73D8628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25990-FFC7-4D99-811F-6BE88513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92A14-72E6-4F5B-8BB9-A791FFD2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9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28838-8664-49BE-9227-75AE7F996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9ED1B-BF6C-41D1-8B0D-D816460E8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583AF-640C-4474-BEE7-4D635F03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1B8CB-2EA3-4585-8DBF-C055EC32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3DA8A-4E50-4939-B8B5-AD9CB6F3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94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03C320-347F-40A3-A606-40FEF90B81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B6A6B-B5BD-4CBC-9F6B-B868165EA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9138A-317A-4C34-B0C0-A63E28B82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18777-A059-4C70-9659-C3703D0E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4E79D-FE2A-4FE1-ABC8-E9500EE8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319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A87A-8A97-41FA-B897-BFB464305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208E0-D0B3-48A8-8A4A-220FCDF3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31FE9-D8B0-45DF-937A-A8E5C3B4D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BA3A1-2D74-4447-ADC4-9B8E35FE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A5845-8D8C-4B0C-9886-2FA6A986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771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18285-A00C-4E17-8916-7FCAC4BB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61A90-9F78-47E1-910A-E4851DF93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B554C-CAD0-4C8A-998F-0BAD3A7D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47AF-E06E-4784-9B5B-97A1EDFB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416DC-B2B7-44AB-ADC1-4750DDB1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0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F25D-F3E1-4894-BA63-4B79C0FE9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99239-84DA-42FA-A7BE-0A108D7D1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106F6-F997-4FAD-BF96-A7B74C28B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260EC-0853-452F-8AFC-E2014194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C86AC-7A9E-4694-AF24-26CAB346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A6E8-9711-4773-8B78-814FA2D6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7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7D099-2690-4C0D-858C-35C410AC1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1C201-687D-489C-AB65-B7A245DDA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23B6-8802-41AF-A5CA-67755E5A6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52A6D-591E-4109-B775-A95AB61AF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2B7B5E-D7E8-44DB-9DEC-311E354AB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ABED78-33A9-4D3D-A70F-787C4661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CD7D34-8C5A-4587-813E-989E3CE1B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6042C0-D966-49F2-8818-A73A157E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45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7F44-B345-418C-8803-E5B564CC3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CC1C6A-2741-43F7-8EDC-4C9D8D7B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2A78F-2A21-4347-ACCA-D2784585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99FA6-740B-4601-B95A-D480F6D10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069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7CBBF-8790-413B-9D8B-EE026B55A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D5D62-CE81-4148-B78E-8E1BBA5E4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3A60D-CC8B-43F7-9285-2C64E445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78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CF45-2629-4CB5-876D-11869CDA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1922D-14B3-493C-87F7-918490AB3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0587-DB76-49EF-A44B-5817746B5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EE1B9-D075-41E5-BC37-2162B236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00BFC-88FE-4008-BE6E-E4B5D893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BA420-4720-4E64-9BAD-5E2C8EF2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226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D4D9-2F46-42C8-A7D5-3AE5F764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D0DD9-E217-4B6E-ACD0-D16FD1983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E89D7-056A-4139-A2BF-EDCFB763E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FC86B-CFAB-415C-84E4-F033B3CF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3FD94-8D27-40D5-841F-0427C78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81E26-8BF2-41CA-B732-2F1FC8D6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13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CC090D-138E-46A6-9C42-A0116D5C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A0F11-83E3-4C5B-B7B7-C6BEDB9A4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07BAC-D4D1-4C71-B736-68C0FDE53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C148-C9CE-4BEA-A3E0-8437B10939F2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0D073-237A-4EFC-ABCB-B0036A549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E0881-0E61-4FE4-87A5-F1945F8B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480EB-C5BB-4707-B797-6CE560E93F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470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835B2-34C1-4757-AC0C-5E22F67E9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8837"/>
          </a:xfrm>
        </p:spPr>
        <p:txBody>
          <a:bodyPr>
            <a:normAutofit fontScale="90000"/>
          </a:bodyPr>
          <a:lstStyle/>
          <a:p>
            <a:r>
              <a:rPr lang="en-IN" dirty="0"/>
              <a:t>Prospective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9DE841-2410-42C4-91E2-2BDB0EE1E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745" y="2299711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Centre of Excellence</a:t>
            </a:r>
          </a:p>
          <a:p>
            <a:r>
              <a:rPr lang="en-IN" dirty="0"/>
              <a:t>New Campus: </a:t>
            </a:r>
            <a:r>
              <a:rPr lang="en-IN" dirty="0" err="1"/>
              <a:t>Varuna</a:t>
            </a:r>
            <a:endParaRPr lang="en-IN" dirty="0"/>
          </a:p>
          <a:p>
            <a:r>
              <a:rPr lang="en-IN" dirty="0"/>
              <a:t>AIISH-like Institutions</a:t>
            </a:r>
          </a:p>
          <a:p>
            <a:r>
              <a:rPr lang="en-IN" dirty="0"/>
              <a:t>Museum</a:t>
            </a:r>
          </a:p>
          <a:p>
            <a:r>
              <a:rPr lang="en-IN" dirty="0"/>
              <a:t>100 outreach centres [[[Image with map is already available in Director’s Presentation]]</a:t>
            </a:r>
          </a:p>
        </p:txBody>
      </p:sp>
    </p:spTree>
    <p:extLst>
      <p:ext uri="{BB962C8B-B14F-4D97-AF65-F5344CB8AC3E}">
        <p14:creationId xmlns:p14="http://schemas.microsoft.com/office/powerpoint/2010/main" val="3365239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35f83915-e74f-4958-b762-8cec95be710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Prospective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Prospective Plans</dc:title>
  <dc:creator>Shijith Kumar</dc:creator>
  <cp:lastModifiedBy>Shijith Kumar</cp:lastModifiedBy>
  <cp:revision>4</cp:revision>
  <dcterms:created xsi:type="dcterms:W3CDTF">2021-12-23T07:37:30Z</dcterms:created>
  <dcterms:modified xsi:type="dcterms:W3CDTF">2021-12-23T11:26:37Z</dcterms:modified>
</cp:coreProperties>
</file>