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832" r:id="rId2"/>
    <p:sldId id="836" r:id="rId3"/>
    <p:sldId id="830" r:id="rId4"/>
    <p:sldId id="837" r:id="rId5"/>
    <p:sldId id="839" r:id="rId6"/>
    <p:sldId id="849" r:id="rId7"/>
    <p:sldId id="853" r:id="rId8"/>
  </p:sldIdLst>
  <p:sldSz cx="12192000" cy="6858000"/>
  <p:notesSz cx="6858000" cy="9144000"/>
  <p:photoAlbum/>
  <p:custDataLst>
    <p:tags r:id="rId10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CPD, 8" initials="T8" lastIdx="1" clrIdx="2"/>
  <p:cmAuthor id="1" name="Goswami S P." initials="GSP" lastIdx="17" clrIdx="0">
    <p:extLst>
      <p:ext uri="{19B8F6BF-5375-455C-9EA6-DF929625EA0E}">
        <p15:presenceInfo xmlns:p15="http://schemas.microsoft.com/office/powerpoint/2012/main" userId="Goswami S P." providerId="None"/>
      </p:ext>
    </p:extLst>
  </p:cmAuthor>
  <p:cmAuthor id="2" name="Shijith Kumar" initials="SK" lastIdx="1" clrIdx="1">
    <p:extLst>
      <p:ext uri="{19B8F6BF-5375-455C-9EA6-DF929625EA0E}">
        <p15:presenceInfo xmlns:p15="http://schemas.microsoft.com/office/powerpoint/2012/main" userId="f34cfa9e1f7b351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A398"/>
    <a:srgbClr val="3333FF"/>
    <a:srgbClr val="4BACC6"/>
    <a:srgbClr val="00B050"/>
    <a:srgbClr val="FF6600"/>
    <a:srgbClr val="FBA200"/>
    <a:srgbClr val="FF9B9B"/>
    <a:srgbClr val="5555BF"/>
    <a:srgbClr val="C0504D"/>
    <a:srgbClr val="D4E2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3353" autoAdjust="0"/>
  </p:normalViewPr>
  <p:slideViewPr>
    <p:cSldViewPr>
      <p:cViewPr varScale="1">
        <p:scale>
          <a:sx n="69" d="100"/>
          <a:sy n="69" d="100"/>
        </p:scale>
        <p:origin x="672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7" d="100"/>
        <a:sy n="157" d="100"/>
      </p:scale>
      <p:origin x="0" y="-11591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5343392130761271E-2"/>
          <c:y val="5.6878606315357468E-2"/>
          <c:w val="0.93520378109360436"/>
          <c:h val="0.8027171443601014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B0D74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1-1373-471D-B88D-F51FC3A1EF38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3-1373-471D-B88D-F51FC3A1EF38}"/>
              </c:ext>
            </c:extLst>
          </c:dPt>
          <c:dPt>
            <c:idx val="2"/>
            <c:invertIfNegative val="0"/>
            <c:bubble3D val="0"/>
            <c:spPr>
              <a:solidFill>
                <a:srgbClr val="C0504D"/>
              </a:solidFill>
            </c:spPr>
            <c:extLst>
              <c:ext xmlns:c16="http://schemas.microsoft.com/office/drawing/2014/chart" uri="{C3380CC4-5D6E-409C-BE32-E72D297353CC}">
                <c16:uniqueId val="{00000005-1373-471D-B88D-F51FC3A1EF38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7-1373-471D-B88D-F51FC3A1EF38}"/>
              </c:ext>
            </c:extLst>
          </c:dPt>
          <c:dPt>
            <c:idx val="4"/>
            <c:invertIfNegative val="0"/>
            <c:bubble3D val="0"/>
            <c:spPr>
              <a:solidFill>
                <a:srgbClr val="0070C0"/>
              </a:solidFill>
            </c:spPr>
            <c:extLst>
              <c:ext xmlns:c16="http://schemas.microsoft.com/office/drawing/2014/chart" uri="{C3380CC4-5D6E-409C-BE32-E72D297353CC}">
                <c16:uniqueId val="{00000009-1373-471D-B88D-F51FC3A1EF38}"/>
              </c:ext>
            </c:extLst>
          </c:dPt>
          <c:dLbls>
            <c:dLbl>
              <c:idx val="0"/>
              <c:layout>
                <c:manualLayout>
                  <c:x val="0"/>
                  <c:y val="-0.23009940930936265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800" b="1">
                        <a:solidFill>
                          <a:schemeClr val="bg1"/>
                        </a:solidFill>
                      </a:defRPr>
                    </a:pPr>
                    <a:r>
                      <a:rPr lang="en-US" sz="1800" b="1" dirty="0">
                        <a:solidFill>
                          <a:schemeClr val="bg1"/>
                        </a:solidFill>
                      </a:rPr>
                      <a:t>0</a:t>
                    </a:r>
                    <a:fld id="{D45B081A-893D-4830-84F9-8075C2E6021E}" type="VALUE">
                      <a:rPr lang="en-US" sz="1800" b="1" smtClean="0">
                        <a:solidFill>
                          <a:schemeClr val="bg1"/>
                        </a:solidFill>
                      </a:rPr>
                      <a:pPr>
                        <a:defRPr sz="1800" b="1">
                          <a:solidFill>
                            <a:schemeClr val="bg1"/>
                          </a:solidFill>
                        </a:defRPr>
                      </a:pPr>
                      <a:t>[VALUE]</a:t>
                    </a:fld>
                    <a:endParaRPr lang="en-US" sz="1800" b="1" dirty="0">
                      <a:solidFill>
                        <a:schemeClr val="bg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8432228349853204E-2"/>
                      <c:h val="0.1142742908699454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1373-471D-B88D-F51FC3A1EF38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373-471D-B88D-F51FC3A1EF38}"/>
                </c:ext>
              </c:extLst>
            </c:dLbl>
            <c:dLbl>
              <c:idx val="2"/>
              <c:layout>
                <c:manualLayout>
                  <c:x val="0"/>
                  <c:y val="-0.23009981645758254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800" b="1">
                        <a:solidFill>
                          <a:schemeClr val="bg1"/>
                        </a:solidFill>
                      </a:defRPr>
                    </a:pPr>
                    <a:r>
                      <a:rPr lang="en-US" dirty="0">
                        <a:solidFill>
                          <a:schemeClr val="bg1"/>
                        </a:solidFill>
                      </a:rPr>
                      <a:t>0</a:t>
                    </a:r>
                    <a:fld id="{CF993318-D1D0-4CC7-9FFB-9251181E60E0}" type="VALUE">
                      <a:rPr lang="en-US" smtClean="0">
                        <a:solidFill>
                          <a:schemeClr val="bg1"/>
                        </a:solidFill>
                      </a:rPr>
                      <a:pPr>
                        <a:defRPr sz="1800" b="1">
                          <a:solidFill>
                            <a:schemeClr val="bg1"/>
                          </a:solidFill>
                        </a:defRPr>
                      </a:pPr>
                      <a:t>[VALUE]</a:t>
                    </a:fld>
                    <a:endParaRPr lang="en-US" dirty="0">
                      <a:solidFill>
                        <a:schemeClr val="bg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8417385980454455E-2"/>
                      <c:h val="0.1484014546591599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1373-471D-B88D-F51FC3A1EF38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373-471D-B88D-F51FC3A1EF38}"/>
                </c:ext>
              </c:extLst>
            </c:dLbl>
            <c:dLbl>
              <c:idx val="4"/>
              <c:layout>
                <c:manualLayout>
                  <c:x val="-4.417808060334232E-3"/>
                  <c:y val="-0.46567155593703469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800" b="1">
                        <a:solidFill>
                          <a:schemeClr val="bg1"/>
                        </a:solidFill>
                      </a:defRPr>
                    </a:pPr>
                    <a:r>
                      <a:rPr lang="en-US" dirty="0">
                        <a:solidFill>
                          <a:schemeClr val="bg1"/>
                        </a:solidFill>
                      </a:rPr>
                      <a:t>0</a:t>
                    </a:r>
                    <a:fld id="{6CC13F37-9C46-4E6C-9BFF-2AB5E04B27D4}" type="VALUE">
                      <a:rPr lang="en-US" smtClean="0">
                        <a:solidFill>
                          <a:schemeClr val="bg1"/>
                        </a:solidFill>
                      </a:rPr>
                      <a:pPr>
                        <a:defRPr sz="1800" b="1">
                          <a:solidFill>
                            <a:schemeClr val="bg1"/>
                          </a:solidFill>
                        </a:defRPr>
                      </a:pPr>
                      <a:t>[VALUE]</a:t>
                    </a:fld>
                    <a:endParaRPr lang="en-US" dirty="0">
                      <a:solidFill>
                        <a:schemeClr val="bg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1362668658017884E-2"/>
                      <c:h val="0.1070352753077696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1373-471D-B88D-F51FC3A1EF38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1373-471D-B88D-F51FC3A1EF3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Sheet1!$A$2:$A$7</c:f>
              <c:numCache>
                <c:formatCode>General</c:formatCode>
                <c:ptCount val="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1</c:v>
                </c:pt>
                <c:pt idx="1">
                  <c:v>0</c:v>
                </c:pt>
                <c:pt idx="2">
                  <c:v>1</c:v>
                </c:pt>
                <c:pt idx="3">
                  <c:v>0</c:v>
                </c:pt>
                <c:pt idx="4">
                  <c:v>5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1373-471D-B88D-F51FC3A1EF3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Sheet1!$A$2:$A$7</c:f>
              <c:numCache>
                <c:formatCode>General</c:formatCode>
                <c:ptCount val="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</c:numCache>
            </c:numRef>
          </c:cat>
          <c:val>
            <c:numRef>
              <c:f>Sheet1!$C$2:$C$7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C-1373-471D-B88D-F51FC3A1EF3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Column2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Sheet1!$A$2:$A$7</c:f>
              <c:numCache>
                <c:formatCode>General</c:formatCode>
                <c:ptCount val="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</c:numCache>
            </c:numRef>
          </c:cat>
          <c:val>
            <c:numRef>
              <c:f>Sheet1!$D$2:$D$7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D-1373-471D-B88D-F51FC3A1EF38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03"/>
        <c:overlap val="100"/>
        <c:axId val="248449280"/>
        <c:axId val="248467456"/>
      </c:barChart>
      <c:catAx>
        <c:axId val="2484492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248467456"/>
        <c:crosses val="autoZero"/>
        <c:auto val="1"/>
        <c:lblAlgn val="ctr"/>
        <c:lblOffset val="100"/>
        <c:noMultiLvlLbl val="0"/>
      </c:catAx>
      <c:valAx>
        <c:axId val="248467456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248449280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3"/>
              <c:layout>
                <c:manualLayout>
                  <c:x val="0"/>
                  <c:y val="7.76332257980710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283-4165-A240-722C80DA646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trendline>
            <c:trendlineType val="linear"/>
            <c:dispRSqr val="0"/>
            <c:dispEq val="0"/>
          </c:trendline>
          <c:trendline>
            <c:trendlineType val="linear"/>
            <c:dispRSqr val="0"/>
            <c:dispEq val="0"/>
          </c:trendline>
          <c:cat>
            <c:strRef>
              <c:f>Sheet1!$A$2:$A$7</c:f>
              <c:strCache>
                <c:ptCount val="6"/>
                <c:pt idx="0">
                  <c:v>2015-16</c:v>
                </c:pt>
                <c:pt idx="1">
                  <c:v>2016-17</c:v>
                </c:pt>
                <c:pt idx="2">
                  <c:v>2017-18</c:v>
                </c:pt>
                <c:pt idx="3">
                  <c:v>2018-19</c:v>
                </c:pt>
                <c:pt idx="4">
                  <c:v>2019-20</c:v>
                </c:pt>
                <c:pt idx="5">
                  <c:v>2020-21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2887</c:v>
                </c:pt>
                <c:pt idx="1">
                  <c:v>2630</c:v>
                </c:pt>
                <c:pt idx="2">
                  <c:v>1488</c:v>
                </c:pt>
                <c:pt idx="3">
                  <c:v>2136</c:v>
                </c:pt>
                <c:pt idx="4">
                  <c:v>2481</c:v>
                </c:pt>
                <c:pt idx="5">
                  <c:v>3187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283-4165-A240-722C80DA64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1330816"/>
        <c:axId val="131332352"/>
      </c:barChart>
      <c:catAx>
        <c:axId val="1313308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en-US"/>
          </a:p>
        </c:txPr>
        <c:crossAx val="131332352"/>
        <c:crosses val="autoZero"/>
        <c:auto val="1"/>
        <c:lblAlgn val="ctr"/>
        <c:lblOffset val="100"/>
        <c:noMultiLvlLbl val="0"/>
      </c:catAx>
      <c:valAx>
        <c:axId val="13133235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en-US"/>
          </a:p>
        </c:txPr>
        <c:crossAx val="13133081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trendline>
            <c:trendlineType val="linear"/>
            <c:dispRSqr val="0"/>
            <c:dispEq val="0"/>
          </c:trendline>
          <c:cat>
            <c:strRef>
              <c:f>Sheet1!$A$2:$A$7</c:f>
              <c:strCache>
                <c:ptCount val="6"/>
                <c:pt idx="0">
                  <c:v>2015-16</c:v>
                </c:pt>
                <c:pt idx="1">
                  <c:v>2016-17</c:v>
                </c:pt>
                <c:pt idx="2">
                  <c:v>2017-18</c:v>
                </c:pt>
                <c:pt idx="3">
                  <c:v>2018-19</c:v>
                </c:pt>
                <c:pt idx="4">
                  <c:v>2019-20</c:v>
                </c:pt>
                <c:pt idx="5">
                  <c:v>2020-21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160</c:v>
                </c:pt>
                <c:pt idx="1">
                  <c:v>46</c:v>
                </c:pt>
                <c:pt idx="2">
                  <c:v>167</c:v>
                </c:pt>
                <c:pt idx="3">
                  <c:v>166</c:v>
                </c:pt>
                <c:pt idx="4">
                  <c:v>198</c:v>
                </c:pt>
                <c:pt idx="5">
                  <c:v>237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8BE-48EB-A883-EC64779A52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1356160"/>
        <c:axId val="131357696"/>
      </c:barChart>
      <c:catAx>
        <c:axId val="1313561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en-US"/>
          </a:p>
        </c:txPr>
        <c:crossAx val="131357696"/>
        <c:crosses val="autoZero"/>
        <c:auto val="1"/>
        <c:lblAlgn val="ctr"/>
        <c:lblOffset val="100"/>
        <c:noMultiLvlLbl val="0"/>
      </c:catAx>
      <c:valAx>
        <c:axId val="13135769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en-US"/>
          </a:p>
        </c:txPr>
        <c:crossAx val="1313561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trendline>
            <c:trendlineType val="linear"/>
            <c:dispRSqr val="0"/>
            <c:dispEq val="0"/>
          </c:trendline>
          <c:cat>
            <c:strRef>
              <c:f>Sheet1!$A$2:$A$7</c:f>
              <c:strCache>
                <c:ptCount val="6"/>
                <c:pt idx="0">
                  <c:v>2015-16</c:v>
                </c:pt>
                <c:pt idx="1">
                  <c:v>2016-17</c:v>
                </c:pt>
                <c:pt idx="2">
                  <c:v>2017-18</c:v>
                </c:pt>
                <c:pt idx="3">
                  <c:v>2018-19</c:v>
                </c:pt>
                <c:pt idx="4">
                  <c:v>2019-20</c:v>
                </c:pt>
                <c:pt idx="5">
                  <c:v>2020-21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140</c:v>
                </c:pt>
                <c:pt idx="1">
                  <c:v>99</c:v>
                </c:pt>
                <c:pt idx="2">
                  <c:v>481</c:v>
                </c:pt>
                <c:pt idx="3">
                  <c:v>447</c:v>
                </c:pt>
                <c:pt idx="4">
                  <c:v>397</c:v>
                </c:pt>
                <c:pt idx="5">
                  <c:v>533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90-46CA-88B0-1955B2AFD3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1389696"/>
        <c:axId val="131391488"/>
      </c:barChart>
      <c:catAx>
        <c:axId val="1313896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en-US"/>
          </a:p>
        </c:txPr>
        <c:crossAx val="131391488"/>
        <c:crosses val="autoZero"/>
        <c:auto val="1"/>
        <c:lblAlgn val="ctr"/>
        <c:lblOffset val="100"/>
        <c:noMultiLvlLbl val="0"/>
      </c:catAx>
      <c:valAx>
        <c:axId val="13139148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en-US"/>
          </a:p>
        </c:txPr>
        <c:crossAx val="1313896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trendline>
            <c:trendlineType val="linear"/>
            <c:dispRSqr val="0"/>
            <c:dispEq val="0"/>
          </c:trendline>
          <c:cat>
            <c:strRef>
              <c:f>Sheet1!$A$2:$A$7</c:f>
              <c:strCache>
                <c:ptCount val="6"/>
                <c:pt idx="0">
                  <c:v>2015-16</c:v>
                </c:pt>
                <c:pt idx="1">
                  <c:v>2016-17</c:v>
                </c:pt>
                <c:pt idx="2">
                  <c:v>2017-18</c:v>
                </c:pt>
                <c:pt idx="3">
                  <c:v>2018-19</c:v>
                </c:pt>
                <c:pt idx="4">
                  <c:v>2019-20</c:v>
                </c:pt>
                <c:pt idx="5">
                  <c:v>2020-21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1168</c:v>
                </c:pt>
                <c:pt idx="1">
                  <c:v>2743</c:v>
                </c:pt>
                <c:pt idx="2">
                  <c:v>2951</c:v>
                </c:pt>
                <c:pt idx="3">
                  <c:v>4076</c:v>
                </c:pt>
                <c:pt idx="4">
                  <c:v>6573</c:v>
                </c:pt>
                <c:pt idx="5">
                  <c:v>1616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65E-4DE6-BD97-B4062B8014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1356160"/>
        <c:axId val="131357696"/>
      </c:barChart>
      <c:catAx>
        <c:axId val="1313561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en-US"/>
          </a:p>
        </c:txPr>
        <c:crossAx val="131357696"/>
        <c:crosses val="autoZero"/>
        <c:auto val="1"/>
        <c:lblAlgn val="ctr"/>
        <c:lblOffset val="100"/>
        <c:noMultiLvlLbl val="0"/>
      </c:catAx>
      <c:valAx>
        <c:axId val="13135769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en-US"/>
          </a:p>
        </c:txPr>
        <c:crossAx val="1313561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7A398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trendline>
            <c:trendlineType val="linear"/>
            <c:dispRSqr val="0"/>
            <c:dispEq val="0"/>
          </c:trendline>
          <c:cat>
            <c:strRef>
              <c:f>Sheet1!$A$2:$A$7</c:f>
              <c:strCache>
                <c:ptCount val="6"/>
                <c:pt idx="0">
                  <c:v>2015-16</c:v>
                </c:pt>
                <c:pt idx="1">
                  <c:v>2016-17</c:v>
                </c:pt>
                <c:pt idx="2">
                  <c:v>2017-18</c:v>
                </c:pt>
                <c:pt idx="3">
                  <c:v>2018-19</c:v>
                </c:pt>
                <c:pt idx="4">
                  <c:v>2019-20</c:v>
                </c:pt>
                <c:pt idx="5">
                  <c:v>2020-21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428</c:v>
                </c:pt>
                <c:pt idx="1">
                  <c:v>142</c:v>
                </c:pt>
                <c:pt idx="2">
                  <c:v>306</c:v>
                </c:pt>
                <c:pt idx="3">
                  <c:v>238</c:v>
                </c:pt>
                <c:pt idx="4">
                  <c:v>117</c:v>
                </c:pt>
                <c:pt idx="5">
                  <c:v>983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35C-4D01-B89E-30ED755A5C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1356160"/>
        <c:axId val="131357696"/>
      </c:barChart>
      <c:catAx>
        <c:axId val="1313561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en-US"/>
          </a:p>
        </c:txPr>
        <c:crossAx val="131357696"/>
        <c:crosses val="autoZero"/>
        <c:auto val="1"/>
        <c:lblAlgn val="ctr"/>
        <c:lblOffset val="100"/>
        <c:noMultiLvlLbl val="0"/>
      </c:catAx>
      <c:valAx>
        <c:axId val="13135769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en-US"/>
          </a:p>
        </c:txPr>
        <c:crossAx val="1313561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trendline>
            <c:trendlineType val="linear"/>
            <c:dispRSqr val="0"/>
            <c:dispEq val="0"/>
          </c:trendline>
          <c:cat>
            <c:strRef>
              <c:f>Sheet1!$A$2:$A$7</c:f>
              <c:strCache>
                <c:ptCount val="6"/>
                <c:pt idx="0">
                  <c:v>2015-16</c:v>
                </c:pt>
                <c:pt idx="1">
                  <c:v>2016-17</c:v>
                </c:pt>
                <c:pt idx="2">
                  <c:v>2017-18</c:v>
                </c:pt>
                <c:pt idx="3">
                  <c:v>2018-19</c:v>
                </c:pt>
                <c:pt idx="4">
                  <c:v>2019-20</c:v>
                </c:pt>
                <c:pt idx="5">
                  <c:v>2020-21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3</c:v>
                </c:pt>
                <c:pt idx="1">
                  <c:v>101</c:v>
                </c:pt>
                <c:pt idx="2">
                  <c:v>121</c:v>
                </c:pt>
                <c:pt idx="3">
                  <c:v>145</c:v>
                </c:pt>
                <c:pt idx="4">
                  <c:v>59</c:v>
                </c:pt>
                <c:pt idx="5">
                  <c:v>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4B0-4DDF-907C-877349DC88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1356160"/>
        <c:axId val="131357696"/>
      </c:barChart>
      <c:catAx>
        <c:axId val="1313561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en-US"/>
          </a:p>
        </c:txPr>
        <c:crossAx val="131357696"/>
        <c:crosses val="autoZero"/>
        <c:auto val="1"/>
        <c:lblAlgn val="ctr"/>
        <c:lblOffset val="100"/>
        <c:noMultiLvlLbl val="0"/>
      </c:catAx>
      <c:valAx>
        <c:axId val="13135769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en-US"/>
          </a:p>
        </c:txPr>
        <c:crossAx val="1313561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FBA2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trendline>
            <c:trendlineType val="linear"/>
            <c:dispRSqr val="0"/>
            <c:dispEq val="0"/>
          </c:trendline>
          <c:cat>
            <c:strRef>
              <c:f>Sheet1!$A$2:$A$7</c:f>
              <c:strCache>
                <c:ptCount val="6"/>
                <c:pt idx="0">
                  <c:v>2015-16</c:v>
                </c:pt>
                <c:pt idx="1">
                  <c:v>2016-17</c:v>
                </c:pt>
                <c:pt idx="2">
                  <c:v>2017-18</c:v>
                </c:pt>
                <c:pt idx="3">
                  <c:v>2018-19</c:v>
                </c:pt>
                <c:pt idx="4">
                  <c:v>2019-20</c:v>
                </c:pt>
                <c:pt idx="5">
                  <c:v>2020-21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1743</c:v>
                </c:pt>
                <c:pt idx="1">
                  <c:v>2289</c:v>
                </c:pt>
                <c:pt idx="2">
                  <c:v>3118</c:v>
                </c:pt>
                <c:pt idx="3">
                  <c:v>706</c:v>
                </c:pt>
                <c:pt idx="4">
                  <c:v>190</c:v>
                </c:pt>
                <c:pt idx="5">
                  <c:v>2642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787-4D17-9F78-4A4ADCF3A1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1356160"/>
        <c:axId val="131357696"/>
      </c:barChart>
      <c:catAx>
        <c:axId val="1313561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en-US"/>
          </a:p>
        </c:txPr>
        <c:crossAx val="131357696"/>
        <c:crosses val="autoZero"/>
        <c:auto val="1"/>
        <c:lblAlgn val="ctr"/>
        <c:lblOffset val="100"/>
        <c:noMultiLvlLbl val="0"/>
      </c:catAx>
      <c:valAx>
        <c:axId val="13135769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en-US"/>
          </a:p>
        </c:txPr>
        <c:crossAx val="1313561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C7D7D9C-5968-4BEC-A83E-E20BA82820B6}" type="datetimeFigureOut">
              <a:rPr lang="en-US"/>
              <a:pPr>
                <a:defRPr/>
              </a:pPr>
              <a:t>12/23/2021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C9D0AF75-A037-4DAA-9F35-CCF8003A95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D0AF75-A037-4DAA-9F35-CCF8003A95C4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8668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3C7260-BC6D-4108-9F17-AA51795F49A9}" type="datetime1">
              <a:rPr lang="en-US" smtClean="0"/>
              <a:t>12/23/2021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Mock NAAC II Cycle - 20.12.21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912338-7767-4E17-AE11-4DB59DC929E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advClick="0" advTm="3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55883C-E2FE-4DCA-A619-EA9D9F6748FE}" type="datetime1">
              <a:rPr lang="en-US" smtClean="0"/>
              <a:t>12/23/2021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Mock NAAC II Cycle - 20.12.21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10EE4F-4BEC-4479-9863-CC851C55DB5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advClick="0" advTm="3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4275F9-73A5-440C-8464-9795F8FFA299}" type="datetime1">
              <a:rPr lang="en-US" smtClean="0"/>
              <a:t>12/23/2021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Mock NAAC II Cycle - 20.12.21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5A2239-43EE-45B9-8252-012983E5C02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advClick="0" advTm="3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A97764-5717-4B94-883C-F0454EABE3A6}" type="datetime1">
              <a:rPr lang="en-US" smtClean="0"/>
              <a:t>12/23/2021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Mock NAAC II Cycle - 20.12.21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4CC63E-6F95-47C7-8AB5-7D411D5989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advClick="0" advTm="3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71D027-F9FD-4EE2-9FF0-E396BA3D6AE9}" type="datetime1">
              <a:rPr lang="en-US" smtClean="0"/>
              <a:t>12/23/2021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Mock NAAC II Cycle - 20.12.21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38D618-3049-41F9-A1ED-B2EFE0EC90B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advClick="0" advTm="3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EF8AD3-9E48-4597-881B-D0BD088E2B55}" type="datetime1">
              <a:rPr lang="en-US" smtClean="0"/>
              <a:t>12/23/2021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Mock NAAC II Cycle - 20.12.21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39DACA-CF1C-4E7C-8015-91CB9F447F2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advClick="0" advTm="3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12268A-4A8F-4CAC-9DFC-9C082D4E0CF7}" type="datetime1">
              <a:rPr lang="en-US" smtClean="0"/>
              <a:t>12/23/2021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Mock NAAC II Cycle - 20.12.21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7178A5-627C-44AA-89A5-A3657B6E41A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advClick="0" advTm="3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008DB-8818-4FE3-85EA-84A2AB8E06D3}" type="datetime1">
              <a:rPr lang="en-US" smtClean="0"/>
              <a:t>12/23/2021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Mock NAAC II Cycle - 20.12.21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402ACF-3BFD-44C4-9449-B63544F1BC1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advClick="0" advTm="3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9BE7D8-3F31-4F85-A99E-7BA81176D13D}" type="datetime1">
              <a:rPr lang="en-US" smtClean="0"/>
              <a:t>12/23/2021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Mock NAAC II Cycle - 20.12.21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106A2A-5501-42B4-A918-1430CACAC10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advClick="0" advTm="3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0C97BC-6B19-4EC4-9EE3-51C758A0F11D}" type="datetime1">
              <a:rPr lang="en-US" smtClean="0"/>
              <a:t>12/23/2021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Mock NAAC II Cycle - 20.12.21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A5FB9E-7178-4B0A-BB78-91E27F198E3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advClick="0" advTm="3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46ACDF-524E-4548-89CA-568ADECBB1DF}" type="datetime1">
              <a:rPr lang="en-US" smtClean="0"/>
              <a:t>12/23/2021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Mock NAAC II Cycle - 20.12.21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76239E-DD45-4FA6-BC0A-B931AF263C0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advClick="0" advTm="3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27B6CEC-FAE9-4A6A-96FA-DF6CCC174838}" type="datetime1">
              <a:rPr lang="en-US" smtClean="0"/>
              <a:t>12/23/2021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nl-NL"/>
              <a:t>Mock NAAC II Cycle - 20.12.21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DF6C104-8B74-4E78-AFDC-C418295F6FE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 advTm="3000"/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image" Target="../media/image8.jpe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microsoft.com/office/2007/relationships/hdphoto" Target="../media/hdphoto1.wdp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8.jpeg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4.png"/><Relationship Id="rId7" Type="http://schemas.openxmlformats.org/officeDocument/2006/relationships/image" Target="../media/image16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.xml"/><Relationship Id="rId5" Type="http://schemas.microsoft.com/office/2007/relationships/hdphoto" Target="../media/hdphoto2.wdp"/><Relationship Id="rId4" Type="http://schemas.openxmlformats.org/officeDocument/2006/relationships/image" Target="../media/image15.png"/><Relationship Id="rId9" Type="http://schemas.openxmlformats.org/officeDocument/2006/relationships/image" Target="../media/image1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7" Type="http://schemas.openxmlformats.org/officeDocument/2006/relationships/image" Target="../media/image21.jpe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13" Type="http://schemas.openxmlformats.org/officeDocument/2006/relationships/chart" Target="../charts/chart8.xml"/><Relationship Id="rId3" Type="http://schemas.openxmlformats.org/officeDocument/2006/relationships/image" Target="../media/image22.jpg"/><Relationship Id="rId7" Type="http://schemas.openxmlformats.org/officeDocument/2006/relationships/chart" Target="../charts/chart6.xml"/><Relationship Id="rId12" Type="http://schemas.openxmlformats.org/officeDocument/2006/relationships/image" Target="../media/image28.jpg"/><Relationship Id="rId17" Type="http://schemas.openxmlformats.org/officeDocument/2006/relationships/image" Target="../media/image20.jpeg"/><Relationship Id="rId2" Type="http://schemas.openxmlformats.org/officeDocument/2006/relationships/chart" Target="../charts/chart5.xml"/><Relationship Id="rId16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11" Type="http://schemas.openxmlformats.org/officeDocument/2006/relationships/image" Target="../media/image27.jpeg"/><Relationship Id="rId5" Type="http://schemas.openxmlformats.org/officeDocument/2006/relationships/image" Target="../media/image24.jpeg"/><Relationship Id="rId15" Type="http://schemas.microsoft.com/office/2007/relationships/hdphoto" Target="../media/hdphoto4.wdp"/><Relationship Id="rId10" Type="http://schemas.openxmlformats.org/officeDocument/2006/relationships/chart" Target="../charts/chart7.xml"/><Relationship Id="rId4" Type="http://schemas.openxmlformats.org/officeDocument/2006/relationships/image" Target="../media/image23.jpeg"/><Relationship Id="rId9" Type="http://schemas.openxmlformats.org/officeDocument/2006/relationships/image" Target="../media/image26.jpeg"/><Relationship Id="rId14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microsoft.com/office/2007/relationships/hdphoto" Target="../media/hdphoto5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>
            <a:extLst>
              <a:ext uri="{FF2B5EF4-FFF2-40B4-BE49-F238E27FC236}">
                <a16:creationId xmlns:a16="http://schemas.microsoft.com/office/drawing/2014/main" id="{951FAAC9-2D20-4CB8-8145-F123E2E132A4}"/>
              </a:ext>
            </a:extLst>
          </p:cNvPr>
          <p:cNvGrpSpPr/>
          <p:nvPr/>
        </p:nvGrpSpPr>
        <p:grpSpPr>
          <a:xfrm>
            <a:off x="6172962" y="113116"/>
            <a:ext cx="6019038" cy="1226144"/>
            <a:chOff x="538385" y="1794620"/>
            <a:chExt cx="2129500" cy="1226144"/>
          </a:xfrm>
        </p:grpSpPr>
        <p:sp>
          <p:nvSpPr>
            <p:cNvPr id="107" name="Parallelogram 106">
              <a:extLst>
                <a:ext uri="{FF2B5EF4-FFF2-40B4-BE49-F238E27FC236}">
                  <a16:creationId xmlns:a16="http://schemas.microsoft.com/office/drawing/2014/main" id="{5ADC6312-B8D2-4160-8B17-D3C9E21D5F04}"/>
                </a:ext>
              </a:extLst>
            </p:cNvPr>
            <p:cNvSpPr/>
            <p:nvPr/>
          </p:nvSpPr>
          <p:spPr>
            <a:xfrm rot="5400000">
              <a:off x="291318" y="2110049"/>
              <a:ext cx="598281" cy="104147"/>
            </a:xfrm>
            <a:prstGeom prst="parallelogram">
              <a:avLst>
                <a:gd name="adj" fmla="val 117676"/>
              </a:avLst>
            </a:prstGeom>
            <a:solidFill>
              <a:srgbClr val="07A398">
                <a:lumMod val="7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kern="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7E8F74E2-4B93-4BD3-84E1-A858F5195DD0}"/>
                </a:ext>
              </a:extLst>
            </p:cNvPr>
            <p:cNvSpPr/>
            <p:nvPr/>
          </p:nvSpPr>
          <p:spPr>
            <a:xfrm>
              <a:off x="642532" y="1794620"/>
              <a:ext cx="2025353" cy="1226144"/>
            </a:xfrm>
            <a:prstGeom prst="rect">
              <a:avLst/>
            </a:prstGeom>
            <a:solidFill>
              <a:srgbClr val="000000">
                <a:lumMod val="75000"/>
                <a:lumOff val="2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kern="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D7347E15-FE93-48B2-ABFB-7F8C79EC10E7}"/>
                </a:ext>
              </a:extLst>
            </p:cNvPr>
            <p:cNvSpPr/>
            <p:nvPr/>
          </p:nvSpPr>
          <p:spPr>
            <a:xfrm>
              <a:off x="570132" y="1952875"/>
              <a:ext cx="2025353" cy="800036"/>
            </a:xfrm>
            <a:prstGeom prst="rect">
              <a:avLst/>
            </a:prstGeom>
            <a:solidFill>
              <a:srgbClr val="07A39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kern="0">
                <a:solidFill>
                  <a:prstClr val="white"/>
                </a:solidFill>
                <a:latin typeface="Arial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7772" y="204664"/>
            <a:ext cx="6096000" cy="944562"/>
          </a:xfrm>
        </p:spPr>
        <p:txBody>
          <a:bodyPr/>
          <a:lstStyle/>
          <a:p>
            <a:r>
              <a:rPr lang="en-IN" sz="28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New-born Screening Centres</a:t>
            </a:r>
            <a:br>
              <a:rPr lang="en-IN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IN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Clinical Outreach Centres of AIISH </a:t>
            </a:r>
            <a:endParaRPr lang="en-IN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435714" y="27330"/>
            <a:ext cx="5976298" cy="6868284"/>
            <a:chOff x="30271" y="36249"/>
            <a:chExt cx="5976298" cy="686828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-250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562" t="3819" r="17072" b="4242"/>
            <a:stretch/>
          </p:blipFill>
          <p:spPr>
            <a:xfrm>
              <a:off x="30271" y="36249"/>
              <a:ext cx="5976298" cy="6868284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relaxedInset"/>
            </a:sp3d>
          </p:spPr>
        </p:pic>
        <p:grpSp>
          <p:nvGrpSpPr>
            <p:cNvPr id="1035" name="Group 1034"/>
            <p:cNvGrpSpPr/>
            <p:nvPr/>
          </p:nvGrpSpPr>
          <p:grpSpPr>
            <a:xfrm>
              <a:off x="1102059" y="5636608"/>
              <a:ext cx="820249" cy="588651"/>
              <a:chOff x="1202725" y="4991731"/>
              <a:chExt cx="820249" cy="588651"/>
            </a:xfrm>
          </p:grpSpPr>
          <p:sp>
            <p:nvSpPr>
              <p:cNvPr id="62" name="TextBox 61"/>
              <p:cNvSpPr txBox="1"/>
              <p:nvPr/>
            </p:nvSpPr>
            <p:spPr>
              <a:xfrm>
                <a:off x="1202725" y="5211050"/>
                <a:ext cx="59503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IN" sz="9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AIISH</a:t>
                </a:r>
              </a:p>
              <a:p>
                <a:r>
                  <a:rPr lang="en-IN" sz="9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Mysuru</a:t>
                </a:r>
              </a:p>
            </p:txBody>
          </p:sp>
          <p:pic>
            <p:nvPicPr>
              <p:cNvPr id="1032" name="Picture 6" descr="Address - Free maps and location icons"/>
              <p:cNvPicPr>
                <a:picLocks noChangeAspect="1" noChangeArrowheads="1"/>
              </p:cNvPicPr>
              <p:nvPr/>
            </p:nvPicPr>
            <p:blipFill>
              <a:blip r:embed="rId5" cstate="print">
                <a:biLevel thresh="5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>
                <a:off x="1554006" y="4991731"/>
                <a:ext cx="468968" cy="46896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6" name="Group 15"/>
            <p:cNvGrpSpPr/>
            <p:nvPr/>
          </p:nvGrpSpPr>
          <p:grpSpPr>
            <a:xfrm>
              <a:off x="3233176" y="3172700"/>
              <a:ext cx="827105" cy="707886"/>
              <a:chOff x="3233176" y="3172700"/>
              <a:chExt cx="827105" cy="707886"/>
            </a:xfrm>
          </p:grpSpPr>
          <p:grpSp>
            <p:nvGrpSpPr>
              <p:cNvPr id="63" name="Group 62"/>
              <p:cNvGrpSpPr/>
              <p:nvPr/>
            </p:nvGrpSpPr>
            <p:grpSpPr>
              <a:xfrm>
                <a:off x="3233176" y="3172700"/>
                <a:ext cx="780646" cy="707886"/>
                <a:chOff x="3233176" y="3172700"/>
                <a:chExt cx="780646" cy="707886"/>
              </a:xfrm>
            </p:grpSpPr>
            <p:sp>
              <p:nvSpPr>
                <p:cNvPr id="43" name="TextBox 42"/>
                <p:cNvSpPr txBox="1"/>
                <p:nvPr/>
              </p:nvSpPr>
              <p:spPr>
                <a:xfrm>
                  <a:off x="3700916" y="3172700"/>
                  <a:ext cx="31290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IN" b="1" dirty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2</a:t>
                  </a:r>
                </a:p>
              </p:txBody>
            </p:sp>
            <p:sp>
              <p:nvSpPr>
                <p:cNvPr id="52" name="TextBox 51"/>
                <p:cNvSpPr txBox="1"/>
                <p:nvPr/>
              </p:nvSpPr>
              <p:spPr>
                <a:xfrm>
                  <a:off x="3233176" y="3542032"/>
                  <a:ext cx="633507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r"/>
                  <a:r>
                    <a:rPr lang="en-IN" sz="8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SCBMCH</a:t>
                  </a:r>
                </a:p>
                <a:p>
                  <a:pPr algn="r"/>
                  <a:r>
                    <a:rPr lang="en-IN" sz="8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Cuttack</a:t>
                  </a:r>
                </a:p>
              </p:txBody>
            </p:sp>
          </p:grpSp>
          <p:pic>
            <p:nvPicPr>
              <p:cNvPr id="84" name="Picture 83"/>
              <p:cNvPicPr>
                <a:picLocks noChangeAspect="1"/>
              </p:cNvPicPr>
              <p:nvPr/>
            </p:nvPicPr>
            <p:blipFill rotWithShape="1">
              <a:blip r:embed="rId6">
                <a:biLevel thresh="75000"/>
              </a:blip>
              <a:srcRect t="45670"/>
              <a:stretch/>
            </p:blipFill>
            <p:spPr>
              <a:xfrm>
                <a:off x="3635574" y="3422897"/>
                <a:ext cx="424707" cy="308072"/>
              </a:xfrm>
              <a:prstGeom prst="rect">
                <a:avLst/>
              </a:prstGeom>
            </p:spPr>
          </p:pic>
        </p:grpSp>
        <p:grpSp>
          <p:nvGrpSpPr>
            <p:cNvPr id="17" name="Group 16"/>
            <p:cNvGrpSpPr/>
            <p:nvPr/>
          </p:nvGrpSpPr>
          <p:grpSpPr>
            <a:xfrm>
              <a:off x="4546086" y="2147026"/>
              <a:ext cx="764735" cy="693577"/>
              <a:chOff x="4546086" y="2147026"/>
              <a:chExt cx="764735" cy="693577"/>
            </a:xfrm>
          </p:grpSpPr>
          <p:grpSp>
            <p:nvGrpSpPr>
              <p:cNvPr id="1024" name="Group 1023"/>
              <p:cNvGrpSpPr/>
              <p:nvPr/>
            </p:nvGrpSpPr>
            <p:grpSpPr>
              <a:xfrm>
                <a:off x="4546086" y="2147026"/>
                <a:ext cx="708835" cy="693577"/>
                <a:chOff x="4546086" y="2147026"/>
                <a:chExt cx="708835" cy="693577"/>
              </a:xfrm>
            </p:grpSpPr>
            <p:sp>
              <p:nvSpPr>
                <p:cNvPr id="46" name="TextBox 45"/>
                <p:cNvSpPr txBox="1"/>
                <p:nvPr/>
              </p:nvSpPr>
              <p:spPr>
                <a:xfrm>
                  <a:off x="4942015" y="2147026"/>
                  <a:ext cx="31290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IN" b="1" dirty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3</a:t>
                  </a:r>
                </a:p>
              </p:txBody>
            </p:sp>
            <p:sp>
              <p:nvSpPr>
                <p:cNvPr id="53" name="TextBox 52"/>
                <p:cNvSpPr txBox="1"/>
                <p:nvPr/>
              </p:nvSpPr>
              <p:spPr>
                <a:xfrm>
                  <a:off x="4546086" y="2502049"/>
                  <a:ext cx="516488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r"/>
                  <a:r>
                    <a:rPr lang="en-IN" sz="8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RIMS</a:t>
                  </a:r>
                </a:p>
                <a:p>
                  <a:pPr algn="r"/>
                  <a:r>
                    <a:rPr lang="en-IN" sz="8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Imphal</a:t>
                  </a:r>
                  <a:endParaRPr lang="en-IN" sz="800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pic>
            <p:nvPicPr>
              <p:cNvPr id="85" name="Picture 84"/>
              <p:cNvPicPr>
                <a:picLocks noChangeAspect="1"/>
              </p:cNvPicPr>
              <p:nvPr/>
            </p:nvPicPr>
            <p:blipFill rotWithShape="1">
              <a:blip r:embed="rId6">
                <a:biLevel thresh="75000"/>
              </a:blip>
              <a:srcRect t="45670"/>
              <a:stretch/>
            </p:blipFill>
            <p:spPr>
              <a:xfrm>
                <a:off x="4886114" y="2385714"/>
                <a:ext cx="424707" cy="308072"/>
              </a:xfrm>
              <a:prstGeom prst="rect">
                <a:avLst/>
              </a:prstGeom>
            </p:spPr>
          </p:pic>
        </p:grpSp>
        <p:grpSp>
          <p:nvGrpSpPr>
            <p:cNvPr id="29" name="Group 28"/>
            <p:cNvGrpSpPr/>
            <p:nvPr/>
          </p:nvGrpSpPr>
          <p:grpSpPr>
            <a:xfrm>
              <a:off x="801105" y="1909230"/>
              <a:ext cx="835997" cy="682597"/>
              <a:chOff x="801105" y="1909230"/>
              <a:chExt cx="835997" cy="682597"/>
            </a:xfrm>
          </p:grpSpPr>
          <p:grpSp>
            <p:nvGrpSpPr>
              <p:cNvPr id="1038" name="Group 1037"/>
              <p:cNvGrpSpPr/>
              <p:nvPr/>
            </p:nvGrpSpPr>
            <p:grpSpPr>
              <a:xfrm>
                <a:off x="801105" y="1909230"/>
                <a:ext cx="772991" cy="682597"/>
                <a:chOff x="801105" y="1909230"/>
                <a:chExt cx="772991" cy="682597"/>
              </a:xfrm>
            </p:grpSpPr>
            <p:sp>
              <p:nvSpPr>
                <p:cNvPr id="40" name="TextBox 39"/>
                <p:cNvSpPr txBox="1"/>
                <p:nvPr/>
              </p:nvSpPr>
              <p:spPr>
                <a:xfrm>
                  <a:off x="1261190" y="1909230"/>
                  <a:ext cx="31290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IN" b="1" dirty="0">
                      <a:ln>
                        <a:solidFill>
                          <a:schemeClr val="bg1"/>
                        </a:solidFill>
                      </a:ln>
                      <a:solidFill>
                        <a:sysClr val="windowText" lastClr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1</a:t>
                  </a:r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801105" y="2253273"/>
                  <a:ext cx="611065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r"/>
                  <a:r>
                    <a:rPr lang="en-IN" sz="8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JLNMCH</a:t>
                  </a:r>
                </a:p>
                <a:p>
                  <a:pPr algn="r"/>
                  <a:r>
                    <a:rPr lang="en-IN" sz="8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Ajmer</a:t>
                  </a:r>
                </a:p>
              </p:txBody>
            </p:sp>
          </p:grpSp>
          <p:pic>
            <p:nvPicPr>
              <p:cNvPr id="86" name="Picture 85"/>
              <p:cNvPicPr>
                <a:picLocks noChangeAspect="1"/>
              </p:cNvPicPr>
              <p:nvPr/>
            </p:nvPicPr>
            <p:blipFill rotWithShape="1">
              <a:blip r:embed="rId6">
                <a:biLevel thresh="75000"/>
              </a:blip>
              <a:srcRect t="45670"/>
              <a:stretch/>
            </p:blipFill>
            <p:spPr>
              <a:xfrm>
                <a:off x="1212395" y="2170844"/>
                <a:ext cx="424707" cy="308072"/>
              </a:xfrm>
              <a:prstGeom prst="rect">
                <a:avLst/>
              </a:prstGeom>
            </p:spPr>
          </p:pic>
        </p:grpSp>
      </p:grpSp>
      <p:grpSp>
        <p:nvGrpSpPr>
          <p:cNvPr id="39" name="Group 38"/>
          <p:cNvGrpSpPr/>
          <p:nvPr/>
        </p:nvGrpSpPr>
        <p:grpSpPr>
          <a:xfrm>
            <a:off x="2300087" y="2722887"/>
            <a:ext cx="1867144" cy="3160934"/>
            <a:chOff x="1894644" y="2731806"/>
            <a:chExt cx="1867144" cy="3160934"/>
          </a:xfrm>
        </p:grpSpPr>
        <p:grpSp>
          <p:nvGrpSpPr>
            <p:cNvPr id="21" name="Group 20"/>
            <p:cNvGrpSpPr/>
            <p:nvPr/>
          </p:nvGrpSpPr>
          <p:grpSpPr>
            <a:xfrm>
              <a:off x="3018212" y="2731806"/>
              <a:ext cx="743576" cy="654343"/>
              <a:chOff x="3018212" y="2731806"/>
              <a:chExt cx="743576" cy="654343"/>
            </a:xfrm>
          </p:grpSpPr>
          <p:grpSp>
            <p:nvGrpSpPr>
              <p:cNvPr id="61" name="Group 60"/>
              <p:cNvGrpSpPr/>
              <p:nvPr/>
            </p:nvGrpSpPr>
            <p:grpSpPr>
              <a:xfrm>
                <a:off x="3018212" y="2731806"/>
                <a:ext cx="690475" cy="654343"/>
                <a:chOff x="3018212" y="2731806"/>
                <a:chExt cx="690475" cy="654343"/>
              </a:xfrm>
            </p:grpSpPr>
            <p:sp>
              <p:nvSpPr>
                <p:cNvPr id="13" name="TextBox 12"/>
                <p:cNvSpPr txBox="1"/>
                <p:nvPr/>
              </p:nvSpPr>
              <p:spPr>
                <a:xfrm>
                  <a:off x="3395781" y="2731806"/>
                  <a:ext cx="31290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IN" b="1" dirty="0">
                      <a:solidFill>
                        <a:srgbClr val="07A398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5</a:t>
                  </a:r>
                </a:p>
              </p:txBody>
            </p:sp>
            <p:sp>
              <p:nvSpPr>
                <p:cNvPr id="54" name="TextBox 53"/>
                <p:cNvSpPr txBox="1"/>
                <p:nvPr/>
              </p:nvSpPr>
              <p:spPr>
                <a:xfrm>
                  <a:off x="3018212" y="3047595"/>
                  <a:ext cx="527709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IN" sz="800" b="1" dirty="0">
                      <a:solidFill>
                        <a:srgbClr val="07A398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RIMS</a:t>
                  </a:r>
                </a:p>
                <a:p>
                  <a:r>
                    <a:rPr lang="en-IN" sz="800" b="1" dirty="0">
                      <a:solidFill>
                        <a:srgbClr val="07A398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Ranchi</a:t>
                  </a:r>
                </a:p>
              </p:txBody>
            </p:sp>
          </p:grpSp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338073" y="2972468"/>
                <a:ext cx="423715" cy="353957"/>
              </a:xfrm>
              <a:prstGeom prst="rect">
                <a:avLst/>
              </a:prstGeom>
            </p:spPr>
          </p:pic>
        </p:grpSp>
        <p:grpSp>
          <p:nvGrpSpPr>
            <p:cNvPr id="23" name="Group 22"/>
            <p:cNvGrpSpPr/>
            <p:nvPr/>
          </p:nvGrpSpPr>
          <p:grpSpPr>
            <a:xfrm>
              <a:off x="1894644" y="2805332"/>
              <a:ext cx="818143" cy="639564"/>
              <a:chOff x="1894644" y="2805332"/>
              <a:chExt cx="818143" cy="639564"/>
            </a:xfrm>
          </p:grpSpPr>
          <p:grpSp>
            <p:nvGrpSpPr>
              <p:cNvPr id="48" name="Group 47"/>
              <p:cNvGrpSpPr/>
              <p:nvPr/>
            </p:nvGrpSpPr>
            <p:grpSpPr>
              <a:xfrm>
                <a:off x="1894644" y="2805332"/>
                <a:ext cx="775776" cy="639564"/>
                <a:chOff x="1894644" y="2805332"/>
                <a:chExt cx="775776" cy="639564"/>
              </a:xfrm>
            </p:grpSpPr>
            <p:sp>
              <p:nvSpPr>
                <p:cNvPr id="25" name="TextBox 24"/>
                <p:cNvSpPr txBox="1"/>
                <p:nvPr/>
              </p:nvSpPr>
              <p:spPr>
                <a:xfrm>
                  <a:off x="2357514" y="2805332"/>
                  <a:ext cx="31290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IN" b="1" dirty="0">
                      <a:solidFill>
                        <a:srgbClr val="07A398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4</a:t>
                  </a:r>
                </a:p>
              </p:txBody>
            </p:sp>
            <p:sp>
              <p:nvSpPr>
                <p:cNvPr id="51" name="TextBox 50"/>
                <p:cNvSpPr txBox="1"/>
                <p:nvPr/>
              </p:nvSpPr>
              <p:spPr>
                <a:xfrm>
                  <a:off x="1894644" y="3106342"/>
                  <a:ext cx="614271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r"/>
                  <a:r>
                    <a:rPr lang="en-IN" sz="800" b="1" dirty="0">
                      <a:solidFill>
                        <a:srgbClr val="07A398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NSCB </a:t>
                  </a:r>
                </a:p>
                <a:p>
                  <a:pPr algn="r"/>
                  <a:r>
                    <a:rPr lang="en-IN" sz="800" b="1" dirty="0">
                      <a:solidFill>
                        <a:srgbClr val="07A398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Jabalpur</a:t>
                  </a:r>
                </a:p>
              </p:txBody>
            </p:sp>
          </p:grpSp>
          <p:pic>
            <p:nvPicPr>
              <p:cNvPr id="88" name="Picture 87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304141" y="3031761"/>
                <a:ext cx="408646" cy="341369"/>
              </a:xfrm>
              <a:prstGeom prst="rect">
                <a:avLst/>
              </a:prstGeom>
            </p:spPr>
          </p:pic>
        </p:grpSp>
        <p:grpSp>
          <p:nvGrpSpPr>
            <p:cNvPr id="12" name="Group 11"/>
            <p:cNvGrpSpPr/>
            <p:nvPr/>
          </p:nvGrpSpPr>
          <p:grpSpPr>
            <a:xfrm>
              <a:off x="2167597" y="5166730"/>
              <a:ext cx="825867" cy="726010"/>
              <a:chOff x="2167597" y="5166730"/>
              <a:chExt cx="825867" cy="726010"/>
            </a:xfrm>
          </p:grpSpPr>
          <p:grpSp>
            <p:nvGrpSpPr>
              <p:cNvPr id="1036" name="Group 1035"/>
              <p:cNvGrpSpPr/>
              <p:nvPr/>
            </p:nvGrpSpPr>
            <p:grpSpPr>
              <a:xfrm>
                <a:off x="2222310" y="5166730"/>
                <a:ext cx="771154" cy="726010"/>
                <a:chOff x="2266358" y="5188469"/>
                <a:chExt cx="771154" cy="726010"/>
              </a:xfrm>
            </p:grpSpPr>
            <p:sp>
              <p:nvSpPr>
                <p:cNvPr id="19" name="TextBox 18"/>
                <p:cNvSpPr txBox="1"/>
                <p:nvPr/>
              </p:nvSpPr>
              <p:spPr>
                <a:xfrm>
                  <a:off x="2266358" y="5188469"/>
                  <a:ext cx="31290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IN" b="1" dirty="0">
                      <a:solidFill>
                        <a:srgbClr val="07A398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6</a:t>
                  </a:r>
                </a:p>
              </p:txBody>
            </p:sp>
            <p:sp>
              <p:nvSpPr>
                <p:cNvPr id="47" name="TextBox 46"/>
                <p:cNvSpPr txBox="1"/>
                <p:nvPr/>
              </p:nvSpPr>
              <p:spPr>
                <a:xfrm>
                  <a:off x="2280574" y="5575925"/>
                  <a:ext cx="756938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r"/>
                  <a:r>
                    <a:rPr lang="en-IN" sz="800" b="1" dirty="0">
                      <a:solidFill>
                        <a:srgbClr val="07A398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JIPMER</a:t>
                  </a:r>
                </a:p>
                <a:p>
                  <a:pPr algn="r"/>
                  <a:r>
                    <a:rPr lang="en-IN" sz="800" b="1" dirty="0">
                      <a:solidFill>
                        <a:srgbClr val="07A398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Puducherry</a:t>
                  </a:r>
                </a:p>
              </p:txBody>
            </p:sp>
          </p:grpSp>
          <p:pic>
            <p:nvPicPr>
              <p:cNvPr id="99" name="Picture 98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167597" y="5399629"/>
                <a:ext cx="406078" cy="339223"/>
              </a:xfrm>
              <a:prstGeom prst="rect">
                <a:avLst/>
              </a:prstGeom>
            </p:spPr>
          </p:pic>
        </p:grpSp>
      </p:grpSp>
      <p:grpSp>
        <p:nvGrpSpPr>
          <p:cNvPr id="41" name="Group 40"/>
          <p:cNvGrpSpPr/>
          <p:nvPr/>
        </p:nvGrpSpPr>
        <p:grpSpPr>
          <a:xfrm>
            <a:off x="1474812" y="1759534"/>
            <a:ext cx="2270570" cy="4003933"/>
            <a:chOff x="1069369" y="1768452"/>
            <a:chExt cx="2270570" cy="4003933"/>
          </a:xfrm>
        </p:grpSpPr>
        <p:grpSp>
          <p:nvGrpSpPr>
            <p:cNvPr id="15" name="Group 14"/>
            <p:cNvGrpSpPr/>
            <p:nvPr/>
          </p:nvGrpSpPr>
          <p:grpSpPr>
            <a:xfrm>
              <a:off x="1069369" y="5079955"/>
              <a:ext cx="783142" cy="692430"/>
              <a:chOff x="1069369" y="5079955"/>
              <a:chExt cx="783142" cy="692430"/>
            </a:xfrm>
          </p:grpSpPr>
          <p:grpSp>
            <p:nvGrpSpPr>
              <p:cNvPr id="94" name="Group 93"/>
              <p:cNvGrpSpPr/>
              <p:nvPr/>
            </p:nvGrpSpPr>
            <p:grpSpPr>
              <a:xfrm>
                <a:off x="1069369" y="5079955"/>
                <a:ext cx="717466" cy="692430"/>
                <a:chOff x="1994389" y="1768452"/>
                <a:chExt cx="717466" cy="692430"/>
              </a:xfrm>
            </p:grpSpPr>
            <p:sp>
              <p:nvSpPr>
                <p:cNvPr id="98" name="TextBox 97"/>
                <p:cNvSpPr txBox="1"/>
                <p:nvPr/>
              </p:nvSpPr>
              <p:spPr>
                <a:xfrm>
                  <a:off x="2398949" y="1768452"/>
                  <a:ext cx="31290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IN" b="1" dirty="0">
                      <a:solidFill>
                        <a:srgbClr val="FBA2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9</a:t>
                  </a:r>
                </a:p>
              </p:txBody>
            </p:sp>
            <p:sp>
              <p:nvSpPr>
                <p:cNvPr id="96" name="TextBox 95"/>
                <p:cNvSpPr txBox="1"/>
                <p:nvPr/>
              </p:nvSpPr>
              <p:spPr>
                <a:xfrm>
                  <a:off x="1994389" y="2122328"/>
                  <a:ext cx="579005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IN" sz="800" b="1" dirty="0">
                      <a:solidFill>
                        <a:srgbClr val="FBA2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SVMH</a:t>
                  </a:r>
                </a:p>
                <a:p>
                  <a:pPr algn="ctr"/>
                  <a:r>
                    <a:rPr lang="en-IN" sz="800" b="1" dirty="0" err="1">
                      <a:solidFill>
                        <a:srgbClr val="FBA2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Sarguru</a:t>
                  </a:r>
                  <a:endParaRPr lang="en-IN" sz="800" b="1" dirty="0">
                    <a:solidFill>
                      <a:srgbClr val="FBA2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pic>
            <p:nvPicPr>
              <p:cNvPr id="100" name="Picture 99"/>
              <p:cNvPicPr>
                <a:picLocks noChangeAspect="1"/>
              </p:cNvPicPr>
              <p:nvPr/>
            </p:nvPicPr>
            <p:blipFill rotWithShape="1">
              <a:blip r:embed="rId8"/>
              <a:srcRect t="44849"/>
              <a:stretch/>
            </p:blipFill>
            <p:spPr>
              <a:xfrm>
                <a:off x="1420316" y="5334595"/>
                <a:ext cx="432195" cy="294881"/>
              </a:xfrm>
              <a:prstGeom prst="rect">
                <a:avLst/>
              </a:prstGeom>
            </p:spPr>
          </p:pic>
        </p:grpSp>
        <p:grpSp>
          <p:nvGrpSpPr>
            <p:cNvPr id="24" name="Group 23"/>
            <p:cNvGrpSpPr/>
            <p:nvPr/>
          </p:nvGrpSpPr>
          <p:grpSpPr>
            <a:xfrm>
              <a:off x="1950312" y="1768452"/>
              <a:ext cx="800888" cy="718199"/>
              <a:chOff x="1950312" y="1768452"/>
              <a:chExt cx="800888" cy="718199"/>
            </a:xfrm>
          </p:grpSpPr>
          <p:grpSp>
            <p:nvGrpSpPr>
              <p:cNvPr id="1027" name="Group 1026"/>
              <p:cNvGrpSpPr/>
              <p:nvPr/>
            </p:nvGrpSpPr>
            <p:grpSpPr>
              <a:xfrm>
                <a:off x="1950312" y="1768452"/>
                <a:ext cx="761543" cy="718199"/>
                <a:chOff x="1950312" y="1768452"/>
                <a:chExt cx="761543" cy="718199"/>
              </a:xfrm>
            </p:grpSpPr>
            <p:sp>
              <p:nvSpPr>
                <p:cNvPr id="22" name="TextBox 21"/>
                <p:cNvSpPr txBox="1"/>
                <p:nvPr/>
              </p:nvSpPr>
              <p:spPr>
                <a:xfrm>
                  <a:off x="2398949" y="1768452"/>
                  <a:ext cx="31290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IN" b="1" dirty="0">
                      <a:solidFill>
                        <a:srgbClr val="FBA2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7</a:t>
                  </a:r>
                </a:p>
              </p:txBody>
            </p:sp>
            <p:sp>
              <p:nvSpPr>
                <p:cNvPr id="58" name="TextBox 57"/>
                <p:cNvSpPr txBox="1"/>
                <p:nvPr/>
              </p:nvSpPr>
              <p:spPr>
                <a:xfrm>
                  <a:off x="1950312" y="2148097"/>
                  <a:ext cx="630301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IN" sz="800" b="1" dirty="0">
                      <a:solidFill>
                        <a:srgbClr val="FBA2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KGMU</a:t>
                  </a:r>
                </a:p>
                <a:p>
                  <a:pPr algn="ctr"/>
                  <a:r>
                    <a:rPr lang="en-IN" sz="800" b="1" dirty="0">
                      <a:solidFill>
                        <a:srgbClr val="FBA2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Lucknow</a:t>
                  </a:r>
                </a:p>
              </p:txBody>
            </p:sp>
          </p:grpSp>
          <p:pic>
            <p:nvPicPr>
              <p:cNvPr id="101" name="Picture 100"/>
              <p:cNvPicPr>
                <a:picLocks noChangeAspect="1"/>
              </p:cNvPicPr>
              <p:nvPr/>
            </p:nvPicPr>
            <p:blipFill rotWithShape="1">
              <a:blip r:embed="rId8"/>
              <a:srcRect t="44849"/>
              <a:stretch/>
            </p:blipFill>
            <p:spPr>
              <a:xfrm>
                <a:off x="2319005" y="2067319"/>
                <a:ext cx="432195" cy="294881"/>
              </a:xfrm>
              <a:prstGeom prst="rect">
                <a:avLst/>
              </a:prstGeom>
            </p:spPr>
          </p:pic>
        </p:grpSp>
        <p:grpSp>
          <p:nvGrpSpPr>
            <p:cNvPr id="20" name="Group 19"/>
            <p:cNvGrpSpPr/>
            <p:nvPr/>
          </p:nvGrpSpPr>
          <p:grpSpPr>
            <a:xfrm>
              <a:off x="2403179" y="2178936"/>
              <a:ext cx="936760" cy="594059"/>
              <a:chOff x="2403179" y="2178936"/>
              <a:chExt cx="936760" cy="594059"/>
            </a:xfrm>
          </p:grpSpPr>
          <p:grpSp>
            <p:nvGrpSpPr>
              <p:cNvPr id="1025" name="Group 1024"/>
              <p:cNvGrpSpPr/>
              <p:nvPr/>
            </p:nvGrpSpPr>
            <p:grpSpPr>
              <a:xfrm>
                <a:off x="2403179" y="2178936"/>
                <a:ext cx="877262" cy="594059"/>
                <a:chOff x="2403179" y="2178936"/>
                <a:chExt cx="877262" cy="594059"/>
              </a:xfrm>
            </p:grpSpPr>
            <p:sp>
              <p:nvSpPr>
                <p:cNvPr id="28" name="TextBox 27"/>
                <p:cNvSpPr txBox="1"/>
                <p:nvPr/>
              </p:nvSpPr>
              <p:spPr>
                <a:xfrm>
                  <a:off x="2967535" y="2178936"/>
                  <a:ext cx="31290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IN" b="1" dirty="0">
                      <a:solidFill>
                        <a:srgbClr val="FBA2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8</a:t>
                  </a:r>
                </a:p>
              </p:txBody>
            </p:sp>
            <p:sp>
              <p:nvSpPr>
                <p:cNvPr id="55" name="TextBox 54"/>
                <p:cNvSpPr txBox="1"/>
                <p:nvPr/>
              </p:nvSpPr>
              <p:spPr>
                <a:xfrm>
                  <a:off x="2403179" y="2434441"/>
                  <a:ext cx="692818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IN" sz="800" b="1" dirty="0">
                      <a:solidFill>
                        <a:srgbClr val="FBA2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JLNMCH</a:t>
                  </a:r>
                </a:p>
                <a:p>
                  <a:r>
                    <a:rPr lang="en-IN" sz="800" b="1" dirty="0">
                      <a:solidFill>
                        <a:srgbClr val="FBA2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Bhagalpur</a:t>
                  </a:r>
                </a:p>
              </p:txBody>
            </p:sp>
          </p:grpSp>
          <p:pic>
            <p:nvPicPr>
              <p:cNvPr id="102" name="Picture 101"/>
              <p:cNvPicPr>
                <a:picLocks noChangeAspect="1"/>
              </p:cNvPicPr>
              <p:nvPr/>
            </p:nvPicPr>
            <p:blipFill rotWithShape="1">
              <a:blip r:embed="rId8"/>
              <a:srcRect t="44849"/>
              <a:stretch/>
            </p:blipFill>
            <p:spPr>
              <a:xfrm>
                <a:off x="2907744" y="2434441"/>
                <a:ext cx="432195" cy="294881"/>
              </a:xfrm>
              <a:prstGeom prst="rect">
                <a:avLst/>
              </a:prstGeom>
            </p:spPr>
          </p:pic>
        </p:grpSp>
      </p:grpSp>
      <p:grpSp>
        <p:nvGrpSpPr>
          <p:cNvPr id="42" name="Group 41"/>
          <p:cNvGrpSpPr/>
          <p:nvPr/>
        </p:nvGrpSpPr>
        <p:grpSpPr>
          <a:xfrm>
            <a:off x="913841" y="810672"/>
            <a:ext cx="3606476" cy="4955511"/>
            <a:chOff x="508398" y="819590"/>
            <a:chExt cx="3606476" cy="4955511"/>
          </a:xfrm>
        </p:grpSpPr>
        <p:grpSp>
          <p:nvGrpSpPr>
            <p:cNvPr id="18" name="Group 17"/>
            <p:cNvGrpSpPr/>
            <p:nvPr/>
          </p:nvGrpSpPr>
          <p:grpSpPr>
            <a:xfrm>
              <a:off x="3395840" y="2130869"/>
              <a:ext cx="719034" cy="638958"/>
              <a:chOff x="3395840" y="2130869"/>
              <a:chExt cx="719034" cy="638958"/>
            </a:xfrm>
          </p:grpSpPr>
          <p:grpSp>
            <p:nvGrpSpPr>
              <p:cNvPr id="89" name="Group 88"/>
              <p:cNvGrpSpPr/>
              <p:nvPr/>
            </p:nvGrpSpPr>
            <p:grpSpPr>
              <a:xfrm>
                <a:off x="3417449" y="2130869"/>
                <a:ext cx="697425" cy="638958"/>
                <a:chOff x="971548" y="3528593"/>
                <a:chExt cx="697425" cy="638958"/>
              </a:xfrm>
            </p:grpSpPr>
            <p:sp>
              <p:nvSpPr>
                <p:cNvPr id="93" name="TextBox 92"/>
                <p:cNvSpPr txBox="1"/>
                <p:nvPr/>
              </p:nvSpPr>
              <p:spPr>
                <a:xfrm>
                  <a:off x="971548" y="3528593"/>
                  <a:ext cx="38343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IN" sz="1400" b="1" dirty="0">
                      <a:solidFill>
                        <a:srgbClr val="00B05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13</a:t>
                  </a:r>
                </a:p>
              </p:txBody>
            </p:sp>
            <p:sp>
              <p:nvSpPr>
                <p:cNvPr id="91" name="TextBox 90"/>
                <p:cNvSpPr txBox="1"/>
                <p:nvPr/>
              </p:nvSpPr>
              <p:spPr>
                <a:xfrm>
                  <a:off x="1170118" y="3828997"/>
                  <a:ext cx="498855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IN" sz="800" b="1" dirty="0">
                      <a:solidFill>
                        <a:srgbClr val="00B05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AIIMS </a:t>
                  </a:r>
                </a:p>
                <a:p>
                  <a:r>
                    <a:rPr lang="en-IN" sz="800" b="1" dirty="0">
                      <a:solidFill>
                        <a:srgbClr val="00B05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Patna</a:t>
                  </a:r>
                </a:p>
              </p:txBody>
            </p:sp>
          </p:grpSp>
          <p:pic>
            <p:nvPicPr>
              <p:cNvPr id="11" name="Picture 10"/>
              <p:cNvPicPr>
                <a:picLocks noChangeAspect="1"/>
              </p:cNvPicPr>
              <p:nvPr/>
            </p:nvPicPr>
            <p:blipFill rotWithShape="1">
              <a:blip r:embed="rId9"/>
              <a:srcRect t="44377"/>
              <a:stretch/>
            </p:blipFill>
            <p:spPr>
              <a:xfrm>
                <a:off x="3395840" y="2355199"/>
                <a:ext cx="440359" cy="273543"/>
              </a:xfrm>
              <a:prstGeom prst="rect">
                <a:avLst/>
              </a:prstGeom>
            </p:spPr>
          </p:pic>
        </p:grpSp>
        <p:grpSp>
          <p:nvGrpSpPr>
            <p:cNvPr id="30" name="Group 29"/>
            <p:cNvGrpSpPr/>
            <p:nvPr/>
          </p:nvGrpSpPr>
          <p:grpSpPr>
            <a:xfrm>
              <a:off x="508398" y="3435837"/>
              <a:ext cx="862558" cy="641360"/>
              <a:chOff x="508398" y="3435837"/>
              <a:chExt cx="862558" cy="641360"/>
            </a:xfrm>
          </p:grpSpPr>
          <p:grpSp>
            <p:nvGrpSpPr>
              <p:cNvPr id="1037" name="Group 1036"/>
              <p:cNvGrpSpPr/>
              <p:nvPr/>
            </p:nvGrpSpPr>
            <p:grpSpPr>
              <a:xfrm>
                <a:off x="508398" y="3435837"/>
                <a:ext cx="826793" cy="641360"/>
                <a:chOff x="508398" y="3435837"/>
                <a:chExt cx="826793" cy="641360"/>
              </a:xfrm>
            </p:grpSpPr>
            <p:sp>
              <p:nvSpPr>
                <p:cNvPr id="34" name="TextBox 33"/>
                <p:cNvSpPr txBox="1"/>
                <p:nvPr/>
              </p:nvSpPr>
              <p:spPr>
                <a:xfrm>
                  <a:off x="951753" y="3435837"/>
                  <a:ext cx="38343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IN" sz="1400" b="1" dirty="0">
                      <a:solidFill>
                        <a:srgbClr val="00B05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12</a:t>
                  </a:r>
                </a:p>
              </p:txBody>
            </p:sp>
            <p:sp>
              <p:nvSpPr>
                <p:cNvPr id="49" name="TextBox 48"/>
                <p:cNvSpPr txBox="1"/>
                <p:nvPr/>
              </p:nvSpPr>
              <p:spPr>
                <a:xfrm>
                  <a:off x="508398" y="3707865"/>
                  <a:ext cx="62068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IN" sz="900" b="1" dirty="0">
                      <a:solidFill>
                        <a:srgbClr val="00B05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AIIPMR</a:t>
                  </a:r>
                </a:p>
                <a:p>
                  <a:r>
                    <a:rPr lang="en-IN" sz="900" b="1" dirty="0">
                      <a:solidFill>
                        <a:srgbClr val="00B05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Mumbai</a:t>
                  </a:r>
                </a:p>
              </p:txBody>
            </p:sp>
          </p:grpSp>
          <p:pic>
            <p:nvPicPr>
              <p:cNvPr id="103" name="Picture 102"/>
              <p:cNvPicPr>
                <a:picLocks noChangeAspect="1"/>
              </p:cNvPicPr>
              <p:nvPr/>
            </p:nvPicPr>
            <p:blipFill rotWithShape="1">
              <a:blip r:embed="rId9"/>
              <a:srcRect t="44377"/>
              <a:stretch/>
            </p:blipFill>
            <p:spPr>
              <a:xfrm>
                <a:off x="930597" y="3636862"/>
                <a:ext cx="440359" cy="273543"/>
              </a:xfrm>
              <a:prstGeom prst="rect">
                <a:avLst/>
              </a:prstGeom>
            </p:spPr>
          </p:pic>
        </p:grpSp>
        <p:grpSp>
          <p:nvGrpSpPr>
            <p:cNvPr id="27" name="Group 26"/>
            <p:cNvGrpSpPr/>
            <p:nvPr/>
          </p:nvGrpSpPr>
          <p:grpSpPr>
            <a:xfrm>
              <a:off x="1475082" y="819590"/>
              <a:ext cx="824732" cy="528588"/>
              <a:chOff x="1475082" y="819590"/>
              <a:chExt cx="824732" cy="528588"/>
            </a:xfrm>
          </p:grpSpPr>
          <p:grpSp>
            <p:nvGrpSpPr>
              <p:cNvPr id="1030" name="Group 1029"/>
              <p:cNvGrpSpPr/>
              <p:nvPr/>
            </p:nvGrpSpPr>
            <p:grpSpPr>
              <a:xfrm>
                <a:off x="1475082" y="819590"/>
                <a:ext cx="815657" cy="442963"/>
                <a:chOff x="1475082" y="819590"/>
                <a:chExt cx="815657" cy="442963"/>
              </a:xfrm>
            </p:grpSpPr>
            <p:sp>
              <p:nvSpPr>
                <p:cNvPr id="37" name="TextBox 36"/>
                <p:cNvSpPr txBox="1"/>
                <p:nvPr/>
              </p:nvSpPr>
              <p:spPr>
                <a:xfrm>
                  <a:off x="1889795" y="819590"/>
                  <a:ext cx="400944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IN" sz="1600" b="1" dirty="0">
                      <a:solidFill>
                        <a:srgbClr val="00B05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11</a:t>
                  </a:r>
                </a:p>
              </p:txBody>
            </p:sp>
            <p:sp>
              <p:nvSpPr>
                <p:cNvPr id="60" name="TextBox 59"/>
                <p:cNvSpPr txBox="1"/>
                <p:nvPr/>
              </p:nvSpPr>
              <p:spPr>
                <a:xfrm>
                  <a:off x="1475082" y="923999"/>
                  <a:ext cx="522900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IN" sz="800" b="1" dirty="0">
                      <a:solidFill>
                        <a:srgbClr val="00B05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IGMC</a:t>
                  </a:r>
                </a:p>
                <a:p>
                  <a:r>
                    <a:rPr lang="en-IN" sz="800" b="1" dirty="0">
                      <a:solidFill>
                        <a:srgbClr val="00B05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Shimla</a:t>
                  </a:r>
                </a:p>
              </p:txBody>
            </p:sp>
          </p:grpSp>
          <p:pic>
            <p:nvPicPr>
              <p:cNvPr id="104" name="Picture 103"/>
              <p:cNvPicPr>
                <a:picLocks noChangeAspect="1"/>
              </p:cNvPicPr>
              <p:nvPr/>
            </p:nvPicPr>
            <p:blipFill rotWithShape="1">
              <a:blip r:embed="rId9"/>
              <a:srcRect t="44377"/>
              <a:stretch/>
            </p:blipFill>
            <p:spPr>
              <a:xfrm>
                <a:off x="1859455" y="1074635"/>
                <a:ext cx="440359" cy="273543"/>
              </a:xfrm>
              <a:prstGeom prst="rect">
                <a:avLst/>
              </a:prstGeom>
            </p:spPr>
          </p:pic>
        </p:grpSp>
        <p:grpSp>
          <p:nvGrpSpPr>
            <p:cNvPr id="26" name="Group 25"/>
            <p:cNvGrpSpPr/>
            <p:nvPr/>
          </p:nvGrpSpPr>
          <p:grpSpPr>
            <a:xfrm>
              <a:off x="1150777" y="1419872"/>
              <a:ext cx="916851" cy="515996"/>
              <a:chOff x="1150777" y="1419872"/>
              <a:chExt cx="916851" cy="515996"/>
            </a:xfrm>
          </p:grpSpPr>
          <p:grpSp>
            <p:nvGrpSpPr>
              <p:cNvPr id="1029" name="Group 1028"/>
              <p:cNvGrpSpPr/>
              <p:nvPr/>
            </p:nvGrpSpPr>
            <p:grpSpPr>
              <a:xfrm>
                <a:off x="1150777" y="1419872"/>
                <a:ext cx="893036" cy="468465"/>
                <a:chOff x="1150777" y="1419872"/>
                <a:chExt cx="893036" cy="468465"/>
              </a:xfrm>
            </p:grpSpPr>
            <p:sp>
              <p:nvSpPr>
                <p:cNvPr id="31" name="TextBox 30"/>
                <p:cNvSpPr txBox="1"/>
                <p:nvPr/>
              </p:nvSpPr>
              <p:spPr>
                <a:xfrm>
                  <a:off x="1631521" y="1419872"/>
                  <a:ext cx="412292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IN" sz="1600" b="1" dirty="0">
                      <a:solidFill>
                        <a:srgbClr val="00B05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10</a:t>
                  </a:r>
                </a:p>
              </p:txBody>
            </p:sp>
            <p:sp>
              <p:nvSpPr>
                <p:cNvPr id="59" name="TextBox 58"/>
                <p:cNvSpPr txBox="1"/>
                <p:nvPr/>
              </p:nvSpPr>
              <p:spPr>
                <a:xfrm>
                  <a:off x="1150777" y="1549783"/>
                  <a:ext cx="630301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IN" sz="800" b="1" dirty="0">
                      <a:solidFill>
                        <a:srgbClr val="00B05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KGMU</a:t>
                  </a:r>
                </a:p>
                <a:p>
                  <a:r>
                    <a:rPr lang="en-IN" sz="800" b="1" dirty="0">
                      <a:solidFill>
                        <a:srgbClr val="00B05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Lucknow</a:t>
                  </a:r>
                </a:p>
              </p:txBody>
            </p:sp>
          </p:grpSp>
          <p:pic>
            <p:nvPicPr>
              <p:cNvPr id="105" name="Picture 104"/>
              <p:cNvPicPr>
                <a:picLocks noChangeAspect="1"/>
              </p:cNvPicPr>
              <p:nvPr/>
            </p:nvPicPr>
            <p:blipFill rotWithShape="1">
              <a:blip r:embed="rId9"/>
              <a:srcRect t="44377"/>
              <a:stretch/>
            </p:blipFill>
            <p:spPr>
              <a:xfrm>
                <a:off x="1627269" y="1662325"/>
                <a:ext cx="440359" cy="273543"/>
              </a:xfrm>
              <a:prstGeom prst="rect">
                <a:avLst/>
              </a:prstGeom>
            </p:spPr>
          </p:pic>
        </p:grpSp>
        <p:grpSp>
          <p:nvGrpSpPr>
            <p:cNvPr id="14" name="Group 13"/>
            <p:cNvGrpSpPr/>
            <p:nvPr/>
          </p:nvGrpSpPr>
          <p:grpSpPr>
            <a:xfrm>
              <a:off x="1678188" y="4960065"/>
              <a:ext cx="617477" cy="815036"/>
              <a:chOff x="1678188" y="4960065"/>
              <a:chExt cx="617477" cy="815036"/>
            </a:xfrm>
          </p:grpSpPr>
          <p:grpSp>
            <p:nvGrpSpPr>
              <p:cNvPr id="79" name="Group 78"/>
              <p:cNvGrpSpPr/>
              <p:nvPr/>
            </p:nvGrpSpPr>
            <p:grpSpPr>
              <a:xfrm>
                <a:off x="1678188" y="4960065"/>
                <a:ext cx="617477" cy="815036"/>
                <a:chOff x="863215" y="3553189"/>
                <a:chExt cx="617477" cy="815036"/>
              </a:xfrm>
            </p:grpSpPr>
            <p:sp>
              <p:nvSpPr>
                <p:cNvPr id="83" name="TextBox 82"/>
                <p:cNvSpPr txBox="1"/>
                <p:nvPr/>
              </p:nvSpPr>
              <p:spPr>
                <a:xfrm>
                  <a:off x="1021263" y="3553189"/>
                  <a:ext cx="373564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IN" sz="1400" b="1" dirty="0">
                      <a:solidFill>
                        <a:srgbClr val="00B05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11</a:t>
                  </a:r>
                </a:p>
              </p:txBody>
            </p:sp>
            <p:sp>
              <p:nvSpPr>
                <p:cNvPr id="81" name="TextBox 80"/>
                <p:cNvSpPr txBox="1"/>
                <p:nvPr/>
              </p:nvSpPr>
              <p:spPr>
                <a:xfrm>
                  <a:off x="863215" y="4029671"/>
                  <a:ext cx="617477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IN" sz="800" b="1" dirty="0">
                      <a:solidFill>
                        <a:srgbClr val="00B05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SUDHER</a:t>
                  </a:r>
                </a:p>
                <a:p>
                  <a:pPr algn="ctr"/>
                  <a:r>
                    <a:rPr lang="en-IN" sz="800" b="1" dirty="0">
                      <a:solidFill>
                        <a:srgbClr val="00B05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Kolar</a:t>
                  </a:r>
                </a:p>
              </p:txBody>
            </p:sp>
          </p:grpSp>
          <p:pic>
            <p:nvPicPr>
              <p:cNvPr id="106" name="Picture 105"/>
              <p:cNvPicPr>
                <a:picLocks noChangeAspect="1"/>
              </p:cNvPicPr>
              <p:nvPr/>
            </p:nvPicPr>
            <p:blipFill rotWithShape="1">
              <a:blip r:embed="rId9"/>
              <a:srcRect t="44377"/>
              <a:stretch/>
            </p:blipFill>
            <p:spPr>
              <a:xfrm>
                <a:off x="1803109" y="5193109"/>
                <a:ext cx="440359" cy="273543"/>
              </a:xfrm>
              <a:prstGeom prst="rect">
                <a:avLst/>
              </a:prstGeom>
            </p:spPr>
          </p:pic>
        </p:grpSp>
      </p:grpSp>
      <p:grpSp>
        <p:nvGrpSpPr>
          <p:cNvPr id="10" name="Group 9"/>
          <p:cNvGrpSpPr/>
          <p:nvPr/>
        </p:nvGrpSpPr>
        <p:grpSpPr>
          <a:xfrm>
            <a:off x="6191589" y="5922148"/>
            <a:ext cx="3520098" cy="479581"/>
            <a:chOff x="6341793" y="2957368"/>
            <a:chExt cx="3520098" cy="479581"/>
          </a:xfrm>
        </p:grpSpPr>
        <p:sp>
          <p:nvSpPr>
            <p:cNvPr id="9" name="Rectangle 8"/>
            <p:cNvSpPr/>
            <p:nvPr/>
          </p:nvSpPr>
          <p:spPr>
            <a:xfrm>
              <a:off x="6905184" y="2960173"/>
              <a:ext cx="295670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IN" sz="2000" b="1" dirty="0"/>
                <a:t>03 </a:t>
              </a:r>
              <a:r>
                <a:rPr lang="en-IN" sz="1600" b="1" dirty="0"/>
                <a:t>Existing centre (in First cycle)</a:t>
              </a:r>
            </a:p>
          </p:txBody>
        </p:sp>
        <p:pic>
          <p:nvPicPr>
            <p:cNvPr id="80" name="Picture 79"/>
            <p:cNvPicPr>
              <a:picLocks noChangeAspect="1"/>
            </p:cNvPicPr>
            <p:nvPr/>
          </p:nvPicPr>
          <p:blipFill rotWithShape="1">
            <a:blip r:embed="rId6">
              <a:biLevel thresh="75000"/>
            </a:blip>
            <a:srcRect t="45670"/>
            <a:stretch/>
          </p:blipFill>
          <p:spPr>
            <a:xfrm>
              <a:off x="6341793" y="2957368"/>
              <a:ext cx="661149" cy="479581"/>
            </a:xfrm>
            <a:prstGeom prst="rect">
              <a:avLst/>
            </a:prstGeom>
          </p:spPr>
        </p:pic>
      </p:grpSp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10"/>
          <a:srcRect r="85575"/>
          <a:stretch/>
        </p:blipFill>
        <p:spPr>
          <a:xfrm>
            <a:off x="5407736" y="2961884"/>
            <a:ext cx="1064884" cy="31581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58" name="Picture 157"/>
          <p:cNvPicPr>
            <a:picLocks noChangeAspect="1"/>
          </p:cNvPicPr>
          <p:nvPr/>
        </p:nvPicPr>
        <p:blipFill rotWithShape="1">
          <a:blip r:embed="rId10"/>
          <a:srcRect l="14497" r="75163"/>
          <a:stretch/>
        </p:blipFill>
        <p:spPr>
          <a:xfrm>
            <a:off x="6445967" y="2961882"/>
            <a:ext cx="763357" cy="315815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59" name="Picture 158"/>
          <p:cNvPicPr>
            <a:picLocks noChangeAspect="1"/>
          </p:cNvPicPr>
          <p:nvPr/>
        </p:nvPicPr>
        <p:blipFill rotWithShape="1">
          <a:blip r:embed="rId10"/>
          <a:srcRect l="24320" r="61893" b="14766"/>
          <a:stretch/>
        </p:blipFill>
        <p:spPr>
          <a:xfrm>
            <a:off x="7068754" y="2958615"/>
            <a:ext cx="1017810" cy="26918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60" name="Picture 159"/>
          <p:cNvPicPr>
            <a:picLocks noChangeAspect="1"/>
          </p:cNvPicPr>
          <p:nvPr/>
        </p:nvPicPr>
        <p:blipFill rotWithShape="1">
          <a:blip r:embed="rId10"/>
          <a:srcRect l="39290" r="48646" b="15673"/>
          <a:stretch/>
        </p:blipFill>
        <p:spPr>
          <a:xfrm>
            <a:off x="7951638" y="2958615"/>
            <a:ext cx="890583" cy="26631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61" name="Picture 160"/>
          <p:cNvPicPr>
            <a:picLocks noChangeAspect="1"/>
          </p:cNvPicPr>
          <p:nvPr/>
        </p:nvPicPr>
        <p:blipFill rotWithShape="1">
          <a:blip r:embed="rId10"/>
          <a:srcRect l="50485" r="37451"/>
          <a:stretch/>
        </p:blipFill>
        <p:spPr>
          <a:xfrm>
            <a:off x="8616108" y="2967929"/>
            <a:ext cx="890583" cy="315815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62" name="Picture 161"/>
          <p:cNvPicPr>
            <a:picLocks noChangeAspect="1"/>
          </p:cNvPicPr>
          <p:nvPr/>
        </p:nvPicPr>
        <p:blipFill rotWithShape="1">
          <a:blip r:embed="rId10"/>
          <a:srcRect l="62258" r="25678" b="1861"/>
          <a:stretch/>
        </p:blipFill>
        <p:spPr>
          <a:xfrm>
            <a:off x="9332230" y="2963549"/>
            <a:ext cx="890583" cy="30993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63" name="Picture 162"/>
          <p:cNvPicPr>
            <a:picLocks noChangeAspect="1"/>
          </p:cNvPicPr>
          <p:nvPr/>
        </p:nvPicPr>
        <p:blipFill rotWithShape="1">
          <a:blip r:embed="rId10"/>
          <a:srcRect l="74185" t="46295"/>
          <a:stretch/>
        </p:blipFill>
        <p:spPr>
          <a:xfrm>
            <a:off x="10166639" y="4423616"/>
            <a:ext cx="1905663" cy="169609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0" name="Picture 109" descr="7a99ad16-ad4e-4f70-8f1f-0238297cd257.JPG"/>
          <p:cNvPicPr>
            <a:picLocks noChangeAspect="1"/>
          </p:cNvPicPr>
          <p:nvPr/>
        </p:nvPicPr>
        <p:blipFill>
          <a:blip r:embed="rId11"/>
          <a:srcRect l="5555" t="25000" r="14815" b="31945"/>
          <a:stretch>
            <a:fillRect/>
          </a:stretch>
        </p:blipFill>
        <p:spPr>
          <a:xfrm>
            <a:off x="10236886" y="1044289"/>
            <a:ext cx="1894753" cy="1919260"/>
          </a:xfrm>
          <a:prstGeom prst="ellipse">
            <a:avLst/>
          </a:prstGeom>
          <a:ln w="3175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992687038"/>
      </p:ext>
    </p:extLst>
  </p:cSld>
  <p:clrMapOvr>
    <a:masterClrMapping/>
  </p:clrMapOvr>
  <p:transition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100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6" presetClass="emph" presetSubtype="0" repeatCount="2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100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10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25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6" presetClass="emph" presetSubtype="0" repeatCount="2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0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100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80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95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8A97764-5717-4B94-883C-F0454EABE3A6}" type="datetime1">
              <a:rPr lang="en-US" smtClean="0"/>
              <a:t>12/23/2021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Mock NAAC II Cycle - 20.12.21</a:t>
            </a:r>
            <a:endParaRPr lang="en-US"/>
          </a:p>
        </p:txBody>
      </p:sp>
      <p:pic>
        <p:nvPicPr>
          <p:cNvPr id="108" name="Picture 10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800" y="1817927"/>
            <a:ext cx="7010400" cy="5232357"/>
          </a:xfrm>
          <a:prstGeom prst="rect">
            <a:avLst/>
          </a:prstGeom>
        </p:spPr>
      </p:pic>
      <p:grpSp>
        <p:nvGrpSpPr>
          <p:cNvPr id="129" name="Group 128"/>
          <p:cNvGrpSpPr/>
          <p:nvPr/>
        </p:nvGrpSpPr>
        <p:grpSpPr>
          <a:xfrm>
            <a:off x="0" y="287806"/>
            <a:ext cx="2280794" cy="1226144"/>
            <a:chOff x="6672824" y="3910801"/>
            <a:chExt cx="2280794" cy="1226144"/>
          </a:xfrm>
        </p:grpSpPr>
        <p:grpSp>
          <p:nvGrpSpPr>
            <p:cNvPr id="112" name="Group 111">
              <a:extLst>
                <a:ext uri="{FF2B5EF4-FFF2-40B4-BE49-F238E27FC236}">
                  <a16:creationId xmlns:a16="http://schemas.microsoft.com/office/drawing/2014/main" id="{951FAAC9-2D20-4CB8-8145-F123E2E132A4}"/>
                </a:ext>
              </a:extLst>
            </p:cNvPr>
            <p:cNvGrpSpPr/>
            <p:nvPr/>
          </p:nvGrpSpPr>
          <p:grpSpPr>
            <a:xfrm>
              <a:off x="6672824" y="3910801"/>
              <a:ext cx="2280794" cy="1226144"/>
              <a:chOff x="538385" y="1794620"/>
              <a:chExt cx="2129500" cy="1226144"/>
            </a:xfrm>
          </p:grpSpPr>
          <p:sp>
            <p:nvSpPr>
              <p:cNvPr id="121" name="Parallelogram 120">
                <a:extLst>
                  <a:ext uri="{FF2B5EF4-FFF2-40B4-BE49-F238E27FC236}">
                    <a16:creationId xmlns:a16="http://schemas.microsoft.com/office/drawing/2014/main" id="{5ADC6312-B8D2-4160-8B17-D3C9E21D5F04}"/>
                  </a:ext>
                </a:extLst>
              </p:cNvPr>
              <p:cNvSpPr/>
              <p:nvPr/>
            </p:nvSpPr>
            <p:spPr>
              <a:xfrm rot="5400000">
                <a:off x="291318" y="2110049"/>
                <a:ext cx="598281" cy="104147"/>
              </a:xfrm>
              <a:prstGeom prst="parallelogram">
                <a:avLst>
                  <a:gd name="adj" fmla="val 117676"/>
                </a:avLst>
              </a:prstGeom>
              <a:solidFill>
                <a:srgbClr val="07A398">
                  <a:lumMod val="75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kern="0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7E8F74E2-4B93-4BD3-84E1-A858F5195DD0}"/>
                  </a:ext>
                </a:extLst>
              </p:cNvPr>
              <p:cNvSpPr/>
              <p:nvPr/>
            </p:nvSpPr>
            <p:spPr>
              <a:xfrm>
                <a:off x="642532" y="1794620"/>
                <a:ext cx="2025353" cy="1226144"/>
              </a:xfrm>
              <a:prstGeom prst="rect">
                <a:avLst/>
              </a:prstGeom>
              <a:solidFill>
                <a:srgbClr val="000000">
                  <a:lumMod val="75000"/>
                  <a:lumOff val="25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kern="0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D7347E15-FE93-48B2-ABFB-7F8C79EC10E7}"/>
                  </a:ext>
                </a:extLst>
              </p:cNvPr>
              <p:cNvSpPr/>
              <p:nvPr/>
            </p:nvSpPr>
            <p:spPr>
              <a:xfrm>
                <a:off x="570132" y="1952875"/>
                <a:ext cx="2025353" cy="800036"/>
              </a:xfrm>
              <a:prstGeom prst="rect">
                <a:avLst/>
              </a:prstGeom>
              <a:solidFill>
                <a:srgbClr val="07A398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kern="0">
                  <a:solidFill>
                    <a:prstClr val="white"/>
                  </a:solidFill>
                  <a:latin typeface="Arial"/>
                </a:endParaRPr>
              </a:p>
            </p:txBody>
          </p:sp>
        </p:grpSp>
        <p:sp>
          <p:nvSpPr>
            <p:cNvPr id="127" name="TextBox 126"/>
            <p:cNvSpPr txBox="1"/>
            <p:nvPr/>
          </p:nvSpPr>
          <p:spPr>
            <a:xfrm>
              <a:off x="6999514" y="4104633"/>
              <a:ext cx="185018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IN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Total </a:t>
              </a:r>
            </a:p>
            <a:p>
              <a:pPr algn="ctr"/>
              <a:r>
                <a:rPr lang="en-IN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Beneficiaries </a:t>
              </a:r>
            </a:p>
          </p:txBody>
        </p:sp>
      </p:grpSp>
      <p:grpSp>
        <p:nvGrpSpPr>
          <p:cNvPr id="134" name="Group 133"/>
          <p:cNvGrpSpPr/>
          <p:nvPr/>
        </p:nvGrpSpPr>
        <p:grpSpPr>
          <a:xfrm>
            <a:off x="4505324" y="0"/>
            <a:ext cx="7600951" cy="1957336"/>
            <a:chOff x="0" y="-51080"/>
            <a:chExt cx="7600951" cy="1957336"/>
          </a:xfrm>
        </p:grpSpPr>
        <p:sp>
          <p:nvSpPr>
            <p:cNvPr id="109" name="Rectangle 108"/>
            <p:cNvSpPr/>
            <p:nvPr/>
          </p:nvSpPr>
          <p:spPr>
            <a:xfrm>
              <a:off x="0" y="-25680"/>
              <a:ext cx="7600951" cy="1740827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pic>
          <p:nvPicPr>
            <p:cNvPr id="133" name="Picture 13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22275" y="-51080"/>
              <a:ext cx="6756400" cy="1957336"/>
            </a:xfrm>
            <a:prstGeom prst="rect">
              <a:avLst/>
            </a:prstGeom>
          </p:spPr>
        </p:pic>
      </p:grpSp>
      <p:grpSp>
        <p:nvGrpSpPr>
          <p:cNvPr id="136" name="Group 135"/>
          <p:cNvGrpSpPr/>
          <p:nvPr/>
        </p:nvGrpSpPr>
        <p:grpSpPr>
          <a:xfrm>
            <a:off x="7406042" y="2043145"/>
            <a:ext cx="4140199" cy="4414515"/>
            <a:chOff x="7406042" y="2043145"/>
            <a:chExt cx="4140199" cy="4414515"/>
          </a:xfrm>
        </p:grpSpPr>
        <p:pic>
          <p:nvPicPr>
            <p:cNvPr id="131" name="Picture 3" descr="F:\Photos\DM\IMG_4830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623"/>
            <a:stretch/>
          </p:blipFill>
          <p:spPr bwMode="auto">
            <a:xfrm>
              <a:off x="9476141" y="2068411"/>
              <a:ext cx="2070100" cy="202969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132" name="Picture 131" descr="7a99ad16-ad4e-4f70-8f1f-0238297cd257.JPG"/>
            <p:cNvPicPr>
              <a:picLocks noChangeAspect="1"/>
            </p:cNvPicPr>
            <p:nvPr/>
          </p:nvPicPr>
          <p:blipFill>
            <a:blip r:embed="rId5"/>
            <a:srcRect l="5555" t="25000" r="14815" b="31945"/>
            <a:stretch>
              <a:fillRect/>
            </a:stretch>
          </p:blipFill>
          <p:spPr>
            <a:xfrm>
              <a:off x="7406042" y="2043145"/>
              <a:ext cx="2070099" cy="204399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35" name="Picture 134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395" t="60185" r="16324"/>
            <a:stretch/>
          </p:blipFill>
          <p:spPr>
            <a:xfrm>
              <a:off x="7406042" y="4180786"/>
              <a:ext cx="4140199" cy="227687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54488987"/>
      </p:ext>
    </p:extLst>
  </p:cSld>
  <p:clrMapOvr>
    <a:masterClrMapping/>
  </p:clrMapOvr>
  <p:transition advClick="0" advTm="3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roup 59">
            <a:extLst>
              <a:ext uri="{FF2B5EF4-FFF2-40B4-BE49-F238E27FC236}">
                <a16:creationId xmlns:a16="http://schemas.microsoft.com/office/drawing/2014/main" id="{951FAAC9-2D20-4CB8-8145-F123E2E132A4}"/>
              </a:ext>
            </a:extLst>
          </p:cNvPr>
          <p:cNvGrpSpPr/>
          <p:nvPr/>
        </p:nvGrpSpPr>
        <p:grpSpPr>
          <a:xfrm>
            <a:off x="3886365" y="0"/>
            <a:ext cx="6064576" cy="1226144"/>
            <a:chOff x="538385" y="1794620"/>
            <a:chExt cx="2129500" cy="1226144"/>
          </a:xfrm>
        </p:grpSpPr>
        <p:sp>
          <p:nvSpPr>
            <p:cNvPr id="62" name="Parallelogram 61">
              <a:extLst>
                <a:ext uri="{FF2B5EF4-FFF2-40B4-BE49-F238E27FC236}">
                  <a16:creationId xmlns:a16="http://schemas.microsoft.com/office/drawing/2014/main" id="{5ADC6312-B8D2-4160-8B17-D3C9E21D5F04}"/>
                </a:ext>
              </a:extLst>
            </p:cNvPr>
            <p:cNvSpPr/>
            <p:nvPr/>
          </p:nvSpPr>
          <p:spPr>
            <a:xfrm rot="5400000">
              <a:off x="291318" y="2110049"/>
              <a:ext cx="598281" cy="104147"/>
            </a:xfrm>
            <a:prstGeom prst="parallelogram">
              <a:avLst>
                <a:gd name="adj" fmla="val 117676"/>
              </a:avLst>
            </a:prstGeom>
            <a:solidFill>
              <a:srgbClr val="07A398">
                <a:lumMod val="7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kern="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7E8F74E2-4B93-4BD3-84E1-A858F5195DD0}"/>
                </a:ext>
              </a:extLst>
            </p:cNvPr>
            <p:cNvSpPr/>
            <p:nvPr/>
          </p:nvSpPr>
          <p:spPr>
            <a:xfrm>
              <a:off x="642532" y="1794620"/>
              <a:ext cx="2025353" cy="1226144"/>
            </a:xfrm>
            <a:prstGeom prst="rect">
              <a:avLst/>
            </a:prstGeom>
            <a:solidFill>
              <a:srgbClr val="000000">
                <a:lumMod val="75000"/>
                <a:lumOff val="2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kern="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D7347E15-FE93-48B2-ABFB-7F8C79EC10E7}"/>
                </a:ext>
              </a:extLst>
            </p:cNvPr>
            <p:cNvSpPr/>
            <p:nvPr/>
          </p:nvSpPr>
          <p:spPr>
            <a:xfrm>
              <a:off x="570132" y="1952875"/>
              <a:ext cx="2025353" cy="800036"/>
            </a:xfrm>
            <a:prstGeom prst="rect">
              <a:avLst/>
            </a:prstGeom>
            <a:solidFill>
              <a:srgbClr val="07A39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kern="0">
                <a:solidFill>
                  <a:prstClr val="white"/>
                </a:solidFill>
                <a:latin typeface="Arial"/>
              </a:endParaRP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951FAAC9-2D20-4CB8-8145-F123E2E132A4}"/>
              </a:ext>
            </a:extLst>
          </p:cNvPr>
          <p:cNvGrpSpPr/>
          <p:nvPr/>
        </p:nvGrpSpPr>
        <p:grpSpPr>
          <a:xfrm>
            <a:off x="4884827" y="2315426"/>
            <a:ext cx="4488051" cy="3070099"/>
            <a:chOff x="612128" y="1781263"/>
            <a:chExt cx="2055757" cy="1239501"/>
          </a:xfrm>
        </p:grpSpPr>
        <p:sp>
          <p:nvSpPr>
            <p:cNvPr id="53" name="Parallelogram 52">
              <a:extLst>
                <a:ext uri="{FF2B5EF4-FFF2-40B4-BE49-F238E27FC236}">
                  <a16:creationId xmlns:a16="http://schemas.microsoft.com/office/drawing/2014/main" id="{5ADC6312-B8D2-4160-8B17-D3C9E21D5F04}"/>
                </a:ext>
              </a:extLst>
            </p:cNvPr>
            <p:cNvSpPr/>
            <p:nvPr/>
          </p:nvSpPr>
          <p:spPr>
            <a:xfrm rot="5400000">
              <a:off x="34403" y="2358988"/>
              <a:ext cx="1207823" cy="52373"/>
            </a:xfrm>
            <a:prstGeom prst="parallelogram">
              <a:avLst>
                <a:gd name="adj" fmla="val 117676"/>
              </a:avLst>
            </a:prstGeom>
            <a:solidFill>
              <a:srgbClr val="07A398">
                <a:lumMod val="7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kern="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7E8F74E2-4B93-4BD3-84E1-A858F5195DD0}"/>
                </a:ext>
              </a:extLst>
            </p:cNvPr>
            <p:cNvSpPr/>
            <p:nvPr/>
          </p:nvSpPr>
          <p:spPr>
            <a:xfrm>
              <a:off x="642532" y="1794620"/>
              <a:ext cx="2025353" cy="1226144"/>
            </a:xfrm>
            <a:prstGeom prst="rect">
              <a:avLst/>
            </a:prstGeom>
            <a:solidFill>
              <a:srgbClr val="000000">
                <a:lumMod val="75000"/>
                <a:lumOff val="2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kern="0" dirty="0">
                <a:solidFill>
                  <a:prstClr val="white"/>
                </a:solidFill>
                <a:latin typeface="Arial"/>
              </a:endParaRPr>
            </a:p>
          </p:txBody>
        </p:sp>
      </p:grpSp>
      <p:sp>
        <p:nvSpPr>
          <p:cNvPr id="50" name="Oval 49"/>
          <p:cNvSpPr/>
          <p:nvPr/>
        </p:nvSpPr>
        <p:spPr>
          <a:xfrm>
            <a:off x="7948184" y="2508451"/>
            <a:ext cx="304800" cy="32846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9" name="Oval 48"/>
          <p:cNvSpPr/>
          <p:nvPr/>
        </p:nvSpPr>
        <p:spPr>
          <a:xfrm>
            <a:off x="6643259" y="3989444"/>
            <a:ext cx="287454" cy="275965"/>
          </a:xfrm>
          <a:prstGeom prst="ellipse">
            <a:avLst/>
          </a:prstGeom>
          <a:solidFill>
            <a:srgbClr val="C0504D"/>
          </a:solidFill>
          <a:ln>
            <a:solidFill>
              <a:srgbClr val="C050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060" name="Oval 2059"/>
          <p:cNvSpPr/>
          <p:nvPr/>
        </p:nvSpPr>
        <p:spPr>
          <a:xfrm>
            <a:off x="5269143" y="3941819"/>
            <a:ext cx="334230" cy="323590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93376" y="6532044"/>
            <a:ext cx="2844800" cy="365125"/>
          </a:xfrm>
        </p:spPr>
        <p:txBody>
          <a:bodyPr/>
          <a:lstStyle/>
          <a:p>
            <a:pPr>
              <a:defRPr/>
            </a:pPr>
            <a:fld id="{58A97764-5717-4B94-883C-F0454EABE3A6}" type="datetime1">
              <a:rPr lang="en-US" smtClean="0"/>
              <a:t>12/23/2021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86365" y="6411079"/>
            <a:ext cx="3860800" cy="365125"/>
          </a:xfrm>
        </p:spPr>
        <p:txBody>
          <a:bodyPr/>
          <a:lstStyle/>
          <a:p>
            <a:pPr>
              <a:defRPr/>
            </a:pPr>
            <a:r>
              <a:rPr lang="nl-NL" dirty="0"/>
              <a:t>Mock NAAC II Cycle - 20.12.21</a:t>
            </a:r>
            <a:endParaRPr lang="en-US" dirty="0"/>
          </a:p>
        </p:txBody>
      </p:sp>
      <p:pic>
        <p:nvPicPr>
          <p:cNvPr id="2050" name="Picture 2" descr="Blank Map of Karnataka - MapSof.net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7" y="0"/>
            <a:ext cx="4495800" cy="6754560"/>
          </a:xfrm>
          <a:prstGeom prst="rect">
            <a:avLst/>
          </a:prstGeom>
          <a:noFill/>
          <a:scene3d>
            <a:camera prst="obliqueBottom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59" name="Group 2058"/>
          <p:cNvGrpSpPr/>
          <p:nvPr/>
        </p:nvGrpSpPr>
        <p:grpSpPr>
          <a:xfrm>
            <a:off x="855797" y="1371600"/>
            <a:ext cx="2418065" cy="4680410"/>
            <a:chOff x="765679" y="1371600"/>
            <a:chExt cx="2418065" cy="4680410"/>
          </a:xfrm>
        </p:grpSpPr>
        <p:grpSp>
          <p:nvGrpSpPr>
            <p:cNvPr id="2053" name="Group 2052"/>
            <p:cNvGrpSpPr/>
            <p:nvPr/>
          </p:nvGrpSpPr>
          <p:grpSpPr>
            <a:xfrm>
              <a:off x="2466881" y="1371600"/>
              <a:ext cx="716863" cy="405018"/>
              <a:chOff x="2466881" y="1371600"/>
              <a:chExt cx="716863" cy="405018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 rotWithShape="1">
              <a:blip r:embed="rId3">
                <a:clrChange>
                  <a:clrFrom>
                    <a:srgbClr val="F7F7F7"/>
                  </a:clrFrom>
                  <a:clrTo>
                    <a:srgbClr val="F7F7F7">
                      <a:alpha val="0"/>
                    </a:srgbClr>
                  </a:clrTo>
                </a:clrChange>
                <a:duotone>
                  <a:prstClr val="black"/>
                  <a:srgbClr val="3333FF">
                    <a:tint val="45000"/>
                    <a:satMod val="400000"/>
                  </a:srgbClr>
                </a:duotone>
              </a:blip>
              <a:srcRect l="13636" r="13636"/>
              <a:stretch/>
            </p:blipFill>
            <p:spPr>
              <a:xfrm rot="5400000">
                <a:off x="2590186" y="1372214"/>
                <a:ext cx="235741" cy="234513"/>
              </a:xfrm>
              <a:prstGeom prst="rect">
                <a:avLst/>
              </a:prstGeom>
            </p:spPr>
          </p:pic>
          <p:sp>
            <p:nvSpPr>
              <p:cNvPr id="19" name="TextBox 18"/>
              <p:cNvSpPr txBox="1"/>
              <p:nvPr/>
            </p:nvSpPr>
            <p:spPr>
              <a:xfrm>
                <a:off x="2466881" y="1438064"/>
                <a:ext cx="71686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IN" sz="800" b="1" dirty="0">
                    <a:solidFill>
                      <a:srgbClr val="5555B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GIMS</a:t>
                </a:r>
              </a:p>
              <a:p>
                <a:pPr algn="r"/>
                <a:r>
                  <a:rPr lang="en-IN" sz="800" b="1" dirty="0" err="1">
                    <a:solidFill>
                      <a:srgbClr val="5555B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Kalaburagi</a:t>
                </a:r>
                <a:endParaRPr lang="en-IN" sz="800" b="1" dirty="0">
                  <a:solidFill>
                    <a:srgbClr val="5555B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054" name="Group 2053"/>
            <p:cNvGrpSpPr/>
            <p:nvPr/>
          </p:nvGrpSpPr>
          <p:grpSpPr>
            <a:xfrm>
              <a:off x="765679" y="2209800"/>
              <a:ext cx="609461" cy="456424"/>
              <a:chOff x="765679" y="2209800"/>
              <a:chExt cx="609461" cy="456424"/>
            </a:xfrm>
          </p:grpSpPr>
          <p:pic>
            <p:nvPicPr>
              <p:cNvPr id="14" name="Picture 13"/>
              <p:cNvPicPr>
                <a:picLocks noChangeAspect="1"/>
              </p:cNvPicPr>
              <p:nvPr/>
            </p:nvPicPr>
            <p:blipFill rotWithShape="1">
              <a:blip r:embed="rId3">
                <a:clrChange>
                  <a:clrFrom>
                    <a:srgbClr val="F7F7F7"/>
                  </a:clrFrom>
                  <a:clrTo>
                    <a:srgbClr val="F7F7F7">
                      <a:alpha val="0"/>
                    </a:srgbClr>
                  </a:clrTo>
                </a:clrChange>
                <a:duotone>
                  <a:prstClr val="black"/>
                  <a:srgbClr val="3333FF">
                    <a:tint val="45000"/>
                    <a:satMod val="400000"/>
                  </a:srgbClr>
                </a:duotone>
              </a:blip>
              <a:srcRect l="13636" r="13636"/>
              <a:stretch/>
            </p:blipFill>
            <p:spPr>
              <a:xfrm rot="5400000">
                <a:off x="793571" y="2210414"/>
                <a:ext cx="235741" cy="234513"/>
              </a:xfrm>
              <a:prstGeom prst="rect">
                <a:avLst/>
              </a:prstGeom>
            </p:spPr>
          </p:pic>
          <p:sp>
            <p:nvSpPr>
              <p:cNvPr id="20" name="TextBox 19"/>
              <p:cNvSpPr txBox="1"/>
              <p:nvPr/>
            </p:nvSpPr>
            <p:spPr>
              <a:xfrm>
                <a:off x="765679" y="2327670"/>
                <a:ext cx="60946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IN" sz="800" b="1" dirty="0">
                    <a:solidFill>
                      <a:srgbClr val="5555B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BIMS</a:t>
                </a:r>
              </a:p>
              <a:p>
                <a:pPr algn="r"/>
                <a:r>
                  <a:rPr lang="en-IN" sz="800" b="1" dirty="0">
                    <a:solidFill>
                      <a:srgbClr val="5555B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Belagavi</a:t>
                </a:r>
              </a:p>
            </p:txBody>
          </p:sp>
        </p:grpSp>
        <p:grpSp>
          <p:nvGrpSpPr>
            <p:cNvPr id="2052" name="Group 2051"/>
            <p:cNvGrpSpPr/>
            <p:nvPr/>
          </p:nvGrpSpPr>
          <p:grpSpPr>
            <a:xfrm>
              <a:off x="2320514" y="5214423"/>
              <a:ext cx="767913" cy="338554"/>
              <a:chOff x="2320514" y="5214423"/>
              <a:chExt cx="767913" cy="338554"/>
            </a:xfrm>
          </p:grpSpPr>
          <p:pic>
            <p:nvPicPr>
              <p:cNvPr id="16" name="Picture 15"/>
              <p:cNvPicPr>
                <a:picLocks noChangeAspect="1"/>
              </p:cNvPicPr>
              <p:nvPr/>
            </p:nvPicPr>
            <p:blipFill rotWithShape="1">
              <a:blip r:embed="rId3">
                <a:clrChange>
                  <a:clrFrom>
                    <a:srgbClr val="F7F7F7"/>
                  </a:clrFrom>
                  <a:clrTo>
                    <a:srgbClr val="F7F7F7">
                      <a:alpha val="0"/>
                    </a:srgbClr>
                  </a:clrTo>
                </a:clrChange>
                <a:duotone>
                  <a:prstClr val="black"/>
                  <a:srgbClr val="3333FF">
                    <a:tint val="45000"/>
                    <a:satMod val="400000"/>
                  </a:srgbClr>
                </a:duotone>
              </a:blip>
              <a:srcRect l="13636" r="13636"/>
              <a:stretch/>
            </p:blipFill>
            <p:spPr>
              <a:xfrm rot="5400000">
                <a:off x="2319900" y="5251273"/>
                <a:ext cx="235741" cy="234513"/>
              </a:xfrm>
              <a:prstGeom prst="rect">
                <a:avLst/>
              </a:prstGeom>
            </p:spPr>
          </p:pic>
          <p:sp>
            <p:nvSpPr>
              <p:cNvPr id="21" name="TextBox 20"/>
              <p:cNvSpPr txBox="1"/>
              <p:nvPr/>
            </p:nvSpPr>
            <p:spPr>
              <a:xfrm>
                <a:off x="2480567" y="5214423"/>
                <a:ext cx="60786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IN" sz="800" b="1" dirty="0">
                    <a:solidFill>
                      <a:srgbClr val="5555B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TGH</a:t>
                </a:r>
              </a:p>
              <a:p>
                <a:r>
                  <a:rPr lang="en-IN" sz="800" b="1" dirty="0">
                    <a:solidFill>
                      <a:srgbClr val="5555B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 R Pete</a:t>
                </a:r>
              </a:p>
            </p:txBody>
          </p:sp>
        </p:grpSp>
        <p:grpSp>
          <p:nvGrpSpPr>
            <p:cNvPr id="2051" name="Group 2050"/>
            <p:cNvGrpSpPr/>
            <p:nvPr/>
          </p:nvGrpSpPr>
          <p:grpSpPr>
            <a:xfrm>
              <a:off x="1596525" y="5355024"/>
              <a:ext cx="777777" cy="534012"/>
              <a:chOff x="1596525" y="5355024"/>
              <a:chExt cx="777777" cy="534012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 rotWithShape="1">
              <a:blip r:embed="rId3">
                <a:clrChange>
                  <a:clrFrom>
                    <a:srgbClr val="F7F7F7"/>
                  </a:clrFrom>
                  <a:clrTo>
                    <a:srgbClr val="F7F7F7">
                      <a:alpha val="0"/>
                    </a:srgbClr>
                  </a:clrTo>
                </a:clrChange>
                <a:duotone>
                  <a:prstClr val="black"/>
                  <a:srgbClr val="3333FF">
                    <a:tint val="45000"/>
                    <a:satMod val="400000"/>
                  </a:srgbClr>
                </a:duotone>
              </a:blip>
              <a:srcRect l="13636" r="13636"/>
              <a:stretch/>
            </p:blipFill>
            <p:spPr>
              <a:xfrm rot="5400000">
                <a:off x="1867544" y="5653909"/>
                <a:ext cx="235741" cy="234513"/>
              </a:xfrm>
              <a:prstGeom prst="rect">
                <a:avLst/>
              </a:prstGeom>
            </p:spPr>
          </p:pic>
          <p:sp>
            <p:nvSpPr>
              <p:cNvPr id="22" name="TextBox 21"/>
              <p:cNvSpPr txBox="1"/>
              <p:nvPr/>
            </p:nvSpPr>
            <p:spPr>
              <a:xfrm>
                <a:off x="1596525" y="5355024"/>
                <a:ext cx="77777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IN" sz="800" b="1" dirty="0">
                    <a:solidFill>
                      <a:srgbClr val="5555B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TGH</a:t>
                </a:r>
              </a:p>
              <a:p>
                <a:pPr algn="ctr"/>
                <a:r>
                  <a:rPr lang="en-IN" sz="800" b="1" dirty="0" err="1">
                    <a:solidFill>
                      <a:srgbClr val="5555B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Nanjangudu</a:t>
                </a:r>
                <a:endParaRPr lang="en-IN" sz="800" b="1" dirty="0">
                  <a:solidFill>
                    <a:srgbClr val="5555B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049" name="Group 2048"/>
            <p:cNvGrpSpPr/>
            <p:nvPr/>
          </p:nvGrpSpPr>
          <p:grpSpPr>
            <a:xfrm>
              <a:off x="985656" y="5660797"/>
              <a:ext cx="683025" cy="391213"/>
              <a:chOff x="985656" y="5660797"/>
              <a:chExt cx="683025" cy="391213"/>
            </a:xfrm>
          </p:grpSpPr>
          <p:pic>
            <p:nvPicPr>
              <p:cNvPr id="15" name="Picture 14"/>
              <p:cNvPicPr>
                <a:picLocks noChangeAspect="1"/>
              </p:cNvPicPr>
              <p:nvPr/>
            </p:nvPicPr>
            <p:blipFill rotWithShape="1">
              <a:blip r:embed="rId3">
                <a:clrChange>
                  <a:clrFrom>
                    <a:srgbClr val="F7F7F7"/>
                  </a:clrFrom>
                  <a:clrTo>
                    <a:srgbClr val="F7F7F7">
                      <a:alpha val="0"/>
                    </a:srgbClr>
                  </a:clrTo>
                </a:clrChange>
                <a:duotone>
                  <a:prstClr val="black"/>
                  <a:srgbClr val="3333FF">
                    <a:tint val="45000"/>
                    <a:satMod val="400000"/>
                  </a:srgbClr>
                </a:duotone>
              </a:blip>
              <a:srcRect l="13636" r="13636"/>
              <a:stretch/>
            </p:blipFill>
            <p:spPr>
              <a:xfrm rot="5400000">
                <a:off x="1433554" y="5661411"/>
                <a:ext cx="235741" cy="234513"/>
              </a:xfrm>
              <a:prstGeom prst="rect">
                <a:avLst/>
              </a:prstGeom>
            </p:spPr>
          </p:pic>
          <p:sp>
            <p:nvSpPr>
              <p:cNvPr id="23" name="TextBox 22"/>
              <p:cNvSpPr txBox="1"/>
              <p:nvPr/>
            </p:nvSpPr>
            <p:spPr>
              <a:xfrm>
                <a:off x="985656" y="5713456"/>
                <a:ext cx="56618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IN" sz="800" b="1" dirty="0" err="1">
                    <a:solidFill>
                      <a:srgbClr val="5555B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KoIMS</a:t>
                </a:r>
                <a:endParaRPr lang="en-IN" sz="800" b="1" dirty="0">
                  <a:solidFill>
                    <a:srgbClr val="5555B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IN" sz="800" b="1" dirty="0">
                    <a:solidFill>
                      <a:srgbClr val="5555B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Kodagu</a:t>
                </a:r>
              </a:p>
            </p:txBody>
          </p:sp>
        </p:grpSp>
      </p:grpSp>
      <p:grpSp>
        <p:nvGrpSpPr>
          <p:cNvPr id="2055" name="Group 2054"/>
          <p:cNvGrpSpPr/>
          <p:nvPr/>
        </p:nvGrpSpPr>
        <p:grpSpPr>
          <a:xfrm>
            <a:off x="998432" y="4044860"/>
            <a:ext cx="897517" cy="448325"/>
            <a:chOff x="908314" y="4044859"/>
            <a:chExt cx="897517" cy="448325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rcRect l="13636" r="13636"/>
            <a:stretch/>
          </p:blipFill>
          <p:spPr>
            <a:xfrm rot="5400000">
              <a:off x="907684" y="4045489"/>
              <a:ext cx="242026" cy="240765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1008818" y="4154630"/>
              <a:ext cx="79701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sz="800" b="1" dirty="0">
                  <a:solidFill>
                    <a:schemeClr val="accent3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SDH</a:t>
              </a:r>
            </a:p>
            <a:p>
              <a:r>
                <a:rPr lang="en-IN" sz="800" b="1" dirty="0" err="1">
                  <a:solidFill>
                    <a:schemeClr val="accent3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Shivamogga</a:t>
              </a:r>
              <a:endParaRPr lang="en-IN" sz="8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048" name="Group 2047"/>
          <p:cNvGrpSpPr/>
          <p:nvPr/>
        </p:nvGrpSpPr>
        <p:grpSpPr>
          <a:xfrm>
            <a:off x="1606445" y="6044808"/>
            <a:ext cx="651102" cy="506869"/>
            <a:chOff x="1516328" y="6044807"/>
            <a:chExt cx="651102" cy="506869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 l="13636" r="13636"/>
            <a:stretch/>
          </p:blipFill>
          <p:spPr>
            <a:xfrm rot="5400000">
              <a:off x="1932303" y="6045421"/>
              <a:ext cx="235741" cy="234513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1516328" y="6213122"/>
              <a:ext cx="57900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sz="8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SVMH</a:t>
              </a:r>
            </a:p>
            <a:p>
              <a:r>
                <a:rPr lang="en-IN" sz="800" b="1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Sarguru</a:t>
              </a:r>
              <a:endParaRPr lang="en-IN" sz="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056" name="Group 2055"/>
          <p:cNvGrpSpPr/>
          <p:nvPr/>
        </p:nvGrpSpPr>
        <p:grpSpPr>
          <a:xfrm>
            <a:off x="2269115" y="5815542"/>
            <a:ext cx="667393" cy="529739"/>
            <a:chOff x="2178997" y="5815541"/>
            <a:chExt cx="667393" cy="529739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rcRect l="13636" r="13636"/>
            <a:stretch/>
          </p:blipFill>
          <p:spPr>
            <a:xfrm rot="5249018">
              <a:off x="2178345" y="5816193"/>
              <a:ext cx="250566" cy="249261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2203265" y="6006726"/>
              <a:ext cx="64312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sz="800" b="1" dirty="0">
                  <a:latin typeface="Arial" panose="020B0604020202020204" pitchFamily="34" charset="0"/>
                  <a:cs typeface="Arial" panose="020B0604020202020204" pitchFamily="34" charset="0"/>
                </a:rPr>
                <a:t>CHC</a:t>
              </a:r>
            </a:p>
            <a:p>
              <a:r>
                <a:rPr lang="en-IN" sz="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Hullahalli</a:t>
              </a:r>
              <a:endParaRPr lang="en-IN" sz="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057" name="Group 2056"/>
          <p:cNvGrpSpPr/>
          <p:nvPr/>
        </p:nvGrpSpPr>
        <p:grpSpPr>
          <a:xfrm>
            <a:off x="2901102" y="5932850"/>
            <a:ext cx="803038" cy="372725"/>
            <a:chOff x="2810985" y="5932849"/>
            <a:chExt cx="803038" cy="372725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rcRect l="13636" r="13636"/>
            <a:stretch/>
          </p:blipFill>
          <p:spPr>
            <a:xfrm rot="5249018">
              <a:off x="2810333" y="5933501"/>
              <a:ext cx="250566" cy="249261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2988531" y="5967020"/>
              <a:ext cx="62549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sz="800" b="1" dirty="0">
                  <a:latin typeface="Arial" panose="020B0604020202020204" pitchFamily="34" charset="0"/>
                  <a:cs typeface="Arial" panose="020B0604020202020204" pitchFamily="34" charset="0"/>
                </a:rPr>
                <a:t>PHC</a:t>
              </a:r>
            </a:p>
            <a:p>
              <a:r>
                <a:rPr lang="en-IN" sz="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Gumballi</a:t>
              </a:r>
              <a:endParaRPr lang="en-IN" sz="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058" name="Group 2057"/>
          <p:cNvGrpSpPr/>
          <p:nvPr/>
        </p:nvGrpSpPr>
        <p:grpSpPr>
          <a:xfrm>
            <a:off x="2399124" y="5491470"/>
            <a:ext cx="992270" cy="338554"/>
            <a:chOff x="2309007" y="5491470"/>
            <a:chExt cx="992270" cy="338554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rcRect l="13636" r="13636"/>
            <a:stretch/>
          </p:blipFill>
          <p:spPr>
            <a:xfrm rot="5249018">
              <a:off x="2308355" y="5492404"/>
              <a:ext cx="250566" cy="249261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2504264" y="5491470"/>
              <a:ext cx="79701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sz="800" b="1" dirty="0">
                  <a:latin typeface="Arial" panose="020B0604020202020204" pitchFamily="34" charset="0"/>
                  <a:cs typeface="Arial" panose="020B0604020202020204" pitchFamily="34" charset="0"/>
                </a:rPr>
                <a:t>PHC</a:t>
              </a:r>
            </a:p>
            <a:p>
              <a:r>
                <a:rPr lang="en-IN" sz="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Akkibebbalu</a:t>
              </a:r>
              <a:endParaRPr lang="en-IN" sz="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4947903" y="2499682"/>
            <a:ext cx="4311980" cy="2885843"/>
            <a:chOff x="4720885" y="3346891"/>
            <a:chExt cx="4311980" cy="2456108"/>
          </a:xfrm>
        </p:grpSpPr>
        <p:graphicFrame>
          <p:nvGraphicFramePr>
            <p:cNvPr id="30" name="Chart 29">
              <a:extLst>
                <a:ext uri="{FF2B5EF4-FFF2-40B4-BE49-F238E27FC236}">
                  <a16:creationId xmlns:a16="http://schemas.microsoft.com/office/drawing/2014/main" id="{8573922F-3AE8-4054-8264-7A7FB5A3BE10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236673927"/>
                </p:ext>
              </p:extLst>
            </p:nvPr>
          </p:nvGraphicFramePr>
          <p:xfrm>
            <a:off x="4720885" y="3346891"/>
            <a:ext cx="4311980" cy="245610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sp>
          <p:nvSpPr>
            <p:cNvPr id="31" name="TextBox 30"/>
            <p:cNvSpPr txBox="1"/>
            <p:nvPr/>
          </p:nvSpPr>
          <p:spPr>
            <a:xfrm rot="16200000">
              <a:off x="5366969" y="4723583"/>
              <a:ext cx="995591" cy="40011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IN" sz="1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SFC approval for 01 centre 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 rot="16200000">
              <a:off x="6687680" y="4690161"/>
              <a:ext cx="1062435" cy="40011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IN" sz="1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SFC approval for 05 centres 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 rot="16200000">
              <a:off x="8031615" y="4690160"/>
              <a:ext cx="1062436" cy="40011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IN" sz="1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SFC approval for 23 OSCs 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091782" y="5513445"/>
            <a:ext cx="2380188" cy="307777"/>
            <a:chOff x="5685580" y="5139691"/>
            <a:chExt cx="2380188" cy="307777"/>
          </a:xfrm>
        </p:grpSpPr>
        <p:sp>
          <p:nvSpPr>
            <p:cNvPr id="34" name="Rectangle 33"/>
            <p:cNvSpPr/>
            <p:nvPr/>
          </p:nvSpPr>
          <p:spPr>
            <a:xfrm>
              <a:off x="5886966" y="5139691"/>
              <a:ext cx="217880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IN" sz="1400" b="1" dirty="0"/>
                <a:t>03 </a:t>
              </a:r>
              <a:r>
                <a:rPr lang="en-IN" sz="1100" b="1" dirty="0"/>
                <a:t>Existing centre (in First cycle)</a:t>
              </a:r>
            </a:p>
          </p:txBody>
        </p:sp>
        <p:pic>
          <p:nvPicPr>
            <p:cNvPr id="35" name="Picture 34"/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rcRect l="13636" r="13636"/>
            <a:stretch/>
          </p:blipFill>
          <p:spPr>
            <a:xfrm rot="5249018">
              <a:off x="5684928" y="5168948"/>
              <a:ext cx="250566" cy="249261"/>
            </a:xfrm>
            <a:prstGeom prst="rect">
              <a:avLst/>
            </a:prstGeom>
          </p:spPr>
        </p:pic>
      </p:grpSp>
      <p:sp>
        <p:nvSpPr>
          <p:cNvPr id="47" name="Title 1"/>
          <p:cNvSpPr>
            <a:spLocks noGrp="1"/>
          </p:cNvSpPr>
          <p:nvPr>
            <p:ph type="title"/>
          </p:nvPr>
        </p:nvSpPr>
        <p:spPr>
          <a:xfrm>
            <a:off x="3938677" y="47480"/>
            <a:ext cx="6096000" cy="944562"/>
          </a:xfrm>
        </p:spPr>
        <p:txBody>
          <a:bodyPr/>
          <a:lstStyle/>
          <a:p>
            <a:r>
              <a:rPr lang="en-IN" sz="32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Outreach Service Centres </a:t>
            </a:r>
            <a:br>
              <a:rPr lang="en-IN" sz="32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IN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centre for Hearing, Speech and Language Disorders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093565" y="2371762"/>
            <a:ext cx="18553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b="1" dirty="0">
                <a:solidFill>
                  <a:schemeClr val="bg1">
                    <a:lumMod val="85000"/>
                  </a:schemeClr>
                </a:solidFill>
              </a:rPr>
              <a:t>Total Centres:</a:t>
            </a:r>
            <a:r>
              <a:rPr lang="en-IN" b="1" dirty="0">
                <a:solidFill>
                  <a:schemeClr val="bg1"/>
                </a:solidFill>
              </a:rPr>
              <a:t> </a:t>
            </a:r>
            <a:r>
              <a:rPr lang="en-IN" sz="2400" b="1" dirty="0">
                <a:solidFill>
                  <a:schemeClr val="bg1"/>
                </a:solidFill>
              </a:rPr>
              <a:t>07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96" r="18888" b="18005"/>
          <a:stretch/>
        </p:blipFill>
        <p:spPr>
          <a:xfrm>
            <a:off x="9985428" y="0"/>
            <a:ext cx="2178477" cy="21486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01" b="33749"/>
          <a:stretch/>
        </p:blipFill>
        <p:spPr>
          <a:xfrm>
            <a:off x="9981825" y="2166104"/>
            <a:ext cx="2210175" cy="220980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2" t="25555" r="18915"/>
          <a:stretch/>
        </p:blipFill>
        <p:spPr>
          <a:xfrm>
            <a:off x="9981825" y="4393399"/>
            <a:ext cx="2210175" cy="2416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963052"/>
      </p:ext>
    </p:extLst>
  </p:cSld>
  <p:clrMapOvr>
    <a:masterClrMapping/>
  </p:clrMapOvr>
  <p:transition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6" presetClass="emph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206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 tmFilter="0, 0; .2, .5; .8, .5; 1, 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1000" autoRev="1" fill="hold"/>
                                        <p:tgtEl>
                                          <p:spTgt spid="20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000" tmFilter="0, 0; .2, .5; .8, .5; 1, 0"/>
                                        <p:tgtEl>
                                          <p:spTgt spid="20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1000" autoRev="1" fill="hold"/>
                                        <p:tgtEl>
                                          <p:spTgt spid="20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0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000" tmFilter="0, 0; .2, .5; .8, .5; 1, 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1000" autoRev="1" fill="hold"/>
                                        <p:tgtEl>
                                          <p:spTgt spid="205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0" grpId="1" animBg="1"/>
      <p:bldP spid="50" grpId="2" animBg="1"/>
      <p:bldP spid="49" grpId="0" animBg="1"/>
      <p:bldP spid="49" grpId="1" animBg="1"/>
      <p:bldP spid="49" grpId="2" animBg="1"/>
      <p:bldP spid="2060" grpId="0" animBg="1"/>
      <p:bldP spid="2060" grpId="1" animBg="1"/>
      <p:bldP spid="2060" grpId="2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62814" r="61064"/>
          <a:stretch/>
        </p:blipFill>
        <p:spPr bwMode="auto">
          <a:xfrm>
            <a:off x="9448799" y="10390"/>
            <a:ext cx="2483555" cy="19572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8A97764-5717-4B94-883C-F0454EABE3A6}" type="datetime1">
              <a:rPr lang="en-US" smtClean="0"/>
              <a:t>12/23/2021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Mock NAAC II Cycle - 20.12.21</a:t>
            </a:r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889347" y="344201"/>
            <a:ext cx="2280794" cy="1226144"/>
            <a:chOff x="6672824" y="3910801"/>
            <a:chExt cx="2280794" cy="1226144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951FAAC9-2D20-4CB8-8145-F123E2E132A4}"/>
                </a:ext>
              </a:extLst>
            </p:cNvPr>
            <p:cNvGrpSpPr/>
            <p:nvPr/>
          </p:nvGrpSpPr>
          <p:grpSpPr>
            <a:xfrm>
              <a:off x="6672824" y="3910801"/>
              <a:ext cx="2280794" cy="1226144"/>
              <a:chOff x="538385" y="1794620"/>
              <a:chExt cx="2129500" cy="1226144"/>
            </a:xfrm>
          </p:grpSpPr>
          <p:sp>
            <p:nvSpPr>
              <p:cNvPr id="9" name="Parallelogram 8">
                <a:extLst>
                  <a:ext uri="{FF2B5EF4-FFF2-40B4-BE49-F238E27FC236}">
                    <a16:creationId xmlns:a16="http://schemas.microsoft.com/office/drawing/2014/main" id="{5ADC6312-B8D2-4160-8B17-D3C9E21D5F04}"/>
                  </a:ext>
                </a:extLst>
              </p:cNvPr>
              <p:cNvSpPr/>
              <p:nvPr/>
            </p:nvSpPr>
            <p:spPr>
              <a:xfrm rot="5400000">
                <a:off x="291318" y="2110049"/>
                <a:ext cx="598281" cy="104147"/>
              </a:xfrm>
              <a:prstGeom prst="parallelogram">
                <a:avLst>
                  <a:gd name="adj" fmla="val 117676"/>
                </a:avLst>
              </a:prstGeom>
              <a:solidFill>
                <a:srgbClr val="07A398">
                  <a:lumMod val="75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kern="0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7E8F74E2-4B93-4BD3-84E1-A858F5195DD0}"/>
                  </a:ext>
                </a:extLst>
              </p:cNvPr>
              <p:cNvSpPr/>
              <p:nvPr/>
            </p:nvSpPr>
            <p:spPr>
              <a:xfrm>
                <a:off x="642532" y="1794620"/>
                <a:ext cx="2025353" cy="1226144"/>
              </a:xfrm>
              <a:prstGeom prst="rect">
                <a:avLst/>
              </a:prstGeom>
              <a:solidFill>
                <a:srgbClr val="000000">
                  <a:lumMod val="75000"/>
                  <a:lumOff val="25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kern="0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D7347E15-FE93-48B2-ABFB-7F8C79EC10E7}"/>
                  </a:ext>
                </a:extLst>
              </p:cNvPr>
              <p:cNvSpPr/>
              <p:nvPr/>
            </p:nvSpPr>
            <p:spPr>
              <a:xfrm>
                <a:off x="570132" y="1952875"/>
                <a:ext cx="2025353" cy="800036"/>
              </a:xfrm>
              <a:prstGeom prst="rect">
                <a:avLst/>
              </a:prstGeom>
              <a:solidFill>
                <a:srgbClr val="07A398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kern="0">
                  <a:solidFill>
                    <a:prstClr val="white"/>
                  </a:solidFill>
                  <a:latin typeface="Arial"/>
                </a:endParaRPr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6706826" y="4007409"/>
              <a:ext cx="217119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Total </a:t>
              </a:r>
            </a:p>
            <a:p>
              <a:pPr algn="ctr"/>
              <a:r>
                <a:rPr lang="en-IN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Beneficiaries at OSCs</a:t>
              </a:r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420AC543-87A4-48C8-82B7-8B69E6729202}"/>
              </a:ext>
            </a:extLst>
          </p:cNvPr>
          <p:cNvSpPr/>
          <p:nvPr/>
        </p:nvSpPr>
        <p:spPr>
          <a:xfrm>
            <a:off x="117663" y="1905000"/>
            <a:ext cx="3920937" cy="4343399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ko-KR" altLang="en-US" sz="2025" kern="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F97F72-534C-4987-81CF-941F8665276F}"/>
              </a:ext>
            </a:extLst>
          </p:cNvPr>
          <p:cNvSpPr/>
          <p:nvPr/>
        </p:nvSpPr>
        <p:spPr>
          <a:xfrm>
            <a:off x="117663" y="1904999"/>
            <a:ext cx="3920937" cy="588939"/>
          </a:xfrm>
          <a:prstGeom prst="rect">
            <a:avLst/>
          </a:prstGeom>
          <a:solidFill>
            <a:srgbClr val="57687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ko-KR" altLang="en-US" sz="2025" kern="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15C9E42-E390-453F-97B1-159D7A5E38B7}"/>
              </a:ext>
            </a:extLst>
          </p:cNvPr>
          <p:cNvSpPr txBox="1"/>
          <p:nvPr/>
        </p:nvSpPr>
        <p:spPr>
          <a:xfrm>
            <a:off x="380461" y="1992872"/>
            <a:ext cx="32985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altLang="ko-KR" sz="1600" b="1" dirty="0">
                <a:solidFill>
                  <a:prstClr val="white"/>
                </a:solidFill>
                <a:latin typeface="Arial"/>
                <a:cs typeface="Arial" pitchFamily="34" charset="0"/>
              </a:rPr>
              <a:t>OPD Cases </a:t>
            </a:r>
            <a:endParaRPr lang="ko-KR" altLang="en-US" sz="1600" b="1" dirty="0">
              <a:solidFill>
                <a:prstClr val="white"/>
              </a:solidFill>
              <a:latin typeface="Arial"/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2C5402F-0592-4729-8AF4-BD32B7ABF72B}"/>
              </a:ext>
            </a:extLst>
          </p:cNvPr>
          <p:cNvSpPr txBox="1"/>
          <p:nvPr/>
        </p:nvSpPr>
        <p:spPr>
          <a:xfrm>
            <a:off x="8919978" y="2290724"/>
            <a:ext cx="189796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altLang="ko-KR" sz="1050" b="1" dirty="0">
                <a:solidFill>
                  <a:prstClr val="white"/>
                </a:solidFill>
                <a:latin typeface="Arial"/>
                <a:cs typeface="Arial" pitchFamily="34" charset="0"/>
              </a:rPr>
              <a:t>Content  Here</a:t>
            </a:r>
            <a:endParaRPr lang="ko-KR" altLang="en-US" sz="1050" b="1" dirty="0">
              <a:solidFill>
                <a:prstClr val="white"/>
              </a:solidFill>
              <a:latin typeface="Arial"/>
              <a:cs typeface="Arial" pitchFamily="34" charset="0"/>
            </a:endParaRPr>
          </a:p>
        </p:txBody>
      </p:sp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C3A81320-A5FB-4D7A-B78C-024CEFA90C5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62332516"/>
              </p:ext>
            </p:extLst>
          </p:nvPr>
        </p:nvGraphicFramePr>
        <p:xfrm>
          <a:off x="117663" y="2664884"/>
          <a:ext cx="3824167" cy="34125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Rectangle 17">
            <a:extLst>
              <a:ext uri="{FF2B5EF4-FFF2-40B4-BE49-F238E27FC236}">
                <a16:creationId xmlns:a16="http://schemas.microsoft.com/office/drawing/2014/main" id="{B9F6B859-F94D-4640-815E-B04A1054578F}"/>
              </a:ext>
            </a:extLst>
          </p:cNvPr>
          <p:cNvSpPr/>
          <p:nvPr/>
        </p:nvSpPr>
        <p:spPr>
          <a:xfrm>
            <a:off x="4163273" y="2016512"/>
            <a:ext cx="3948848" cy="4231887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ko-KR" altLang="en-US" sz="2025" kern="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EEBE2DF-A34C-4738-AA3B-352851B1A77A}"/>
              </a:ext>
            </a:extLst>
          </p:cNvPr>
          <p:cNvSpPr/>
          <p:nvPr/>
        </p:nvSpPr>
        <p:spPr>
          <a:xfrm>
            <a:off x="4149720" y="1904999"/>
            <a:ext cx="3948848" cy="588939"/>
          </a:xfrm>
          <a:prstGeom prst="rect">
            <a:avLst/>
          </a:prstGeom>
          <a:solidFill>
            <a:srgbClr val="57687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ko-KR" altLang="en-US" sz="2025" kern="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CAB60F1-9592-4DF9-9746-83C8ED98ABD6}"/>
              </a:ext>
            </a:extLst>
          </p:cNvPr>
          <p:cNvSpPr txBox="1"/>
          <p:nvPr/>
        </p:nvSpPr>
        <p:spPr>
          <a:xfrm>
            <a:off x="4468013" y="2046989"/>
            <a:ext cx="33220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altLang="ko-KR" sz="1600" b="1" dirty="0">
                <a:solidFill>
                  <a:prstClr val="white"/>
                </a:solidFill>
                <a:latin typeface="Arial"/>
                <a:cs typeface="Arial" pitchFamily="34" charset="0"/>
              </a:rPr>
              <a:t>Free Hearing aids issued</a:t>
            </a:r>
            <a:endParaRPr lang="ko-KR" altLang="en-US" sz="1600" b="1" dirty="0">
              <a:solidFill>
                <a:prstClr val="white"/>
              </a:solidFill>
              <a:latin typeface="Arial"/>
              <a:cs typeface="Arial" pitchFamily="34" charset="0"/>
            </a:endParaRPr>
          </a:p>
        </p:txBody>
      </p:sp>
      <p:graphicFrame>
        <p:nvGraphicFramePr>
          <p:cNvPr id="21" name="Chart 20">
            <a:extLst>
              <a:ext uri="{FF2B5EF4-FFF2-40B4-BE49-F238E27FC236}">
                <a16:creationId xmlns:a16="http://schemas.microsoft.com/office/drawing/2014/main" id="{0CB52DD1-29F4-452A-9C9C-F4CC5CCF4CC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43519293"/>
              </p:ext>
            </p:extLst>
          </p:nvPr>
        </p:nvGraphicFramePr>
        <p:xfrm>
          <a:off x="4269270" y="2843357"/>
          <a:ext cx="3653460" cy="32677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2" name="Rectangle 21">
            <a:extLst>
              <a:ext uri="{FF2B5EF4-FFF2-40B4-BE49-F238E27FC236}">
                <a16:creationId xmlns:a16="http://schemas.microsoft.com/office/drawing/2014/main" id="{9386E536-3624-4979-8DB8-00D8480C0540}"/>
              </a:ext>
            </a:extLst>
          </p:cNvPr>
          <p:cNvSpPr/>
          <p:nvPr/>
        </p:nvSpPr>
        <p:spPr>
          <a:xfrm>
            <a:off x="8224397" y="2075313"/>
            <a:ext cx="3723463" cy="4164226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ko-KR" altLang="en-US" sz="2025" kern="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ADB5D3B-7FE3-4444-A971-3FE6C1A37939}"/>
              </a:ext>
            </a:extLst>
          </p:cNvPr>
          <p:cNvSpPr/>
          <p:nvPr/>
        </p:nvSpPr>
        <p:spPr>
          <a:xfrm>
            <a:off x="8208892" y="1904999"/>
            <a:ext cx="3723463" cy="545351"/>
          </a:xfrm>
          <a:prstGeom prst="rect">
            <a:avLst/>
          </a:prstGeom>
          <a:solidFill>
            <a:srgbClr val="57687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ko-KR" altLang="en-US" sz="2025" kern="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AC643F8-886C-4252-9C16-156268D18D36}"/>
              </a:ext>
            </a:extLst>
          </p:cNvPr>
          <p:cNvSpPr txBox="1"/>
          <p:nvPr/>
        </p:nvSpPr>
        <p:spPr>
          <a:xfrm>
            <a:off x="8210838" y="1990642"/>
            <a:ext cx="36866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altLang="ko-KR" sz="1600" b="1" dirty="0">
                <a:solidFill>
                  <a:prstClr val="white"/>
                </a:solidFill>
                <a:latin typeface="Arial"/>
                <a:cs typeface="Arial" pitchFamily="34" charset="0"/>
              </a:rPr>
              <a:t>Speech-Language Therapy</a:t>
            </a:r>
            <a:endParaRPr lang="ko-KR" altLang="en-US" sz="1600" b="1" dirty="0">
              <a:solidFill>
                <a:prstClr val="white"/>
              </a:solidFill>
              <a:latin typeface="Arial"/>
              <a:cs typeface="Arial" pitchFamily="34" charset="0"/>
            </a:endParaRPr>
          </a:p>
        </p:txBody>
      </p:sp>
      <p:graphicFrame>
        <p:nvGraphicFramePr>
          <p:cNvPr id="25" name="Chart 24">
            <a:extLst>
              <a:ext uri="{FF2B5EF4-FFF2-40B4-BE49-F238E27FC236}">
                <a16:creationId xmlns:a16="http://schemas.microsoft.com/office/drawing/2014/main" id="{D5A4568A-05D2-450B-B5A7-86D045263FF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15129134"/>
              </p:ext>
            </p:extLst>
          </p:nvPr>
        </p:nvGraphicFramePr>
        <p:xfrm>
          <a:off x="8256108" y="2895600"/>
          <a:ext cx="3716561" cy="32154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06" r="9170"/>
          <a:stretch/>
        </p:blipFill>
        <p:spPr>
          <a:xfrm>
            <a:off x="4163273" y="10389"/>
            <a:ext cx="2778209" cy="189461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3" t="27778" r="29276" b="18889"/>
          <a:stretch/>
        </p:blipFill>
        <p:spPr>
          <a:xfrm>
            <a:off x="6941482" y="1"/>
            <a:ext cx="2577873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843629"/>
      </p:ext>
    </p:extLst>
  </p:cSld>
  <p:clrMapOvr>
    <a:masterClrMapping/>
  </p:clrMapOvr>
  <p:transition advClick="0" advTm="3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23">
            <a:extLst>
              <a:ext uri="{FF2B5EF4-FFF2-40B4-BE49-F238E27FC236}">
                <a16:creationId xmlns:a16="http://schemas.microsoft.com/office/drawing/2014/main" id="{FC5C4026-1A9D-4EE3-8570-85D7B4AF10EA}"/>
              </a:ext>
            </a:extLst>
          </p:cNvPr>
          <p:cNvSpPr/>
          <p:nvPr/>
        </p:nvSpPr>
        <p:spPr>
          <a:xfrm flipH="1">
            <a:off x="-892504" y="5720562"/>
            <a:ext cx="5069510" cy="851817"/>
          </a:xfrm>
          <a:custGeom>
            <a:avLst/>
            <a:gdLst>
              <a:gd name="connsiteX0" fmla="*/ 0 w 4853608"/>
              <a:gd name="connsiteY0" fmla="*/ 0 h 677537"/>
              <a:gd name="connsiteX1" fmla="*/ 4562023 w 4853608"/>
              <a:gd name="connsiteY1" fmla="*/ 0 h 677537"/>
              <a:gd name="connsiteX2" fmla="*/ 4853608 w 4853608"/>
              <a:gd name="connsiteY2" fmla="*/ 677537 h 677537"/>
              <a:gd name="connsiteX3" fmla="*/ 0 w 4853608"/>
              <a:gd name="connsiteY3" fmla="*/ 677537 h 677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53608" h="677537">
                <a:moveTo>
                  <a:pt x="0" y="0"/>
                </a:moveTo>
                <a:lnTo>
                  <a:pt x="4562023" y="0"/>
                </a:lnTo>
                <a:lnTo>
                  <a:pt x="4853608" y="677537"/>
                </a:lnTo>
                <a:lnTo>
                  <a:pt x="0" y="677537"/>
                </a:lnTo>
                <a:close/>
              </a:path>
            </a:pathLst>
          </a:custGeom>
          <a:solidFill>
            <a:srgbClr val="FBA2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9" name="Freeform: Shape 24">
            <a:extLst>
              <a:ext uri="{FF2B5EF4-FFF2-40B4-BE49-F238E27FC236}">
                <a16:creationId xmlns:a16="http://schemas.microsoft.com/office/drawing/2014/main" id="{9FFE383F-0F84-4CFE-9BE0-DCD61F34767B}"/>
              </a:ext>
            </a:extLst>
          </p:cNvPr>
          <p:cNvSpPr/>
          <p:nvPr/>
        </p:nvSpPr>
        <p:spPr>
          <a:xfrm flipH="1">
            <a:off x="-584642" y="4872728"/>
            <a:ext cx="4761648" cy="851817"/>
          </a:xfrm>
          <a:custGeom>
            <a:avLst/>
            <a:gdLst>
              <a:gd name="connsiteX0" fmla="*/ 0 w 4558857"/>
              <a:gd name="connsiteY0" fmla="*/ 0 h 677537"/>
              <a:gd name="connsiteX1" fmla="*/ 4267272 w 4558857"/>
              <a:gd name="connsiteY1" fmla="*/ 0 h 677537"/>
              <a:gd name="connsiteX2" fmla="*/ 4558857 w 4558857"/>
              <a:gd name="connsiteY2" fmla="*/ 677537 h 677537"/>
              <a:gd name="connsiteX3" fmla="*/ 0 w 4558857"/>
              <a:gd name="connsiteY3" fmla="*/ 677537 h 677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58857" h="677537">
                <a:moveTo>
                  <a:pt x="0" y="0"/>
                </a:moveTo>
                <a:lnTo>
                  <a:pt x="4267272" y="0"/>
                </a:lnTo>
                <a:lnTo>
                  <a:pt x="4558857" y="677537"/>
                </a:lnTo>
                <a:lnTo>
                  <a:pt x="0" y="677537"/>
                </a:lnTo>
                <a:close/>
              </a:path>
            </a:pathLst>
          </a:custGeom>
          <a:solidFill>
            <a:srgbClr val="00B0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0" name="Freeform: Shape 25">
            <a:extLst>
              <a:ext uri="{FF2B5EF4-FFF2-40B4-BE49-F238E27FC236}">
                <a16:creationId xmlns:a16="http://schemas.microsoft.com/office/drawing/2014/main" id="{1B5ED5AE-48CF-455B-80C8-34D25AD4C975}"/>
              </a:ext>
            </a:extLst>
          </p:cNvPr>
          <p:cNvSpPr/>
          <p:nvPr/>
        </p:nvSpPr>
        <p:spPr>
          <a:xfrm flipH="1">
            <a:off x="-276779" y="4024893"/>
            <a:ext cx="4453785" cy="851817"/>
          </a:xfrm>
          <a:custGeom>
            <a:avLst/>
            <a:gdLst>
              <a:gd name="connsiteX0" fmla="*/ 0 w 4264106"/>
              <a:gd name="connsiteY0" fmla="*/ 0 h 677537"/>
              <a:gd name="connsiteX1" fmla="*/ 3972521 w 4264106"/>
              <a:gd name="connsiteY1" fmla="*/ 0 h 677537"/>
              <a:gd name="connsiteX2" fmla="*/ 4264106 w 4264106"/>
              <a:gd name="connsiteY2" fmla="*/ 677537 h 677537"/>
              <a:gd name="connsiteX3" fmla="*/ 0 w 4264106"/>
              <a:gd name="connsiteY3" fmla="*/ 677537 h 677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64106" h="677537">
                <a:moveTo>
                  <a:pt x="0" y="0"/>
                </a:moveTo>
                <a:lnTo>
                  <a:pt x="3972521" y="0"/>
                </a:lnTo>
                <a:lnTo>
                  <a:pt x="4264106" y="677537"/>
                </a:lnTo>
                <a:lnTo>
                  <a:pt x="0" y="677537"/>
                </a:lnTo>
                <a:close/>
              </a:path>
            </a:pathLst>
          </a:custGeom>
          <a:solidFill>
            <a:srgbClr val="07A39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1" name="Freeform: Shape 26">
            <a:extLst>
              <a:ext uri="{FF2B5EF4-FFF2-40B4-BE49-F238E27FC236}">
                <a16:creationId xmlns:a16="http://schemas.microsoft.com/office/drawing/2014/main" id="{F5B35AB2-1A04-4BE0-8A79-0EB84FFBEE71}"/>
              </a:ext>
            </a:extLst>
          </p:cNvPr>
          <p:cNvSpPr/>
          <p:nvPr/>
        </p:nvSpPr>
        <p:spPr>
          <a:xfrm flipH="1">
            <a:off x="31083" y="3177059"/>
            <a:ext cx="4145923" cy="851817"/>
          </a:xfrm>
          <a:custGeom>
            <a:avLst/>
            <a:gdLst>
              <a:gd name="connsiteX0" fmla="*/ 0 w 3969355"/>
              <a:gd name="connsiteY0" fmla="*/ 0 h 677537"/>
              <a:gd name="connsiteX1" fmla="*/ 3677770 w 3969355"/>
              <a:gd name="connsiteY1" fmla="*/ 0 h 677537"/>
              <a:gd name="connsiteX2" fmla="*/ 3969355 w 3969355"/>
              <a:gd name="connsiteY2" fmla="*/ 677537 h 677537"/>
              <a:gd name="connsiteX3" fmla="*/ 0 w 3969355"/>
              <a:gd name="connsiteY3" fmla="*/ 677537 h 677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69355" h="677537">
                <a:moveTo>
                  <a:pt x="0" y="0"/>
                </a:moveTo>
                <a:lnTo>
                  <a:pt x="3677770" y="0"/>
                </a:lnTo>
                <a:lnTo>
                  <a:pt x="3969355" y="677537"/>
                </a:lnTo>
                <a:lnTo>
                  <a:pt x="0" y="677537"/>
                </a:lnTo>
                <a:close/>
              </a:path>
            </a:pathLst>
          </a:custGeom>
          <a:solidFill>
            <a:srgbClr val="0680C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D318997-FF27-42D6-A48A-1611DC6B4C13}"/>
              </a:ext>
            </a:extLst>
          </p:cNvPr>
          <p:cNvSpPr txBox="1"/>
          <p:nvPr/>
        </p:nvSpPr>
        <p:spPr>
          <a:xfrm flipH="1">
            <a:off x="1269317" y="3398546"/>
            <a:ext cx="2542604" cy="3693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 pitchFamily="34" charset="0"/>
              </a:rPr>
              <a:t>School Screening</a:t>
            </a:r>
            <a:endParaRPr kumimoji="0" lang="ko-KR" altLang="en-US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66B183A-9EF6-44B8-A880-2F1C5279D0D0}"/>
              </a:ext>
            </a:extLst>
          </p:cNvPr>
          <p:cNvSpPr txBox="1"/>
          <p:nvPr/>
        </p:nvSpPr>
        <p:spPr>
          <a:xfrm flipH="1">
            <a:off x="1269317" y="4249118"/>
            <a:ext cx="2542604" cy="3693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 pitchFamily="34" charset="0"/>
              </a:rPr>
              <a:t>Industrial Screening </a:t>
            </a:r>
            <a:endParaRPr kumimoji="0" lang="ko-KR" altLang="en-US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FB7E043-E316-402F-B259-381628F41949}"/>
              </a:ext>
            </a:extLst>
          </p:cNvPr>
          <p:cNvSpPr txBox="1"/>
          <p:nvPr/>
        </p:nvSpPr>
        <p:spPr>
          <a:xfrm flipH="1">
            <a:off x="985075" y="5067303"/>
            <a:ext cx="2542604" cy="3693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 pitchFamily="34" charset="0"/>
              </a:rPr>
              <a:t>Elderly Screening </a:t>
            </a:r>
            <a:endParaRPr kumimoji="0" lang="ko-KR" altLang="en-US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Arial" pitchFamily="34" charset="0"/>
            </a:endParaRPr>
          </a:p>
        </p:txBody>
      </p:sp>
      <p:sp>
        <p:nvSpPr>
          <p:cNvPr id="18" name="Freeform: Shape 33">
            <a:extLst>
              <a:ext uri="{FF2B5EF4-FFF2-40B4-BE49-F238E27FC236}">
                <a16:creationId xmlns:a16="http://schemas.microsoft.com/office/drawing/2014/main" id="{5C18DCCC-6C7E-43B1-8508-0403531EBC82}"/>
              </a:ext>
            </a:extLst>
          </p:cNvPr>
          <p:cNvSpPr/>
          <p:nvPr/>
        </p:nvSpPr>
        <p:spPr>
          <a:xfrm>
            <a:off x="-2791211" y="4106562"/>
            <a:ext cx="4001806" cy="1298995"/>
          </a:xfrm>
          <a:custGeom>
            <a:avLst/>
            <a:gdLst>
              <a:gd name="connsiteX0" fmla="*/ 3831376 w 3831376"/>
              <a:gd name="connsiteY0" fmla="*/ 0 h 1033224"/>
              <a:gd name="connsiteX1" fmla="*/ 3553173 w 3831376"/>
              <a:gd name="connsiteY1" fmla="*/ 683093 h 1033224"/>
              <a:gd name="connsiteX2" fmla="*/ 3494175 w 3831376"/>
              <a:gd name="connsiteY2" fmla="*/ 719405 h 1033224"/>
              <a:gd name="connsiteX3" fmla="*/ 1915678 w 3831376"/>
              <a:gd name="connsiteY3" fmla="*/ 1033224 h 1033224"/>
              <a:gd name="connsiteX4" fmla="*/ 337182 w 3831376"/>
              <a:gd name="connsiteY4" fmla="*/ 719405 h 1033224"/>
              <a:gd name="connsiteX5" fmla="*/ 278205 w 3831376"/>
              <a:gd name="connsiteY5" fmla="*/ 683106 h 1033224"/>
              <a:gd name="connsiteX6" fmla="*/ 0 w 3831376"/>
              <a:gd name="connsiteY6" fmla="*/ 9 h 1033224"/>
              <a:gd name="connsiteX7" fmla="*/ 16877 w 3831376"/>
              <a:gd name="connsiteY7" fmla="*/ 9955 h 1033224"/>
              <a:gd name="connsiteX8" fmla="*/ 1915680 w 3831376"/>
              <a:gd name="connsiteY8" fmla="*/ 371400 h 1033224"/>
              <a:gd name="connsiteX9" fmla="*/ 3814483 w 3831376"/>
              <a:gd name="connsiteY9" fmla="*/ 9955 h 1033224"/>
              <a:gd name="connsiteX10" fmla="*/ 3831376 w 3831376"/>
              <a:gd name="connsiteY10" fmla="*/ 0 h 1033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831376" h="1033224">
                <a:moveTo>
                  <a:pt x="3831376" y="0"/>
                </a:moveTo>
                <a:lnTo>
                  <a:pt x="3553173" y="683093"/>
                </a:lnTo>
                <a:lnTo>
                  <a:pt x="3494175" y="719405"/>
                </a:lnTo>
                <a:cubicBezTo>
                  <a:pt x="3152084" y="908741"/>
                  <a:pt x="2572759" y="1033224"/>
                  <a:pt x="1915678" y="1033224"/>
                </a:cubicBezTo>
                <a:cubicBezTo>
                  <a:pt x="1258597" y="1033224"/>
                  <a:pt x="679273" y="908741"/>
                  <a:pt x="337182" y="719405"/>
                </a:cubicBezTo>
                <a:lnTo>
                  <a:pt x="278205" y="683106"/>
                </a:lnTo>
                <a:lnTo>
                  <a:pt x="0" y="9"/>
                </a:lnTo>
                <a:lnTo>
                  <a:pt x="16877" y="9955"/>
                </a:lnTo>
                <a:cubicBezTo>
                  <a:pt x="428385" y="228025"/>
                  <a:pt x="1125265" y="371400"/>
                  <a:pt x="1915680" y="371400"/>
                </a:cubicBezTo>
                <a:cubicBezTo>
                  <a:pt x="2706096" y="371400"/>
                  <a:pt x="3402976" y="228025"/>
                  <a:pt x="3814483" y="9955"/>
                </a:cubicBezTo>
                <a:lnTo>
                  <a:pt x="3831376" y="0"/>
                </a:lnTo>
                <a:close/>
              </a:path>
            </a:pathLst>
          </a:custGeom>
          <a:solidFill>
            <a:srgbClr val="07A39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9" name="Freeform: Shape 34">
            <a:extLst>
              <a:ext uri="{FF2B5EF4-FFF2-40B4-BE49-F238E27FC236}">
                <a16:creationId xmlns:a16="http://schemas.microsoft.com/office/drawing/2014/main" id="{7A44FF96-B5D0-4E7F-AA7C-2FF666AD518F}"/>
              </a:ext>
            </a:extLst>
          </p:cNvPr>
          <p:cNvSpPr/>
          <p:nvPr/>
        </p:nvSpPr>
        <p:spPr>
          <a:xfrm>
            <a:off x="-2222728" y="5786699"/>
            <a:ext cx="2864843" cy="1282977"/>
          </a:xfrm>
          <a:custGeom>
            <a:avLst/>
            <a:gdLst>
              <a:gd name="connsiteX0" fmla="*/ 2742834 w 2742834"/>
              <a:gd name="connsiteY0" fmla="*/ 0 h 1020483"/>
              <a:gd name="connsiteX1" fmla="*/ 2449516 w 2742834"/>
              <a:gd name="connsiteY1" fmla="*/ 720206 h 1020483"/>
              <a:gd name="connsiteX2" fmla="*/ 2446008 w 2742834"/>
              <a:gd name="connsiteY2" fmla="*/ 724246 h 1020483"/>
              <a:gd name="connsiteX3" fmla="*/ 1385923 w 2742834"/>
              <a:gd name="connsiteY3" fmla="*/ 1020483 h 1020483"/>
              <a:gd name="connsiteX4" fmla="*/ 235426 w 2742834"/>
              <a:gd name="connsiteY4" fmla="*/ 535448 h 1020483"/>
              <a:gd name="connsiteX5" fmla="*/ 226388 w 2742834"/>
              <a:gd name="connsiteY5" fmla="*/ 535448 h 1020483"/>
              <a:gd name="connsiteX6" fmla="*/ 97922 w 2742834"/>
              <a:gd name="connsiteY6" fmla="*/ 240454 h 1020483"/>
              <a:gd name="connsiteX7" fmla="*/ 0 w 2742834"/>
              <a:gd name="connsiteY7" fmla="*/ 18 h 1020483"/>
              <a:gd name="connsiteX8" fmla="*/ 9764 w 2742834"/>
              <a:gd name="connsiteY8" fmla="*/ 8769 h 1020483"/>
              <a:gd name="connsiteX9" fmla="*/ 1371407 w 2742834"/>
              <a:gd name="connsiteY9" fmla="*/ 358663 h 1020483"/>
              <a:gd name="connsiteX10" fmla="*/ 2733050 w 2742834"/>
              <a:gd name="connsiteY10" fmla="*/ 8768 h 1020483"/>
              <a:gd name="connsiteX11" fmla="*/ 2742834 w 2742834"/>
              <a:gd name="connsiteY11" fmla="*/ 0 h 1020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742834" h="1020483">
                <a:moveTo>
                  <a:pt x="2742834" y="0"/>
                </a:moveTo>
                <a:lnTo>
                  <a:pt x="2449516" y="720206"/>
                </a:lnTo>
                <a:lnTo>
                  <a:pt x="2446008" y="724246"/>
                </a:lnTo>
                <a:cubicBezTo>
                  <a:pt x="2271354" y="898332"/>
                  <a:pt x="1862475" y="1020483"/>
                  <a:pt x="1385923" y="1020483"/>
                </a:cubicBezTo>
                <a:cubicBezTo>
                  <a:pt x="750521" y="1020483"/>
                  <a:pt x="235426" y="803326"/>
                  <a:pt x="235426" y="535448"/>
                </a:cubicBezTo>
                <a:lnTo>
                  <a:pt x="226388" y="535448"/>
                </a:lnTo>
                <a:lnTo>
                  <a:pt x="97922" y="240454"/>
                </a:lnTo>
                <a:lnTo>
                  <a:pt x="0" y="18"/>
                </a:lnTo>
                <a:lnTo>
                  <a:pt x="9764" y="8769"/>
                </a:lnTo>
                <a:cubicBezTo>
                  <a:pt x="271994" y="217182"/>
                  <a:pt x="783432" y="358663"/>
                  <a:pt x="1371407" y="358663"/>
                </a:cubicBezTo>
                <a:cubicBezTo>
                  <a:pt x="1959383" y="358663"/>
                  <a:pt x="2470821" y="217182"/>
                  <a:pt x="2733050" y="8768"/>
                </a:cubicBezTo>
                <a:lnTo>
                  <a:pt x="2742834" y="0"/>
                </a:lnTo>
                <a:close/>
              </a:path>
            </a:pathLst>
          </a:custGeom>
          <a:solidFill>
            <a:srgbClr val="FBA2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0" name="Freeform: Shape 35">
            <a:extLst>
              <a:ext uri="{FF2B5EF4-FFF2-40B4-BE49-F238E27FC236}">
                <a16:creationId xmlns:a16="http://schemas.microsoft.com/office/drawing/2014/main" id="{5F14743F-2851-414B-8A2C-82F1A369D55A}"/>
              </a:ext>
            </a:extLst>
          </p:cNvPr>
          <p:cNvSpPr/>
          <p:nvPr/>
        </p:nvSpPr>
        <p:spPr>
          <a:xfrm>
            <a:off x="-3061276" y="2808308"/>
            <a:ext cx="4541931" cy="1765187"/>
          </a:xfrm>
          <a:custGeom>
            <a:avLst/>
            <a:gdLst>
              <a:gd name="connsiteX0" fmla="*/ 2174249 w 4348498"/>
              <a:gd name="connsiteY0" fmla="*/ 0 h 1404034"/>
              <a:gd name="connsiteX1" fmla="*/ 4348498 w 4348498"/>
              <a:gd name="connsiteY1" fmla="*/ 370843 h 1404034"/>
              <a:gd name="connsiteX2" fmla="*/ 4332580 w 4348498"/>
              <a:gd name="connsiteY2" fmla="*/ 397776 h 1404034"/>
              <a:gd name="connsiteX3" fmla="*/ 4348497 w 4348498"/>
              <a:gd name="connsiteY3" fmla="*/ 397776 h 1404034"/>
              <a:gd name="connsiteX4" fmla="*/ 4089939 w 4348498"/>
              <a:gd name="connsiteY4" fmla="*/ 1032634 h 1404034"/>
              <a:gd name="connsiteX5" fmla="*/ 4073046 w 4348498"/>
              <a:gd name="connsiteY5" fmla="*/ 1042589 h 1404034"/>
              <a:gd name="connsiteX6" fmla="*/ 2174243 w 4348498"/>
              <a:gd name="connsiteY6" fmla="*/ 1404034 h 1404034"/>
              <a:gd name="connsiteX7" fmla="*/ 275440 w 4348498"/>
              <a:gd name="connsiteY7" fmla="*/ 1042589 h 1404034"/>
              <a:gd name="connsiteX8" fmla="*/ 258563 w 4348498"/>
              <a:gd name="connsiteY8" fmla="*/ 1032643 h 1404034"/>
              <a:gd name="connsiteX9" fmla="*/ 1 w 4348498"/>
              <a:gd name="connsiteY9" fmla="*/ 397776 h 1404034"/>
              <a:gd name="connsiteX10" fmla="*/ 15919 w 4348498"/>
              <a:gd name="connsiteY10" fmla="*/ 397776 h 1404034"/>
              <a:gd name="connsiteX11" fmla="*/ 0 w 4348498"/>
              <a:gd name="connsiteY11" fmla="*/ 370843 h 1404034"/>
              <a:gd name="connsiteX12" fmla="*/ 2174249 w 4348498"/>
              <a:gd name="connsiteY12" fmla="*/ 0 h 1404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348498" h="1404034">
                <a:moveTo>
                  <a:pt x="2174249" y="0"/>
                </a:moveTo>
                <a:cubicBezTo>
                  <a:pt x="3375054" y="0"/>
                  <a:pt x="4348498" y="166032"/>
                  <a:pt x="4348498" y="370843"/>
                </a:cubicBezTo>
                <a:lnTo>
                  <a:pt x="4332580" y="397776"/>
                </a:lnTo>
                <a:lnTo>
                  <a:pt x="4348497" y="397776"/>
                </a:lnTo>
                <a:lnTo>
                  <a:pt x="4089939" y="1032634"/>
                </a:lnTo>
                <a:lnTo>
                  <a:pt x="4073046" y="1042589"/>
                </a:lnTo>
                <a:cubicBezTo>
                  <a:pt x="3661539" y="1260659"/>
                  <a:pt x="2964659" y="1404034"/>
                  <a:pt x="2174243" y="1404034"/>
                </a:cubicBezTo>
                <a:cubicBezTo>
                  <a:pt x="1383828" y="1404034"/>
                  <a:pt x="686948" y="1260659"/>
                  <a:pt x="275440" y="1042589"/>
                </a:cubicBezTo>
                <a:lnTo>
                  <a:pt x="258563" y="1032643"/>
                </a:lnTo>
                <a:lnTo>
                  <a:pt x="1" y="397776"/>
                </a:lnTo>
                <a:lnTo>
                  <a:pt x="15919" y="397776"/>
                </a:lnTo>
                <a:lnTo>
                  <a:pt x="0" y="370843"/>
                </a:lnTo>
                <a:cubicBezTo>
                  <a:pt x="0" y="166032"/>
                  <a:pt x="973444" y="0"/>
                  <a:pt x="2174249" y="0"/>
                </a:cubicBezTo>
                <a:close/>
              </a:path>
            </a:pathLst>
          </a:custGeom>
          <a:solidFill>
            <a:srgbClr val="0680C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1" name="Freeform: Shape 36">
            <a:extLst>
              <a:ext uri="{FF2B5EF4-FFF2-40B4-BE49-F238E27FC236}">
                <a16:creationId xmlns:a16="http://schemas.microsoft.com/office/drawing/2014/main" id="{74BBD13A-BE3A-402C-B2AF-3E59CC9C9229}"/>
              </a:ext>
            </a:extLst>
          </p:cNvPr>
          <p:cNvSpPr/>
          <p:nvPr/>
        </p:nvSpPr>
        <p:spPr>
          <a:xfrm>
            <a:off x="-2500631" y="4965364"/>
            <a:ext cx="3420647" cy="1272254"/>
          </a:xfrm>
          <a:custGeom>
            <a:avLst/>
            <a:gdLst>
              <a:gd name="connsiteX0" fmla="*/ 3274968 w 3274968"/>
              <a:gd name="connsiteY0" fmla="*/ 0 h 1011954"/>
              <a:gd name="connsiteX1" fmla="*/ 3008902 w 3274968"/>
              <a:gd name="connsiteY1" fmla="*/ 653291 h 1011954"/>
              <a:gd name="connsiteX2" fmla="*/ 2999118 w 3274968"/>
              <a:gd name="connsiteY2" fmla="*/ 662059 h 1011954"/>
              <a:gd name="connsiteX3" fmla="*/ 1637475 w 3274968"/>
              <a:gd name="connsiteY3" fmla="*/ 1011954 h 1011954"/>
              <a:gd name="connsiteX4" fmla="*/ 275832 w 3274968"/>
              <a:gd name="connsiteY4" fmla="*/ 662060 h 1011954"/>
              <a:gd name="connsiteX5" fmla="*/ 266068 w 3274968"/>
              <a:gd name="connsiteY5" fmla="*/ 653309 h 1011954"/>
              <a:gd name="connsiteX6" fmla="*/ 0 w 3274968"/>
              <a:gd name="connsiteY6" fmla="*/ 13 h 1011954"/>
              <a:gd name="connsiteX7" fmla="*/ 58977 w 3274968"/>
              <a:gd name="connsiteY7" fmla="*/ 36312 h 1011954"/>
              <a:gd name="connsiteX8" fmla="*/ 1637473 w 3274968"/>
              <a:gd name="connsiteY8" fmla="*/ 350131 h 1011954"/>
              <a:gd name="connsiteX9" fmla="*/ 3215970 w 3274968"/>
              <a:gd name="connsiteY9" fmla="*/ 36312 h 1011954"/>
              <a:gd name="connsiteX10" fmla="*/ 3274968 w 3274968"/>
              <a:gd name="connsiteY10" fmla="*/ 0 h 1011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274968" h="1011954">
                <a:moveTo>
                  <a:pt x="3274968" y="0"/>
                </a:moveTo>
                <a:lnTo>
                  <a:pt x="3008902" y="653291"/>
                </a:lnTo>
                <a:lnTo>
                  <a:pt x="2999118" y="662059"/>
                </a:lnTo>
                <a:cubicBezTo>
                  <a:pt x="2736889" y="870473"/>
                  <a:pt x="2225451" y="1011954"/>
                  <a:pt x="1637475" y="1011954"/>
                </a:cubicBezTo>
                <a:cubicBezTo>
                  <a:pt x="1049500" y="1011954"/>
                  <a:pt x="538062" y="870473"/>
                  <a:pt x="275832" y="662060"/>
                </a:cubicBezTo>
                <a:lnTo>
                  <a:pt x="266068" y="653309"/>
                </a:lnTo>
                <a:lnTo>
                  <a:pt x="0" y="13"/>
                </a:lnTo>
                <a:lnTo>
                  <a:pt x="58977" y="36312"/>
                </a:lnTo>
                <a:cubicBezTo>
                  <a:pt x="401068" y="225648"/>
                  <a:pt x="980392" y="350131"/>
                  <a:pt x="1637473" y="350131"/>
                </a:cubicBezTo>
                <a:cubicBezTo>
                  <a:pt x="2294554" y="350131"/>
                  <a:pt x="2873879" y="225648"/>
                  <a:pt x="3215970" y="36312"/>
                </a:cubicBezTo>
                <a:lnTo>
                  <a:pt x="3274968" y="0"/>
                </a:lnTo>
                <a:close/>
              </a:path>
            </a:pathLst>
          </a:custGeom>
          <a:solidFill>
            <a:srgbClr val="00B0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1458D383-B366-4FDF-828B-39F44FADF939}"/>
              </a:ext>
            </a:extLst>
          </p:cNvPr>
          <p:cNvSpPr/>
          <p:nvPr/>
        </p:nvSpPr>
        <p:spPr>
          <a:xfrm>
            <a:off x="-2899818" y="2920916"/>
            <a:ext cx="4219015" cy="866172"/>
          </a:xfrm>
          <a:prstGeom prst="ellipse">
            <a:avLst/>
          </a:prstGeom>
          <a:solidFill>
            <a:srgbClr val="0680C3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5125035-7B25-4836-B376-2F25102B3CC0}"/>
              </a:ext>
            </a:extLst>
          </p:cNvPr>
          <p:cNvSpPr txBox="1"/>
          <p:nvPr/>
        </p:nvSpPr>
        <p:spPr>
          <a:xfrm flipH="1">
            <a:off x="1240537" y="5909450"/>
            <a:ext cx="2542604" cy="3693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 pitchFamily="34" charset="0"/>
              </a:rPr>
              <a:t>Camp</a:t>
            </a:r>
            <a:endParaRPr kumimoji="0" lang="ko-KR" altLang="en-US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Arial" pitchFamily="34" charset="0"/>
            </a:endParaRPr>
          </a:p>
        </p:txBody>
      </p:sp>
      <p:grpSp>
        <p:nvGrpSpPr>
          <p:cNvPr id="59" name="Group 58"/>
          <p:cNvGrpSpPr/>
          <p:nvPr/>
        </p:nvGrpSpPr>
        <p:grpSpPr>
          <a:xfrm>
            <a:off x="4342686" y="758707"/>
            <a:ext cx="7732703" cy="5692528"/>
            <a:chOff x="4342686" y="758707"/>
            <a:chExt cx="7732703" cy="5692528"/>
          </a:xfrm>
        </p:grpSpPr>
        <p:grpSp>
          <p:nvGrpSpPr>
            <p:cNvPr id="44" name="Group 43"/>
            <p:cNvGrpSpPr/>
            <p:nvPr/>
          </p:nvGrpSpPr>
          <p:grpSpPr>
            <a:xfrm>
              <a:off x="4342686" y="1040477"/>
              <a:ext cx="5044148" cy="5292894"/>
              <a:chOff x="851188" y="787691"/>
              <a:chExt cx="5044148" cy="5292894"/>
            </a:xfrm>
          </p:grpSpPr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B9F6B859-F94D-4640-815E-B04A1054578F}"/>
                  </a:ext>
                </a:extLst>
              </p:cNvPr>
              <p:cNvSpPr/>
              <p:nvPr/>
            </p:nvSpPr>
            <p:spPr>
              <a:xfrm>
                <a:off x="879124" y="1848698"/>
                <a:ext cx="5016212" cy="4231887"/>
              </a:xfrm>
              <a:prstGeom prst="rect">
                <a:avLst/>
              </a:prstGeom>
              <a:solidFill>
                <a:sysClr val="window" lastClr="FFFFFF">
                  <a:lumMod val="95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6858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ko-KR" altLang="en-US" sz="2025" kern="0" dirty="0">
                  <a:solidFill>
                    <a:prstClr val="white"/>
                  </a:solidFill>
                  <a:latin typeface="Arial"/>
                </a:endParaRPr>
              </a:p>
            </p:txBody>
          </p:sp>
          <p:grpSp>
            <p:nvGrpSpPr>
              <p:cNvPr id="46" name="Group 45"/>
              <p:cNvGrpSpPr/>
              <p:nvPr/>
            </p:nvGrpSpPr>
            <p:grpSpPr>
              <a:xfrm>
                <a:off x="851188" y="1439626"/>
                <a:ext cx="5016212" cy="4235808"/>
                <a:chOff x="4508788" y="2063061"/>
                <a:chExt cx="5016212" cy="4235808"/>
              </a:xfrm>
              <a:solidFill>
                <a:schemeClr val="bg1"/>
              </a:solidFill>
            </p:grpSpPr>
            <p:sp>
              <p:nvSpPr>
                <p:cNvPr id="53" name="Rectangle 52">
                  <a:extLst>
                    <a:ext uri="{FF2B5EF4-FFF2-40B4-BE49-F238E27FC236}">
                      <a16:creationId xmlns:a16="http://schemas.microsoft.com/office/drawing/2014/main" id="{B9F6B859-F94D-4640-815E-B04A1054578F}"/>
                    </a:ext>
                  </a:extLst>
                </p:cNvPr>
                <p:cNvSpPr/>
                <p:nvPr/>
              </p:nvSpPr>
              <p:spPr>
                <a:xfrm>
                  <a:off x="4508788" y="2063061"/>
                  <a:ext cx="5016212" cy="4231887"/>
                </a:xfrm>
                <a:prstGeom prst="rect">
                  <a:avLst/>
                </a:prstGeom>
                <a:no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6858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ko-KR" altLang="en-US" sz="2025" kern="0" dirty="0">
                    <a:solidFill>
                      <a:prstClr val="white"/>
                    </a:solidFill>
                    <a:latin typeface="Arial"/>
                  </a:endParaRPr>
                </a:p>
              </p:txBody>
            </p:sp>
            <p:graphicFrame>
              <p:nvGraphicFramePr>
                <p:cNvPr id="54" name="Chart 53">
                  <a:extLst>
                    <a:ext uri="{FF2B5EF4-FFF2-40B4-BE49-F238E27FC236}">
                      <a16:creationId xmlns:a16="http://schemas.microsoft.com/office/drawing/2014/main" id="{0CB52DD1-29F4-452A-9C9C-F4CC5CCF4CC5}"/>
                    </a:ext>
                  </a:extLst>
                </p:cNvPr>
                <p:cNvGraphicFramePr/>
                <p:nvPr>
                  <p:extLst>
                    <p:ext uri="{D42A27DB-BD31-4B8C-83A1-F6EECF244321}">
                      <p14:modId xmlns:p14="http://schemas.microsoft.com/office/powerpoint/2010/main" val="406285442"/>
                    </p:ext>
                  </p:extLst>
                </p:nvPr>
              </p:nvGraphicFramePr>
              <p:xfrm>
                <a:off x="4661480" y="2820345"/>
                <a:ext cx="4640981" cy="3478524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2"/>
                </a:graphicData>
              </a:graphic>
            </p:graphicFrame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EA33AE99-B461-4760-A86A-28905C7359E2}"/>
                    </a:ext>
                  </a:extLst>
                </p:cNvPr>
                <p:cNvSpPr txBox="1"/>
                <p:nvPr/>
              </p:nvSpPr>
              <p:spPr>
                <a:xfrm>
                  <a:off x="7215376" y="2085135"/>
                  <a:ext cx="2309624" cy="276999"/>
                </a:xfrm>
                <a:prstGeom prst="rect">
                  <a:avLst/>
                </a:prstGeom>
                <a:grp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altLang="ko-KR" b="1" kern="0" dirty="0">
                      <a:solidFill>
                        <a:prstClr val="white"/>
                      </a:solidFill>
                      <a:latin typeface="Arial"/>
                      <a:ea typeface="Arial Unicode MS"/>
                      <a:cs typeface="Arial" pitchFamily="34" charset="0"/>
                    </a:rPr>
                    <a:t>2214</a:t>
                  </a:r>
                  <a:endParaRPr lang="ko-KR" altLang="en-US" b="1" kern="0" dirty="0">
                    <a:solidFill>
                      <a:prstClr val="white"/>
                    </a:solidFill>
                    <a:latin typeface="Arial"/>
                    <a:ea typeface="Arial Unicode MS"/>
                    <a:cs typeface="Arial" pitchFamily="34" charset="0"/>
                  </a:endParaRPr>
                </a:p>
              </p:txBody>
            </p:sp>
          </p:grpSp>
          <p:grpSp>
            <p:nvGrpSpPr>
              <p:cNvPr id="47" name="Group 46"/>
              <p:cNvGrpSpPr/>
              <p:nvPr/>
            </p:nvGrpSpPr>
            <p:grpSpPr>
              <a:xfrm>
                <a:off x="851188" y="787691"/>
                <a:ext cx="5029200" cy="1066800"/>
                <a:chOff x="4495800" y="1690235"/>
                <a:chExt cx="5029200" cy="1066800"/>
              </a:xfrm>
            </p:grpSpPr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7EEBE2DF-A34C-4738-AA3B-352851B1A77A}"/>
                    </a:ext>
                  </a:extLst>
                </p:cNvPr>
                <p:cNvSpPr/>
                <p:nvPr/>
              </p:nvSpPr>
              <p:spPr>
                <a:xfrm>
                  <a:off x="4508788" y="1690235"/>
                  <a:ext cx="5016212" cy="1066800"/>
                </a:xfrm>
                <a:prstGeom prst="rect">
                  <a:avLst/>
                </a:prstGeom>
                <a:solidFill>
                  <a:srgbClr val="57687C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6858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ko-KR" altLang="en-US" sz="2025" kern="0" dirty="0">
                    <a:solidFill>
                      <a:prstClr val="white"/>
                    </a:solidFill>
                    <a:latin typeface="Arial"/>
                  </a:endParaRPr>
                </a:p>
              </p:txBody>
            </p:sp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F13F98BF-DF30-407E-A078-139051EFEDAC}"/>
                    </a:ext>
                  </a:extLst>
                </p:cNvPr>
                <p:cNvSpPr txBox="1"/>
                <p:nvPr/>
              </p:nvSpPr>
              <p:spPr>
                <a:xfrm>
                  <a:off x="4495800" y="2049414"/>
                  <a:ext cx="2464921" cy="276999"/>
                </a:xfrm>
                <a:prstGeom prst="rect">
                  <a:avLst/>
                </a:prstGeom>
                <a:solidFill>
                  <a:srgbClr val="00B0F0"/>
                </a:solidFill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altLang="ko-KR" b="1" kern="0" dirty="0">
                      <a:solidFill>
                        <a:prstClr val="white"/>
                      </a:solidFill>
                      <a:latin typeface="Arial"/>
                      <a:ea typeface="Arial Unicode MS"/>
                      <a:cs typeface="Arial" pitchFamily="34" charset="0"/>
                    </a:rPr>
                    <a:t>Total Screened </a:t>
                  </a:r>
                  <a:endParaRPr lang="ko-KR" altLang="en-US" b="1" kern="0" dirty="0">
                    <a:solidFill>
                      <a:prstClr val="white"/>
                    </a:solidFill>
                    <a:latin typeface="Arial"/>
                    <a:ea typeface="Arial Unicode MS"/>
                    <a:cs typeface="Arial" pitchFamily="34" charset="0"/>
                  </a:endParaRPr>
                </a:p>
              </p:txBody>
            </p:sp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EA33AE99-B461-4760-A86A-28905C7359E2}"/>
                    </a:ext>
                  </a:extLst>
                </p:cNvPr>
                <p:cNvSpPr txBox="1"/>
                <p:nvPr/>
              </p:nvSpPr>
              <p:spPr>
                <a:xfrm>
                  <a:off x="7215376" y="2045544"/>
                  <a:ext cx="2309624" cy="276999"/>
                </a:xfrm>
                <a:prstGeom prst="rect">
                  <a:avLst/>
                </a:prstGeom>
                <a:solidFill>
                  <a:srgbClr val="00B0F0"/>
                </a:solidFill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IN" altLang="ko-KR" b="1" kern="0" dirty="0">
                      <a:solidFill>
                        <a:prstClr val="white"/>
                      </a:solidFill>
                      <a:latin typeface="Arial"/>
                      <a:ea typeface="Arial Unicode MS"/>
                      <a:cs typeface="Arial" pitchFamily="34" charset="0"/>
                    </a:rPr>
                    <a:t>19127</a:t>
                  </a:r>
                  <a:endParaRPr lang="ko-KR" altLang="en-US" b="1" kern="0" dirty="0">
                    <a:solidFill>
                      <a:prstClr val="white"/>
                    </a:solidFill>
                    <a:latin typeface="Arial"/>
                    <a:ea typeface="Arial Unicode MS"/>
                    <a:cs typeface="Arial" pitchFamily="34" charset="0"/>
                  </a:endParaRPr>
                </a:p>
              </p:txBody>
            </p:sp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F13F98BF-DF30-407E-A078-139051EFEDAC}"/>
                    </a:ext>
                  </a:extLst>
                </p:cNvPr>
                <p:cNvSpPr txBox="1"/>
                <p:nvPr/>
              </p:nvSpPr>
              <p:spPr>
                <a:xfrm>
                  <a:off x="4495800" y="2389723"/>
                  <a:ext cx="2464921" cy="276999"/>
                </a:xfrm>
                <a:prstGeom prst="rect">
                  <a:avLst/>
                </a:prstGeom>
                <a:solidFill>
                  <a:srgbClr val="00B0F0"/>
                </a:solidFill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altLang="ko-KR" b="1" kern="0" dirty="0">
                      <a:solidFill>
                        <a:prstClr val="white"/>
                      </a:solidFill>
                      <a:latin typeface="Arial"/>
                      <a:ea typeface="Arial Unicode MS"/>
                      <a:cs typeface="Arial" pitchFamily="34" charset="0"/>
                    </a:rPr>
                    <a:t>Total at-risk</a:t>
                  </a:r>
                  <a:endParaRPr lang="ko-KR" altLang="en-US" b="1" kern="0" dirty="0">
                    <a:solidFill>
                      <a:prstClr val="white"/>
                    </a:solidFill>
                    <a:latin typeface="Arial"/>
                    <a:ea typeface="Arial Unicode MS"/>
                    <a:cs typeface="Arial" pitchFamily="34" charset="0"/>
                  </a:endParaRPr>
                </a:p>
              </p:txBody>
            </p:sp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EA33AE99-B461-4760-A86A-28905C7359E2}"/>
                    </a:ext>
                  </a:extLst>
                </p:cNvPr>
                <p:cNvSpPr txBox="1"/>
                <p:nvPr/>
              </p:nvSpPr>
              <p:spPr>
                <a:xfrm>
                  <a:off x="7205139" y="2395331"/>
                  <a:ext cx="2309624" cy="276999"/>
                </a:xfrm>
                <a:prstGeom prst="rect">
                  <a:avLst/>
                </a:prstGeom>
                <a:solidFill>
                  <a:srgbClr val="00B0F0"/>
                </a:solidFill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altLang="ko-KR" b="1" kern="0" dirty="0">
                      <a:solidFill>
                        <a:prstClr val="white"/>
                      </a:solidFill>
                      <a:latin typeface="Arial"/>
                      <a:ea typeface="Arial Unicode MS"/>
                      <a:cs typeface="Arial" pitchFamily="34" charset="0"/>
                    </a:rPr>
                    <a:t>1945</a:t>
                  </a:r>
                  <a:endParaRPr lang="ko-KR" altLang="en-US" b="1" kern="0" dirty="0">
                    <a:solidFill>
                      <a:prstClr val="white"/>
                    </a:solidFill>
                    <a:latin typeface="Arial"/>
                    <a:ea typeface="Arial Unicode MS"/>
                    <a:cs typeface="Arial" pitchFamily="34" charset="0"/>
                  </a:endParaRPr>
                </a:p>
              </p:txBody>
            </p:sp>
          </p:grpSp>
        </p:grpSp>
        <p:pic>
          <p:nvPicPr>
            <p:cNvPr id="56" name="Picture 5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22" t="21562" r="47236"/>
            <a:stretch/>
          </p:blipFill>
          <p:spPr>
            <a:xfrm>
              <a:off x="9488174" y="758707"/>
              <a:ext cx="2587215" cy="2226467"/>
            </a:xfrm>
            <a:prstGeom prst="rect">
              <a:avLst/>
            </a:prstGeom>
          </p:spPr>
        </p:pic>
        <p:pic>
          <p:nvPicPr>
            <p:cNvPr id="57" name="Picture 6" descr="F:\Photos\fwdschoolscreeningpicturesfornaacstudentobservatio\Writing2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885" r="13772"/>
            <a:stretch/>
          </p:blipFill>
          <p:spPr bwMode="auto">
            <a:xfrm>
              <a:off x="9502848" y="3046737"/>
              <a:ext cx="2555654" cy="182798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8" name="Picture 12" descr="C:\Users\user\Desktop\Photos\fwdschoolscreeningpicturesfornaacstudentobservatio\DSC02479.JP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rcRect l="13273" t="44495" r="9532" b="24594"/>
            <a:stretch/>
          </p:blipFill>
          <p:spPr bwMode="auto">
            <a:xfrm>
              <a:off x="9511590" y="5044831"/>
              <a:ext cx="2527718" cy="1406404"/>
            </a:xfrm>
            <a:prstGeom prst="rect">
              <a:avLst/>
            </a:prstGeom>
            <a:noFill/>
          </p:spPr>
        </p:pic>
      </p:grpSp>
      <p:grpSp>
        <p:nvGrpSpPr>
          <p:cNvPr id="61" name="Group 60"/>
          <p:cNvGrpSpPr/>
          <p:nvPr/>
        </p:nvGrpSpPr>
        <p:grpSpPr>
          <a:xfrm>
            <a:off x="4330274" y="1040476"/>
            <a:ext cx="7745115" cy="5292895"/>
            <a:chOff x="849486" y="685800"/>
            <a:chExt cx="7745115" cy="5292895"/>
          </a:xfrm>
        </p:grpSpPr>
        <p:grpSp>
          <p:nvGrpSpPr>
            <p:cNvPr id="62" name="Group 61"/>
            <p:cNvGrpSpPr/>
            <p:nvPr/>
          </p:nvGrpSpPr>
          <p:grpSpPr>
            <a:xfrm>
              <a:off x="849486" y="685800"/>
              <a:ext cx="5209828" cy="5292895"/>
              <a:chOff x="4495800" y="2049414"/>
              <a:chExt cx="5029200" cy="4249455"/>
            </a:xfrm>
          </p:grpSpPr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B9F6B859-F94D-4640-815E-B04A1054578F}"/>
                  </a:ext>
                </a:extLst>
              </p:cNvPr>
              <p:cNvSpPr/>
              <p:nvPr/>
            </p:nvSpPr>
            <p:spPr>
              <a:xfrm>
                <a:off x="4508788" y="2063061"/>
                <a:ext cx="5016212" cy="4231887"/>
              </a:xfrm>
              <a:prstGeom prst="rect">
                <a:avLst/>
              </a:prstGeom>
              <a:solidFill>
                <a:sysClr val="window" lastClr="FFFFFF">
                  <a:lumMod val="95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6858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ko-KR" altLang="en-US" sz="2025" kern="0" dirty="0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7EEBE2DF-A34C-4738-AA3B-352851B1A77A}"/>
                  </a:ext>
                </a:extLst>
              </p:cNvPr>
              <p:cNvSpPr/>
              <p:nvPr/>
            </p:nvSpPr>
            <p:spPr>
              <a:xfrm>
                <a:off x="4508788" y="2059140"/>
                <a:ext cx="5016212" cy="697895"/>
              </a:xfrm>
              <a:prstGeom prst="rect">
                <a:avLst/>
              </a:prstGeom>
              <a:solidFill>
                <a:srgbClr val="57687C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6858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ko-KR" altLang="en-US" sz="2025" kern="0" dirty="0">
                  <a:solidFill>
                    <a:prstClr val="white"/>
                  </a:solidFill>
                  <a:latin typeface="Arial"/>
                </a:endParaRPr>
              </a:p>
            </p:txBody>
          </p:sp>
          <p:graphicFrame>
            <p:nvGraphicFramePr>
              <p:cNvPr id="67" name="Chart 66">
                <a:extLst>
                  <a:ext uri="{FF2B5EF4-FFF2-40B4-BE49-F238E27FC236}">
                    <a16:creationId xmlns:a16="http://schemas.microsoft.com/office/drawing/2014/main" id="{0CB52DD1-29F4-452A-9C9C-F4CC5CCF4CC5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842659576"/>
                  </p:ext>
                </p:extLst>
              </p:nvPr>
            </p:nvGraphicFramePr>
            <p:xfrm>
              <a:off x="4661480" y="2820345"/>
              <a:ext cx="4640981" cy="3478524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7"/>
              </a:graphicData>
            </a:graphic>
          </p:graphicFrame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F13F98BF-DF30-407E-A078-139051EFEDAC}"/>
                  </a:ext>
                </a:extLst>
              </p:cNvPr>
              <p:cNvSpPr txBox="1"/>
              <p:nvPr/>
            </p:nvSpPr>
            <p:spPr>
              <a:xfrm>
                <a:off x="4495800" y="2049414"/>
                <a:ext cx="2464921" cy="276999"/>
              </a:xfrm>
              <a:prstGeom prst="rect">
                <a:avLst/>
              </a:prstGeom>
              <a:solidFill>
                <a:srgbClr val="07A398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ko-KR" b="1" kern="0" dirty="0">
                    <a:solidFill>
                      <a:prstClr val="white"/>
                    </a:solidFill>
                    <a:latin typeface="Arial"/>
                    <a:ea typeface="Arial Unicode MS"/>
                    <a:cs typeface="Arial" pitchFamily="34" charset="0"/>
                  </a:rPr>
                  <a:t>Total Screened </a:t>
                </a:r>
                <a:endParaRPr lang="ko-KR" altLang="en-US" b="1" kern="0" dirty="0">
                  <a:solidFill>
                    <a:prstClr val="white"/>
                  </a:solidFill>
                  <a:latin typeface="Arial"/>
                  <a:ea typeface="Arial Unicode MS"/>
                  <a:cs typeface="Arial" pitchFamily="34" charset="0"/>
                </a:endParaRPr>
              </a:p>
            </p:txBody>
          </p: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EA33AE99-B461-4760-A86A-28905C7359E2}"/>
                  </a:ext>
                </a:extLst>
              </p:cNvPr>
              <p:cNvSpPr txBox="1"/>
              <p:nvPr/>
            </p:nvSpPr>
            <p:spPr>
              <a:xfrm>
                <a:off x="7215376" y="2085135"/>
                <a:ext cx="2309624" cy="276999"/>
              </a:xfrm>
              <a:prstGeom prst="rect">
                <a:avLst/>
              </a:prstGeom>
              <a:solidFill>
                <a:srgbClr val="07A398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ko-KR" b="1" kern="0" dirty="0">
                    <a:solidFill>
                      <a:prstClr val="white"/>
                    </a:solidFill>
                    <a:latin typeface="Arial"/>
                    <a:ea typeface="Arial Unicode MS"/>
                    <a:cs typeface="Arial" pitchFamily="34" charset="0"/>
                  </a:rPr>
                  <a:t>2214</a:t>
                </a:r>
                <a:endParaRPr lang="ko-KR" altLang="en-US" b="1" kern="0" dirty="0">
                  <a:solidFill>
                    <a:prstClr val="white"/>
                  </a:solidFill>
                  <a:latin typeface="Arial"/>
                  <a:ea typeface="Arial Unicode MS"/>
                  <a:cs typeface="Arial" pitchFamily="34" charset="0"/>
                </a:endParaRPr>
              </a:p>
            </p:txBody>
          </p: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F13F98BF-DF30-407E-A078-139051EFEDAC}"/>
                  </a:ext>
                </a:extLst>
              </p:cNvPr>
              <p:cNvSpPr txBox="1"/>
              <p:nvPr/>
            </p:nvSpPr>
            <p:spPr>
              <a:xfrm>
                <a:off x="4495800" y="2389723"/>
                <a:ext cx="2464921" cy="276999"/>
              </a:xfrm>
              <a:prstGeom prst="rect">
                <a:avLst/>
              </a:prstGeom>
              <a:solidFill>
                <a:srgbClr val="07A398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ko-KR" b="1" kern="0" dirty="0">
                    <a:solidFill>
                      <a:prstClr val="white"/>
                    </a:solidFill>
                    <a:latin typeface="Arial"/>
                    <a:ea typeface="Arial Unicode MS"/>
                    <a:cs typeface="Arial" pitchFamily="34" charset="0"/>
                  </a:rPr>
                  <a:t>Total at-risk</a:t>
                </a:r>
                <a:endParaRPr lang="ko-KR" altLang="en-US" b="1" kern="0" dirty="0">
                  <a:solidFill>
                    <a:prstClr val="white"/>
                  </a:solidFill>
                  <a:latin typeface="Arial"/>
                  <a:ea typeface="Arial Unicode MS"/>
                  <a:cs typeface="Arial" pitchFamily="34" charset="0"/>
                </a:endParaRPr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EA33AE99-B461-4760-A86A-28905C7359E2}"/>
                  </a:ext>
                </a:extLst>
              </p:cNvPr>
              <p:cNvSpPr txBox="1"/>
              <p:nvPr/>
            </p:nvSpPr>
            <p:spPr>
              <a:xfrm>
                <a:off x="7205139" y="2395331"/>
                <a:ext cx="2309624" cy="276999"/>
              </a:xfrm>
              <a:prstGeom prst="rect">
                <a:avLst/>
              </a:prstGeom>
              <a:solidFill>
                <a:srgbClr val="07A398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ko-KR" b="1" kern="0" dirty="0">
                    <a:solidFill>
                      <a:prstClr val="white"/>
                    </a:solidFill>
                    <a:latin typeface="Arial"/>
                    <a:ea typeface="Arial Unicode MS"/>
                    <a:cs typeface="Arial" pitchFamily="34" charset="0"/>
                  </a:rPr>
                  <a:t>795</a:t>
                </a:r>
                <a:endParaRPr lang="ko-KR" altLang="en-US" b="1" kern="0" dirty="0">
                  <a:solidFill>
                    <a:prstClr val="white"/>
                  </a:solidFill>
                  <a:latin typeface="Arial"/>
                  <a:ea typeface="Arial Unicode MS"/>
                  <a:cs typeface="Arial" pitchFamily="34" charset="0"/>
                </a:endParaRPr>
              </a:p>
            </p:txBody>
          </p:sp>
        </p:grpSp>
        <p:pic>
          <p:nvPicPr>
            <p:cNvPr id="63" name="Picture 62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862" r="31303"/>
            <a:stretch/>
          </p:blipFill>
          <p:spPr>
            <a:xfrm>
              <a:off x="6158030" y="685800"/>
              <a:ext cx="2436571" cy="3028950"/>
            </a:xfrm>
            <a:prstGeom prst="rect">
              <a:avLst/>
            </a:prstGeom>
          </p:spPr>
        </p:pic>
        <p:pic>
          <p:nvPicPr>
            <p:cNvPr id="64" name="Picture 63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1111" r="9109" b="28889"/>
            <a:stretch/>
          </p:blipFill>
          <p:spPr>
            <a:xfrm>
              <a:off x="6158030" y="3837763"/>
              <a:ext cx="2419684" cy="2136048"/>
            </a:xfrm>
            <a:prstGeom prst="rect">
              <a:avLst/>
            </a:prstGeom>
          </p:spPr>
        </p:pic>
      </p:grpSp>
      <p:grpSp>
        <p:nvGrpSpPr>
          <p:cNvPr id="72" name="Group 71"/>
          <p:cNvGrpSpPr/>
          <p:nvPr/>
        </p:nvGrpSpPr>
        <p:grpSpPr>
          <a:xfrm>
            <a:off x="4316359" y="1052590"/>
            <a:ext cx="7759031" cy="5275897"/>
            <a:chOff x="1828800" y="810127"/>
            <a:chExt cx="7759031" cy="5275897"/>
          </a:xfrm>
        </p:grpSpPr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B9F6B859-F94D-4640-815E-B04A1054578F}"/>
                </a:ext>
              </a:extLst>
            </p:cNvPr>
            <p:cNvSpPr/>
            <p:nvPr/>
          </p:nvSpPr>
          <p:spPr>
            <a:xfrm>
              <a:off x="1856736" y="1628272"/>
              <a:ext cx="5016212" cy="4231887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ko-KR" altLang="en-US" sz="2025" kern="0" dirty="0">
                <a:solidFill>
                  <a:prstClr val="white"/>
                </a:solidFill>
                <a:latin typeface="Arial"/>
              </a:endParaRPr>
            </a:p>
          </p:txBody>
        </p:sp>
        <p:grpSp>
          <p:nvGrpSpPr>
            <p:cNvPr id="74" name="Group 73"/>
            <p:cNvGrpSpPr/>
            <p:nvPr/>
          </p:nvGrpSpPr>
          <p:grpSpPr>
            <a:xfrm>
              <a:off x="1828800" y="1219200"/>
              <a:ext cx="5016212" cy="4866824"/>
              <a:chOff x="4508788" y="2063061"/>
              <a:chExt cx="5016212" cy="4866824"/>
            </a:xfrm>
            <a:solidFill>
              <a:schemeClr val="bg1"/>
            </a:solidFill>
          </p:grpSpPr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B9F6B859-F94D-4640-815E-B04A1054578F}"/>
                  </a:ext>
                </a:extLst>
              </p:cNvPr>
              <p:cNvSpPr/>
              <p:nvPr/>
            </p:nvSpPr>
            <p:spPr>
              <a:xfrm>
                <a:off x="4508788" y="2063061"/>
                <a:ext cx="5016212" cy="4231887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6858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ko-KR" altLang="en-US" sz="2025" kern="0" dirty="0">
                  <a:solidFill>
                    <a:prstClr val="white"/>
                  </a:solidFill>
                  <a:latin typeface="Arial"/>
                </a:endParaRPr>
              </a:p>
            </p:txBody>
          </p:sp>
          <p:graphicFrame>
            <p:nvGraphicFramePr>
              <p:cNvPr id="84" name="Chart 83">
                <a:extLst>
                  <a:ext uri="{FF2B5EF4-FFF2-40B4-BE49-F238E27FC236}">
                    <a16:creationId xmlns:a16="http://schemas.microsoft.com/office/drawing/2014/main" id="{0CB52DD1-29F4-452A-9C9C-F4CC5CCF4CC5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1549883319"/>
                  </p:ext>
                </p:extLst>
              </p:nvPr>
            </p:nvGraphicFramePr>
            <p:xfrm>
              <a:off x="4661480" y="2831995"/>
              <a:ext cx="4640981" cy="409789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10"/>
              </a:graphicData>
            </a:graphic>
          </p:graphicFrame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EA33AE99-B461-4760-A86A-28905C7359E2}"/>
                  </a:ext>
                </a:extLst>
              </p:cNvPr>
              <p:cNvSpPr txBox="1"/>
              <p:nvPr/>
            </p:nvSpPr>
            <p:spPr>
              <a:xfrm>
                <a:off x="7215376" y="2085135"/>
                <a:ext cx="2309624" cy="276999"/>
              </a:xfrm>
              <a:prstGeom prst="rect">
                <a:avLst/>
              </a:prstGeom>
              <a:grpFill/>
            </p:spPr>
            <p:txBody>
              <a:bodyPr wrap="square" lIns="0" tIns="0" rIns="0" bIns="0" rtlCol="0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ko-KR" b="1" kern="0" dirty="0">
                    <a:solidFill>
                      <a:prstClr val="white"/>
                    </a:solidFill>
                    <a:latin typeface="Arial"/>
                    <a:ea typeface="Arial Unicode MS"/>
                    <a:cs typeface="Arial" pitchFamily="34" charset="0"/>
                  </a:rPr>
                  <a:t>2214</a:t>
                </a:r>
                <a:endParaRPr lang="ko-KR" altLang="en-US" b="1" kern="0" dirty="0">
                  <a:solidFill>
                    <a:prstClr val="white"/>
                  </a:solidFill>
                  <a:latin typeface="Arial"/>
                  <a:ea typeface="Arial Unicode MS"/>
                  <a:cs typeface="Arial" pitchFamily="34" charset="0"/>
                </a:endParaRPr>
              </a:p>
            </p:txBody>
          </p:sp>
        </p:grpSp>
        <p:grpSp>
          <p:nvGrpSpPr>
            <p:cNvPr id="75" name="Group 74"/>
            <p:cNvGrpSpPr/>
            <p:nvPr/>
          </p:nvGrpSpPr>
          <p:grpSpPr>
            <a:xfrm>
              <a:off x="1828800" y="810127"/>
              <a:ext cx="5029200" cy="823937"/>
              <a:chOff x="4495800" y="1933097"/>
              <a:chExt cx="5029200" cy="823937"/>
            </a:xfrm>
          </p:grpSpPr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7EEBE2DF-A34C-4738-AA3B-352851B1A77A}"/>
                  </a:ext>
                </a:extLst>
              </p:cNvPr>
              <p:cNvSpPr/>
              <p:nvPr/>
            </p:nvSpPr>
            <p:spPr>
              <a:xfrm>
                <a:off x="4508788" y="1933097"/>
                <a:ext cx="5016212" cy="823937"/>
              </a:xfrm>
              <a:prstGeom prst="rect">
                <a:avLst/>
              </a:prstGeom>
              <a:solidFill>
                <a:srgbClr val="57687C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6858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ko-KR" altLang="en-US" sz="2025" kern="0" dirty="0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F13F98BF-DF30-407E-A078-139051EFEDAC}"/>
                  </a:ext>
                </a:extLst>
              </p:cNvPr>
              <p:cNvSpPr txBox="1"/>
              <p:nvPr/>
            </p:nvSpPr>
            <p:spPr>
              <a:xfrm>
                <a:off x="4495800" y="2049414"/>
                <a:ext cx="2464921" cy="276999"/>
              </a:xfrm>
              <a:prstGeom prst="rect">
                <a:avLst/>
              </a:prstGeom>
              <a:solidFill>
                <a:srgbClr val="00B050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ko-KR" b="1" kern="0" dirty="0">
                    <a:solidFill>
                      <a:prstClr val="white"/>
                    </a:solidFill>
                    <a:latin typeface="Arial"/>
                    <a:ea typeface="Arial Unicode MS"/>
                    <a:cs typeface="Arial" pitchFamily="34" charset="0"/>
                  </a:rPr>
                  <a:t>Total Screened </a:t>
                </a:r>
                <a:endParaRPr lang="ko-KR" altLang="en-US" b="1" kern="0" dirty="0">
                  <a:solidFill>
                    <a:prstClr val="white"/>
                  </a:solidFill>
                  <a:latin typeface="Arial"/>
                  <a:ea typeface="Arial Unicode MS"/>
                  <a:cs typeface="Arial" pitchFamily="34" charset="0"/>
                </a:endParaRPr>
              </a:p>
            </p:txBody>
          </p:sp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EA33AE99-B461-4760-A86A-28905C7359E2}"/>
                  </a:ext>
                </a:extLst>
              </p:cNvPr>
              <p:cNvSpPr txBox="1"/>
              <p:nvPr/>
            </p:nvSpPr>
            <p:spPr>
              <a:xfrm>
                <a:off x="7215376" y="2061301"/>
                <a:ext cx="2309624" cy="276999"/>
              </a:xfrm>
              <a:prstGeom prst="rect">
                <a:avLst/>
              </a:prstGeom>
              <a:solidFill>
                <a:srgbClr val="00B050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IN" altLang="ko-KR" b="1" kern="0" dirty="0">
                    <a:solidFill>
                      <a:prstClr val="white"/>
                    </a:solidFill>
                    <a:latin typeface="Arial"/>
                    <a:ea typeface="Arial Unicode MS"/>
                    <a:cs typeface="Arial" pitchFamily="34" charset="0"/>
                  </a:rPr>
                  <a:t>493</a:t>
                </a:r>
                <a:endParaRPr lang="ko-KR" altLang="en-US" b="1" kern="0" dirty="0">
                  <a:solidFill>
                    <a:prstClr val="white"/>
                  </a:solidFill>
                  <a:latin typeface="Arial"/>
                  <a:ea typeface="Arial Unicode MS"/>
                  <a:cs typeface="Arial" pitchFamily="34" charset="0"/>
                </a:endParaRPr>
              </a:p>
            </p:txBody>
          </p:sp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F13F98BF-DF30-407E-A078-139051EFEDAC}"/>
                  </a:ext>
                </a:extLst>
              </p:cNvPr>
              <p:cNvSpPr txBox="1"/>
              <p:nvPr/>
            </p:nvSpPr>
            <p:spPr>
              <a:xfrm>
                <a:off x="4495800" y="2389723"/>
                <a:ext cx="2464921" cy="276999"/>
              </a:xfrm>
              <a:prstGeom prst="rect">
                <a:avLst/>
              </a:prstGeom>
              <a:solidFill>
                <a:srgbClr val="00B050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ko-KR" b="1" kern="0" dirty="0">
                    <a:solidFill>
                      <a:prstClr val="white"/>
                    </a:solidFill>
                    <a:latin typeface="Arial"/>
                    <a:ea typeface="Arial Unicode MS"/>
                    <a:cs typeface="Arial" pitchFamily="34" charset="0"/>
                  </a:rPr>
                  <a:t>Total at-risk</a:t>
                </a:r>
                <a:endParaRPr lang="ko-KR" altLang="en-US" b="1" kern="0" dirty="0">
                  <a:solidFill>
                    <a:prstClr val="white"/>
                  </a:solidFill>
                  <a:latin typeface="Arial"/>
                  <a:ea typeface="Arial Unicode MS"/>
                  <a:cs typeface="Arial" pitchFamily="34" charset="0"/>
                </a:endParaRPr>
              </a:p>
            </p:txBody>
          </p:sp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EA33AE99-B461-4760-A86A-28905C7359E2}"/>
                  </a:ext>
                </a:extLst>
              </p:cNvPr>
              <p:cNvSpPr txBox="1"/>
              <p:nvPr/>
            </p:nvSpPr>
            <p:spPr>
              <a:xfrm>
                <a:off x="7205139" y="2395331"/>
                <a:ext cx="2309624" cy="276999"/>
              </a:xfrm>
              <a:prstGeom prst="rect">
                <a:avLst/>
              </a:prstGeom>
              <a:solidFill>
                <a:srgbClr val="00B050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IN" altLang="ko-KR" b="1" kern="0" dirty="0">
                    <a:solidFill>
                      <a:prstClr val="white"/>
                    </a:solidFill>
                    <a:latin typeface="Arial"/>
                    <a:ea typeface="Arial Unicode MS"/>
                    <a:cs typeface="Arial" pitchFamily="34" charset="0"/>
                  </a:rPr>
                  <a:t>292</a:t>
                </a:r>
                <a:endParaRPr lang="ko-KR" altLang="en-US" b="1" kern="0" dirty="0">
                  <a:solidFill>
                    <a:prstClr val="white"/>
                  </a:solidFill>
                  <a:latin typeface="Arial"/>
                  <a:ea typeface="Arial Unicode MS"/>
                  <a:cs typeface="Arial" pitchFamily="34" charset="0"/>
                </a:endParaRPr>
              </a:p>
            </p:txBody>
          </p:sp>
        </p:grpSp>
        <p:pic>
          <p:nvPicPr>
            <p:cNvPr id="76" name="Picture 75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77373" y="972943"/>
              <a:ext cx="2610458" cy="2362200"/>
            </a:xfrm>
            <a:prstGeom prst="rect">
              <a:avLst/>
            </a:prstGeom>
          </p:spPr>
        </p:pic>
        <p:pic>
          <p:nvPicPr>
            <p:cNvPr id="77" name="Picture 76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744" b="17145"/>
            <a:stretch/>
          </p:blipFill>
          <p:spPr>
            <a:xfrm>
              <a:off x="6977373" y="3429000"/>
              <a:ext cx="2610458" cy="2286000"/>
            </a:xfrm>
            <a:prstGeom prst="rect">
              <a:avLst/>
            </a:prstGeom>
          </p:spPr>
        </p:pic>
      </p:grpSp>
      <p:grpSp>
        <p:nvGrpSpPr>
          <p:cNvPr id="86" name="Group 85"/>
          <p:cNvGrpSpPr/>
          <p:nvPr/>
        </p:nvGrpSpPr>
        <p:grpSpPr>
          <a:xfrm>
            <a:off x="4141496" y="906995"/>
            <a:ext cx="7947113" cy="5721767"/>
            <a:chOff x="622296" y="316752"/>
            <a:chExt cx="7947113" cy="5721767"/>
          </a:xfrm>
        </p:grpSpPr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B9F6B859-F94D-4640-815E-B04A1054578F}"/>
                </a:ext>
              </a:extLst>
            </p:cNvPr>
            <p:cNvSpPr/>
            <p:nvPr/>
          </p:nvSpPr>
          <p:spPr>
            <a:xfrm>
              <a:off x="637244" y="971507"/>
              <a:ext cx="5016212" cy="5067012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ko-KR" altLang="en-US" sz="2025" kern="0" dirty="0">
                <a:solidFill>
                  <a:prstClr val="white"/>
                </a:solidFill>
                <a:latin typeface="Arial"/>
              </a:endParaRPr>
            </a:p>
          </p:txBody>
        </p:sp>
        <p:grpSp>
          <p:nvGrpSpPr>
            <p:cNvPr id="88" name="Group 87"/>
            <p:cNvGrpSpPr/>
            <p:nvPr/>
          </p:nvGrpSpPr>
          <p:grpSpPr>
            <a:xfrm>
              <a:off x="622296" y="752889"/>
              <a:ext cx="5016212" cy="5181600"/>
              <a:chOff x="4508788" y="2063061"/>
              <a:chExt cx="5016212" cy="4235808"/>
            </a:xfrm>
            <a:solidFill>
              <a:schemeClr val="bg1"/>
            </a:solidFill>
          </p:grpSpPr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B9F6B859-F94D-4640-815E-B04A1054578F}"/>
                  </a:ext>
                </a:extLst>
              </p:cNvPr>
              <p:cNvSpPr/>
              <p:nvPr/>
            </p:nvSpPr>
            <p:spPr>
              <a:xfrm>
                <a:off x="4508788" y="2063061"/>
                <a:ext cx="5016212" cy="4231887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6858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ko-KR" altLang="en-US" sz="2025" kern="0" dirty="0">
                  <a:solidFill>
                    <a:prstClr val="white"/>
                  </a:solidFill>
                  <a:latin typeface="Arial"/>
                </a:endParaRPr>
              </a:p>
            </p:txBody>
          </p:sp>
          <p:graphicFrame>
            <p:nvGraphicFramePr>
              <p:cNvPr id="97" name="Chart 96">
                <a:extLst>
                  <a:ext uri="{FF2B5EF4-FFF2-40B4-BE49-F238E27FC236}">
                    <a16:creationId xmlns:a16="http://schemas.microsoft.com/office/drawing/2014/main" id="{0CB52DD1-29F4-452A-9C9C-F4CC5CCF4CC5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922911084"/>
                  </p:ext>
                </p:extLst>
              </p:nvPr>
            </p:nvGraphicFramePr>
            <p:xfrm>
              <a:off x="4661480" y="2470610"/>
              <a:ext cx="4640981" cy="3828259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13"/>
              </a:graphicData>
            </a:graphic>
          </p:graphicFrame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EA33AE99-B461-4760-A86A-28905C7359E2}"/>
                  </a:ext>
                </a:extLst>
              </p:cNvPr>
              <p:cNvSpPr txBox="1"/>
              <p:nvPr/>
            </p:nvSpPr>
            <p:spPr>
              <a:xfrm>
                <a:off x="7215376" y="2085135"/>
                <a:ext cx="2309624" cy="276999"/>
              </a:xfrm>
              <a:prstGeom prst="rect">
                <a:avLst/>
              </a:prstGeom>
              <a:grpFill/>
            </p:spPr>
            <p:txBody>
              <a:bodyPr wrap="square" lIns="0" tIns="0" rIns="0" bIns="0" rtlCol="0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ko-KR" b="1" kern="0" dirty="0">
                    <a:solidFill>
                      <a:prstClr val="white"/>
                    </a:solidFill>
                    <a:latin typeface="Arial"/>
                    <a:ea typeface="Arial Unicode MS"/>
                    <a:cs typeface="Arial" pitchFamily="34" charset="0"/>
                  </a:rPr>
                  <a:t>2214</a:t>
                </a:r>
                <a:endParaRPr lang="ko-KR" altLang="en-US" b="1" kern="0" dirty="0">
                  <a:solidFill>
                    <a:prstClr val="white"/>
                  </a:solidFill>
                  <a:latin typeface="Arial"/>
                  <a:ea typeface="Arial Unicode MS"/>
                  <a:cs typeface="Arial" pitchFamily="34" charset="0"/>
                </a:endParaRPr>
              </a:p>
            </p:txBody>
          </p:sp>
        </p:grpSp>
        <p:grpSp>
          <p:nvGrpSpPr>
            <p:cNvPr id="89" name="Group 88"/>
            <p:cNvGrpSpPr/>
            <p:nvPr/>
          </p:nvGrpSpPr>
          <p:grpSpPr>
            <a:xfrm>
              <a:off x="637244" y="316752"/>
              <a:ext cx="5029200" cy="674880"/>
              <a:chOff x="4495800" y="1884970"/>
              <a:chExt cx="5029200" cy="674880"/>
            </a:xfrm>
          </p:grpSpPr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7EEBE2DF-A34C-4738-AA3B-352851B1A77A}"/>
                  </a:ext>
                </a:extLst>
              </p:cNvPr>
              <p:cNvSpPr/>
              <p:nvPr/>
            </p:nvSpPr>
            <p:spPr>
              <a:xfrm>
                <a:off x="4508788" y="1884970"/>
                <a:ext cx="5016212" cy="674880"/>
              </a:xfrm>
              <a:prstGeom prst="rect">
                <a:avLst/>
              </a:prstGeom>
              <a:solidFill>
                <a:srgbClr val="57687C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6858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ko-KR" altLang="en-US" sz="2025" kern="0" dirty="0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F13F98BF-DF30-407E-A078-139051EFEDAC}"/>
                  </a:ext>
                </a:extLst>
              </p:cNvPr>
              <p:cNvSpPr txBox="1"/>
              <p:nvPr/>
            </p:nvSpPr>
            <p:spPr>
              <a:xfrm>
                <a:off x="4495800" y="2049414"/>
                <a:ext cx="2464921" cy="276999"/>
              </a:xfrm>
              <a:prstGeom prst="rect">
                <a:avLst/>
              </a:prstGeom>
              <a:solidFill>
                <a:srgbClr val="FBA200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ko-KR" b="1" kern="0" dirty="0">
                    <a:solidFill>
                      <a:prstClr val="white"/>
                    </a:solidFill>
                    <a:latin typeface="Arial"/>
                    <a:ea typeface="Arial Unicode MS"/>
                    <a:cs typeface="Arial" pitchFamily="34" charset="0"/>
                  </a:rPr>
                  <a:t>Total Registered </a:t>
                </a:r>
                <a:endParaRPr lang="ko-KR" altLang="en-US" b="1" kern="0" dirty="0">
                  <a:solidFill>
                    <a:prstClr val="white"/>
                  </a:solidFill>
                  <a:latin typeface="Arial"/>
                  <a:ea typeface="Arial Unicode MS"/>
                  <a:cs typeface="Arial" pitchFamily="34" charset="0"/>
                </a:endParaRPr>
              </a:p>
            </p:txBody>
          </p:sp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EA33AE99-B461-4760-A86A-28905C7359E2}"/>
                  </a:ext>
                </a:extLst>
              </p:cNvPr>
              <p:cNvSpPr txBox="1"/>
              <p:nvPr/>
            </p:nvSpPr>
            <p:spPr>
              <a:xfrm>
                <a:off x="7215376" y="2061301"/>
                <a:ext cx="2309624" cy="276999"/>
              </a:xfrm>
              <a:prstGeom prst="rect">
                <a:avLst/>
              </a:prstGeom>
              <a:solidFill>
                <a:srgbClr val="FBA200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IN" altLang="ko-KR" b="1" kern="0" dirty="0">
                    <a:solidFill>
                      <a:prstClr val="white"/>
                    </a:solidFill>
                    <a:latin typeface="Arial"/>
                    <a:ea typeface="Arial Unicode MS"/>
                    <a:cs typeface="Arial" pitchFamily="34" charset="0"/>
                  </a:rPr>
                  <a:t>10688</a:t>
                </a:r>
                <a:endParaRPr lang="ko-KR" altLang="en-US" b="1" kern="0" dirty="0">
                  <a:solidFill>
                    <a:prstClr val="white"/>
                  </a:solidFill>
                  <a:latin typeface="Arial"/>
                  <a:ea typeface="Arial Unicode MS"/>
                  <a:cs typeface="Arial" pitchFamily="34" charset="0"/>
                </a:endParaRPr>
              </a:p>
            </p:txBody>
          </p:sp>
        </p:grpSp>
        <p:pic>
          <p:nvPicPr>
            <p:cNvPr id="90" name="Picture 89"/>
            <p:cNvPicPr>
              <a:picLocks noChangeAspect="1"/>
            </p:cNvPicPr>
            <p:nvPr/>
          </p:nvPicPr>
          <p:blipFill rotWithShape="1"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333" t="23146" r="9167" b="34444"/>
            <a:stretch/>
          </p:blipFill>
          <p:spPr>
            <a:xfrm>
              <a:off x="5776252" y="316752"/>
              <a:ext cx="2793157" cy="1916952"/>
            </a:xfrm>
            <a:prstGeom prst="rect">
              <a:avLst/>
            </a:prstGeom>
          </p:spPr>
        </p:pic>
        <p:pic>
          <p:nvPicPr>
            <p:cNvPr id="91" name="Picture 90" descr="C:\Users\User\Desktop\reshma\pics\IMG-20210129-WA0025 (1).jpg"/>
            <p:cNvPicPr/>
            <p:nvPr/>
          </p:nvPicPr>
          <p:blipFill rotWithShape="1">
            <a:blip r:embed="rId16"/>
            <a:srcRect t="25019"/>
            <a:stretch/>
          </p:blipFill>
          <p:spPr bwMode="auto">
            <a:xfrm>
              <a:off x="5803899" y="2287728"/>
              <a:ext cx="2735403" cy="167467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</p:pic>
        <p:pic>
          <p:nvPicPr>
            <p:cNvPr id="92" name="Picture 91"/>
            <p:cNvPicPr>
              <a:picLocks noChangeAspect="1"/>
            </p:cNvPicPr>
            <p:nvPr/>
          </p:nvPicPr>
          <p:blipFill rotWithShape="1"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06" r="9170"/>
            <a:stretch/>
          </p:blipFill>
          <p:spPr>
            <a:xfrm>
              <a:off x="5791200" y="4040803"/>
              <a:ext cx="2778209" cy="18946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09093256"/>
      </p:ext>
    </p:extLst>
  </p:cSld>
  <p:clrMapOvr>
    <a:masterClrMapping/>
  </p:clrMapOvr>
  <p:transition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3" grpId="0"/>
      <p:bldP spid="13" grpId="1"/>
      <p:bldP spid="14" grpId="0"/>
      <p:bldP spid="14" grpId="1"/>
      <p:bldP spid="18" grpId="0" animBg="1"/>
      <p:bldP spid="18" grpId="1" animBg="1"/>
      <p:bldP spid="19" grpId="0" animBg="1"/>
      <p:bldP spid="19" grpId="1" animBg="1"/>
      <p:bldP spid="21" grpId="0" animBg="1"/>
      <p:bldP spid="21" grpId="1" animBg="1"/>
      <p:bldP spid="24" grpId="0"/>
      <p:bldP spid="24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roup 81"/>
          <p:cNvGrpSpPr/>
          <p:nvPr/>
        </p:nvGrpSpPr>
        <p:grpSpPr>
          <a:xfrm>
            <a:off x="910945" y="1876057"/>
            <a:ext cx="2762800" cy="4286277"/>
            <a:chOff x="1598495" y="1448004"/>
            <a:chExt cx="2762800" cy="4286277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979DC158-C373-4DCD-8746-855AB256D371}"/>
                </a:ext>
              </a:extLst>
            </p:cNvPr>
            <p:cNvSpPr/>
            <p:nvPr/>
          </p:nvSpPr>
          <p:spPr>
            <a:xfrm>
              <a:off x="3766431" y="4216562"/>
              <a:ext cx="594864" cy="594864"/>
            </a:xfrm>
            <a:prstGeom prst="rect">
              <a:avLst/>
            </a:prstGeom>
            <a:solidFill>
              <a:srgbClr val="0680C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6E9AA5F6-2B27-4AA6-98A3-CC7C363768F2}"/>
                </a:ext>
              </a:extLst>
            </p:cNvPr>
            <p:cNvSpPr/>
            <p:nvPr/>
          </p:nvSpPr>
          <p:spPr>
            <a:xfrm>
              <a:off x="3766431" y="3293709"/>
              <a:ext cx="594864" cy="594864"/>
            </a:xfrm>
            <a:prstGeom prst="rect">
              <a:avLst/>
            </a:prstGeom>
            <a:solidFill>
              <a:srgbClr val="07A39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F97C889D-108D-43E8-A845-BEB8F39C7B5F}"/>
                </a:ext>
              </a:extLst>
            </p:cNvPr>
            <p:cNvSpPr/>
            <p:nvPr/>
          </p:nvSpPr>
          <p:spPr>
            <a:xfrm>
              <a:off x="3766431" y="2370857"/>
              <a:ext cx="594864" cy="594864"/>
            </a:xfrm>
            <a:prstGeom prst="rect">
              <a:avLst/>
            </a:prstGeom>
            <a:solidFill>
              <a:srgbClr val="90C22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919209EF-948C-4CDD-9FFF-DFA364D50243}"/>
                </a:ext>
              </a:extLst>
            </p:cNvPr>
            <p:cNvSpPr/>
            <p:nvPr/>
          </p:nvSpPr>
          <p:spPr>
            <a:xfrm>
              <a:off x="3766431" y="5139417"/>
              <a:ext cx="594864" cy="594864"/>
            </a:xfrm>
            <a:prstGeom prst="rect">
              <a:avLst/>
            </a:prstGeom>
            <a:solidFill>
              <a:srgbClr val="57687C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D16513EF-EB0D-4599-891B-BBB6210D95A8}"/>
                </a:ext>
              </a:extLst>
            </p:cNvPr>
            <p:cNvSpPr/>
            <p:nvPr/>
          </p:nvSpPr>
          <p:spPr>
            <a:xfrm>
              <a:off x="3766431" y="1448004"/>
              <a:ext cx="594864" cy="594864"/>
            </a:xfrm>
            <a:prstGeom prst="rect">
              <a:avLst/>
            </a:prstGeom>
            <a:solidFill>
              <a:srgbClr val="FBA200">
                <a:lumMod val="75000"/>
                <a:lumOff val="2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09CFA400-18B8-4633-AAD9-CC4AC9D03EE2}"/>
                </a:ext>
              </a:extLst>
            </p:cNvPr>
            <p:cNvSpPr/>
            <p:nvPr/>
          </p:nvSpPr>
          <p:spPr>
            <a:xfrm>
              <a:off x="1598495" y="3408808"/>
              <a:ext cx="966653" cy="55762"/>
            </a:xfrm>
            <a:prstGeom prst="rect">
              <a:avLst/>
            </a:prstGeom>
            <a:solidFill>
              <a:srgbClr val="FBA2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C3F4E9E9-AE6E-49C5-A46C-A3FEBCB0CBCE}"/>
                </a:ext>
              </a:extLst>
            </p:cNvPr>
            <p:cNvSpPr/>
            <p:nvPr/>
          </p:nvSpPr>
          <p:spPr>
            <a:xfrm>
              <a:off x="1598495" y="3486060"/>
              <a:ext cx="966653" cy="55762"/>
            </a:xfrm>
            <a:prstGeom prst="rect">
              <a:avLst/>
            </a:prstGeom>
            <a:solidFill>
              <a:srgbClr val="90C22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DBD09650-7555-43D9-A935-69459AB441AA}"/>
                </a:ext>
              </a:extLst>
            </p:cNvPr>
            <p:cNvSpPr/>
            <p:nvPr/>
          </p:nvSpPr>
          <p:spPr>
            <a:xfrm>
              <a:off x="1598495" y="3563312"/>
              <a:ext cx="966653" cy="55762"/>
            </a:xfrm>
            <a:prstGeom prst="rect">
              <a:avLst/>
            </a:prstGeom>
            <a:solidFill>
              <a:srgbClr val="07A398">
                <a:alpha val="8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4023BCC4-E00A-4165-9FB9-2678B02F2AF5}"/>
                </a:ext>
              </a:extLst>
            </p:cNvPr>
            <p:cNvSpPr/>
            <p:nvPr/>
          </p:nvSpPr>
          <p:spPr>
            <a:xfrm>
              <a:off x="1598495" y="3640564"/>
              <a:ext cx="966653" cy="55762"/>
            </a:xfrm>
            <a:prstGeom prst="rect">
              <a:avLst/>
            </a:prstGeom>
            <a:solidFill>
              <a:srgbClr val="0680C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25891BDB-4C5F-40F6-B320-B4E90AD3DE1D}"/>
                </a:ext>
              </a:extLst>
            </p:cNvPr>
            <p:cNvSpPr/>
            <p:nvPr/>
          </p:nvSpPr>
          <p:spPr>
            <a:xfrm>
              <a:off x="1598495" y="3717815"/>
              <a:ext cx="966653" cy="55762"/>
            </a:xfrm>
            <a:prstGeom prst="rect">
              <a:avLst/>
            </a:prstGeom>
            <a:solidFill>
              <a:srgbClr val="57687C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63" name="Freeform 47">
              <a:extLst>
                <a:ext uri="{FF2B5EF4-FFF2-40B4-BE49-F238E27FC236}">
                  <a16:creationId xmlns:a16="http://schemas.microsoft.com/office/drawing/2014/main" id="{498A6AD0-40EF-4BB3-945E-DD8D32A78992}"/>
                </a:ext>
              </a:extLst>
            </p:cNvPr>
            <p:cNvSpPr/>
            <p:nvPr/>
          </p:nvSpPr>
          <p:spPr>
            <a:xfrm>
              <a:off x="2563521" y="1448007"/>
              <a:ext cx="1204814" cy="2019981"/>
            </a:xfrm>
            <a:custGeom>
              <a:avLst/>
              <a:gdLst>
                <a:gd name="connsiteX0" fmla="*/ 0 w 1177747"/>
                <a:gd name="connsiteY0" fmla="*/ 1945843 h 1945843"/>
                <a:gd name="connsiteX1" fmla="*/ 1177747 w 1177747"/>
                <a:gd name="connsiteY1" fmla="*/ 0 h 1945843"/>
                <a:gd name="connsiteX2" fmla="*/ 1177747 w 1177747"/>
                <a:gd name="connsiteY2" fmla="*/ 563270 h 1945843"/>
                <a:gd name="connsiteX3" fmla="*/ 0 w 1177747"/>
                <a:gd name="connsiteY3" fmla="*/ 1945843 h 1945843"/>
                <a:gd name="connsiteX0" fmla="*/ 0 w 1177747"/>
                <a:gd name="connsiteY0" fmla="*/ 1945843 h 2001427"/>
                <a:gd name="connsiteX1" fmla="*/ 1177747 w 1177747"/>
                <a:gd name="connsiteY1" fmla="*/ 0 h 2001427"/>
                <a:gd name="connsiteX2" fmla="*/ 1177747 w 1177747"/>
                <a:gd name="connsiteY2" fmla="*/ 563270 h 2001427"/>
                <a:gd name="connsiteX3" fmla="*/ 4432 w 1177747"/>
                <a:gd name="connsiteY3" fmla="*/ 2001427 h 2001427"/>
                <a:gd name="connsiteX4" fmla="*/ 0 w 1177747"/>
                <a:gd name="connsiteY4" fmla="*/ 1945843 h 2001427"/>
                <a:gd name="connsiteX0" fmla="*/ 0 w 1177747"/>
                <a:gd name="connsiteY0" fmla="*/ 1905052 h 2001427"/>
                <a:gd name="connsiteX1" fmla="*/ 1177747 w 1177747"/>
                <a:gd name="connsiteY1" fmla="*/ 0 h 2001427"/>
                <a:gd name="connsiteX2" fmla="*/ 1177747 w 1177747"/>
                <a:gd name="connsiteY2" fmla="*/ 563270 h 2001427"/>
                <a:gd name="connsiteX3" fmla="*/ 4432 w 1177747"/>
                <a:gd name="connsiteY3" fmla="*/ 2001427 h 2001427"/>
                <a:gd name="connsiteX4" fmla="*/ 0 w 1177747"/>
                <a:gd name="connsiteY4" fmla="*/ 1905052 h 2001427"/>
                <a:gd name="connsiteX0" fmla="*/ 0 w 1177747"/>
                <a:gd name="connsiteY0" fmla="*/ 1905052 h 1967434"/>
                <a:gd name="connsiteX1" fmla="*/ 1177747 w 1177747"/>
                <a:gd name="connsiteY1" fmla="*/ 0 h 1967434"/>
                <a:gd name="connsiteX2" fmla="*/ 1177747 w 1177747"/>
                <a:gd name="connsiteY2" fmla="*/ 563270 h 1967434"/>
                <a:gd name="connsiteX3" fmla="*/ 4432 w 1177747"/>
                <a:gd name="connsiteY3" fmla="*/ 1967434 h 1967434"/>
                <a:gd name="connsiteX4" fmla="*/ 0 w 1177747"/>
                <a:gd name="connsiteY4" fmla="*/ 1905052 h 1967434"/>
                <a:gd name="connsiteX0" fmla="*/ 0 w 1181147"/>
                <a:gd name="connsiteY0" fmla="*/ 1905052 h 1967434"/>
                <a:gd name="connsiteX1" fmla="*/ 1177747 w 1181147"/>
                <a:gd name="connsiteY1" fmla="*/ 0 h 1967434"/>
                <a:gd name="connsiteX2" fmla="*/ 1181147 w 1181147"/>
                <a:gd name="connsiteY2" fmla="*/ 580267 h 1967434"/>
                <a:gd name="connsiteX3" fmla="*/ 4432 w 1181147"/>
                <a:gd name="connsiteY3" fmla="*/ 1967434 h 1967434"/>
                <a:gd name="connsiteX4" fmla="*/ 0 w 1181147"/>
                <a:gd name="connsiteY4" fmla="*/ 1905052 h 1967434"/>
                <a:gd name="connsiteX0" fmla="*/ 0 w 1181147"/>
                <a:gd name="connsiteY0" fmla="*/ 1891455 h 1953837"/>
                <a:gd name="connsiteX1" fmla="*/ 1174347 w 1181147"/>
                <a:gd name="connsiteY1" fmla="*/ 0 h 1953837"/>
                <a:gd name="connsiteX2" fmla="*/ 1181147 w 1181147"/>
                <a:gd name="connsiteY2" fmla="*/ 566670 h 1953837"/>
                <a:gd name="connsiteX3" fmla="*/ 4432 w 1181147"/>
                <a:gd name="connsiteY3" fmla="*/ 1953837 h 1953837"/>
                <a:gd name="connsiteX4" fmla="*/ 0 w 1181147"/>
                <a:gd name="connsiteY4" fmla="*/ 1891455 h 1953837"/>
                <a:gd name="connsiteX0" fmla="*/ 0 w 1184694"/>
                <a:gd name="connsiteY0" fmla="*/ 1891455 h 1953837"/>
                <a:gd name="connsiteX1" fmla="*/ 1184544 w 1184694"/>
                <a:gd name="connsiteY1" fmla="*/ 0 h 1953837"/>
                <a:gd name="connsiteX2" fmla="*/ 1181147 w 1184694"/>
                <a:gd name="connsiteY2" fmla="*/ 566670 h 1953837"/>
                <a:gd name="connsiteX3" fmla="*/ 4432 w 1184694"/>
                <a:gd name="connsiteY3" fmla="*/ 1953837 h 1953837"/>
                <a:gd name="connsiteX4" fmla="*/ 0 w 1184694"/>
                <a:gd name="connsiteY4" fmla="*/ 1891455 h 1953837"/>
                <a:gd name="connsiteX0" fmla="*/ 0 w 1184694"/>
                <a:gd name="connsiteY0" fmla="*/ 1891455 h 1953837"/>
                <a:gd name="connsiteX1" fmla="*/ 1184544 w 1184694"/>
                <a:gd name="connsiteY1" fmla="*/ 0 h 1953837"/>
                <a:gd name="connsiteX2" fmla="*/ 1181147 w 1184694"/>
                <a:gd name="connsiteY2" fmla="*/ 573468 h 1953837"/>
                <a:gd name="connsiteX3" fmla="*/ 4432 w 1184694"/>
                <a:gd name="connsiteY3" fmla="*/ 1953837 h 1953837"/>
                <a:gd name="connsiteX4" fmla="*/ 0 w 1184694"/>
                <a:gd name="connsiteY4" fmla="*/ 1891455 h 1953837"/>
                <a:gd name="connsiteX0" fmla="*/ 457 w 1180262"/>
                <a:gd name="connsiteY0" fmla="*/ 1903679 h 1953837"/>
                <a:gd name="connsiteX1" fmla="*/ 1180112 w 1180262"/>
                <a:gd name="connsiteY1" fmla="*/ 0 h 1953837"/>
                <a:gd name="connsiteX2" fmla="*/ 1176715 w 1180262"/>
                <a:gd name="connsiteY2" fmla="*/ 573468 h 1953837"/>
                <a:gd name="connsiteX3" fmla="*/ 0 w 1180262"/>
                <a:gd name="connsiteY3" fmla="*/ 1953837 h 1953837"/>
                <a:gd name="connsiteX4" fmla="*/ 457 w 1180262"/>
                <a:gd name="connsiteY4" fmla="*/ 1903679 h 1953837"/>
                <a:gd name="connsiteX0" fmla="*/ 457 w 1183065"/>
                <a:gd name="connsiteY0" fmla="*/ 1903679 h 1953837"/>
                <a:gd name="connsiteX1" fmla="*/ 1180112 w 1183065"/>
                <a:gd name="connsiteY1" fmla="*/ 0 h 1953837"/>
                <a:gd name="connsiteX2" fmla="*/ 1183065 w 1183065"/>
                <a:gd name="connsiteY2" fmla="*/ 567118 h 1953837"/>
                <a:gd name="connsiteX3" fmla="*/ 0 w 1183065"/>
                <a:gd name="connsiteY3" fmla="*/ 1953837 h 1953837"/>
                <a:gd name="connsiteX4" fmla="*/ 457 w 1183065"/>
                <a:gd name="connsiteY4" fmla="*/ 1903679 h 1953837"/>
                <a:gd name="connsiteX0" fmla="*/ 457 w 1183065"/>
                <a:gd name="connsiteY0" fmla="*/ 1903679 h 1953837"/>
                <a:gd name="connsiteX1" fmla="*/ 1180112 w 1183065"/>
                <a:gd name="connsiteY1" fmla="*/ 0 h 1953837"/>
                <a:gd name="connsiteX2" fmla="*/ 1183065 w 1183065"/>
                <a:gd name="connsiteY2" fmla="*/ 569785 h 1953837"/>
                <a:gd name="connsiteX3" fmla="*/ 0 w 1183065"/>
                <a:gd name="connsiteY3" fmla="*/ 1953837 h 1953837"/>
                <a:gd name="connsiteX4" fmla="*/ 457 w 1183065"/>
                <a:gd name="connsiteY4" fmla="*/ 1903679 h 1953837"/>
                <a:gd name="connsiteX0" fmla="*/ 457 w 1183065"/>
                <a:gd name="connsiteY0" fmla="*/ 1903679 h 1953837"/>
                <a:gd name="connsiteX1" fmla="*/ 1180112 w 1183065"/>
                <a:gd name="connsiteY1" fmla="*/ 0 h 1953837"/>
                <a:gd name="connsiteX2" fmla="*/ 1183065 w 1183065"/>
                <a:gd name="connsiteY2" fmla="*/ 572452 h 1953837"/>
                <a:gd name="connsiteX3" fmla="*/ 0 w 1183065"/>
                <a:gd name="connsiteY3" fmla="*/ 1953837 h 1953837"/>
                <a:gd name="connsiteX4" fmla="*/ 457 w 1183065"/>
                <a:gd name="connsiteY4" fmla="*/ 1903679 h 1953837"/>
                <a:gd name="connsiteX0" fmla="*/ 457 w 1183065"/>
                <a:gd name="connsiteY0" fmla="*/ 1901373 h 1953837"/>
                <a:gd name="connsiteX1" fmla="*/ 1180112 w 1183065"/>
                <a:gd name="connsiteY1" fmla="*/ 0 h 1953837"/>
                <a:gd name="connsiteX2" fmla="*/ 1183065 w 1183065"/>
                <a:gd name="connsiteY2" fmla="*/ 572452 h 1953837"/>
                <a:gd name="connsiteX3" fmla="*/ 0 w 1183065"/>
                <a:gd name="connsiteY3" fmla="*/ 1953837 h 1953837"/>
                <a:gd name="connsiteX4" fmla="*/ 457 w 1183065"/>
                <a:gd name="connsiteY4" fmla="*/ 1901373 h 1953837"/>
                <a:gd name="connsiteX0" fmla="*/ 457 w 1183065"/>
                <a:gd name="connsiteY0" fmla="*/ 1901373 h 1956143"/>
                <a:gd name="connsiteX1" fmla="*/ 1180112 w 1183065"/>
                <a:gd name="connsiteY1" fmla="*/ 0 h 1956143"/>
                <a:gd name="connsiteX2" fmla="*/ 1183065 w 1183065"/>
                <a:gd name="connsiteY2" fmla="*/ 572452 h 1956143"/>
                <a:gd name="connsiteX3" fmla="*/ 0 w 1183065"/>
                <a:gd name="connsiteY3" fmla="*/ 1956143 h 1956143"/>
                <a:gd name="connsiteX4" fmla="*/ 457 w 1183065"/>
                <a:gd name="connsiteY4" fmla="*/ 1901373 h 1956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83065" h="1956143">
                  <a:moveTo>
                    <a:pt x="457" y="1901373"/>
                  </a:moveTo>
                  <a:lnTo>
                    <a:pt x="1180112" y="0"/>
                  </a:lnTo>
                  <a:cubicBezTo>
                    <a:pt x="1181245" y="193422"/>
                    <a:pt x="1181932" y="379030"/>
                    <a:pt x="1183065" y="572452"/>
                  </a:cubicBezTo>
                  <a:lnTo>
                    <a:pt x="0" y="1956143"/>
                  </a:lnTo>
                  <a:cubicBezTo>
                    <a:pt x="152" y="1939424"/>
                    <a:pt x="305" y="1918092"/>
                    <a:pt x="457" y="1901373"/>
                  </a:cubicBezTo>
                  <a:close/>
                </a:path>
              </a:pathLst>
            </a:custGeom>
            <a:solidFill>
              <a:srgbClr val="FBA200">
                <a:lumMod val="75000"/>
                <a:lumOff val="2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64" name="Freeform 48">
              <a:extLst>
                <a:ext uri="{FF2B5EF4-FFF2-40B4-BE49-F238E27FC236}">
                  <a16:creationId xmlns:a16="http://schemas.microsoft.com/office/drawing/2014/main" id="{4834166C-49A3-49D0-8F27-0F1C2CF63CD3}"/>
                </a:ext>
              </a:extLst>
            </p:cNvPr>
            <p:cNvSpPr/>
            <p:nvPr/>
          </p:nvSpPr>
          <p:spPr>
            <a:xfrm>
              <a:off x="2563618" y="2370857"/>
              <a:ext cx="1204719" cy="1171728"/>
            </a:xfrm>
            <a:custGeom>
              <a:avLst/>
              <a:gdLst>
                <a:gd name="connsiteX0" fmla="*/ 3399 w 1186340"/>
                <a:gd name="connsiteY0" fmla="*/ 1104759 h 1159147"/>
                <a:gd name="connsiteX1" fmla="*/ 1182941 w 1186340"/>
                <a:gd name="connsiteY1" fmla="*/ 0 h 1159147"/>
                <a:gd name="connsiteX2" fmla="*/ 1186340 w 1186340"/>
                <a:gd name="connsiteY2" fmla="*/ 554079 h 1159147"/>
                <a:gd name="connsiteX3" fmla="*/ 0 w 1186340"/>
                <a:gd name="connsiteY3" fmla="*/ 1159147 h 1159147"/>
                <a:gd name="connsiteX4" fmla="*/ 3399 w 1186340"/>
                <a:gd name="connsiteY4" fmla="*/ 1104759 h 1159147"/>
                <a:gd name="connsiteX0" fmla="*/ 3399 w 1187831"/>
                <a:gd name="connsiteY0" fmla="*/ 1104759 h 1159147"/>
                <a:gd name="connsiteX1" fmla="*/ 1187831 w 1187831"/>
                <a:gd name="connsiteY1" fmla="*/ 0 h 1159147"/>
                <a:gd name="connsiteX2" fmla="*/ 1186340 w 1187831"/>
                <a:gd name="connsiteY2" fmla="*/ 554079 h 1159147"/>
                <a:gd name="connsiteX3" fmla="*/ 0 w 1187831"/>
                <a:gd name="connsiteY3" fmla="*/ 1159147 h 1159147"/>
                <a:gd name="connsiteX4" fmla="*/ 3399 w 1187831"/>
                <a:gd name="connsiteY4" fmla="*/ 1104759 h 1159147"/>
                <a:gd name="connsiteX0" fmla="*/ 3399 w 1187831"/>
                <a:gd name="connsiteY0" fmla="*/ 1104759 h 1159147"/>
                <a:gd name="connsiteX1" fmla="*/ 1187831 w 1187831"/>
                <a:gd name="connsiteY1" fmla="*/ 0 h 1159147"/>
                <a:gd name="connsiteX2" fmla="*/ 1183895 w 1187831"/>
                <a:gd name="connsiteY2" fmla="*/ 566304 h 1159147"/>
                <a:gd name="connsiteX3" fmla="*/ 0 w 1187831"/>
                <a:gd name="connsiteY3" fmla="*/ 1159147 h 1159147"/>
                <a:gd name="connsiteX4" fmla="*/ 3399 w 1187831"/>
                <a:gd name="connsiteY4" fmla="*/ 1104759 h 1159147"/>
                <a:gd name="connsiteX0" fmla="*/ 13179 w 1187831"/>
                <a:gd name="connsiteY0" fmla="*/ 1080310 h 1159147"/>
                <a:gd name="connsiteX1" fmla="*/ 1187831 w 1187831"/>
                <a:gd name="connsiteY1" fmla="*/ 0 h 1159147"/>
                <a:gd name="connsiteX2" fmla="*/ 1183895 w 1187831"/>
                <a:gd name="connsiteY2" fmla="*/ 566304 h 1159147"/>
                <a:gd name="connsiteX3" fmla="*/ 0 w 1187831"/>
                <a:gd name="connsiteY3" fmla="*/ 1159147 h 1159147"/>
                <a:gd name="connsiteX4" fmla="*/ 13179 w 1187831"/>
                <a:gd name="connsiteY4" fmla="*/ 1080310 h 1159147"/>
                <a:gd name="connsiteX0" fmla="*/ 955 w 1175607"/>
                <a:gd name="connsiteY0" fmla="*/ 1080310 h 1134698"/>
                <a:gd name="connsiteX1" fmla="*/ 1175607 w 1175607"/>
                <a:gd name="connsiteY1" fmla="*/ 0 h 1134698"/>
                <a:gd name="connsiteX2" fmla="*/ 1171671 w 1175607"/>
                <a:gd name="connsiteY2" fmla="*/ 566304 h 1134698"/>
                <a:gd name="connsiteX3" fmla="*/ 0 w 1175607"/>
                <a:gd name="connsiteY3" fmla="*/ 1134698 h 1134698"/>
                <a:gd name="connsiteX4" fmla="*/ 955 w 1175607"/>
                <a:gd name="connsiteY4" fmla="*/ 1080310 h 1134698"/>
                <a:gd name="connsiteX0" fmla="*/ 10 w 1181997"/>
                <a:gd name="connsiteY0" fmla="*/ 1082755 h 1134698"/>
                <a:gd name="connsiteX1" fmla="*/ 1181997 w 1181997"/>
                <a:gd name="connsiteY1" fmla="*/ 0 h 1134698"/>
                <a:gd name="connsiteX2" fmla="*/ 1178061 w 1181997"/>
                <a:gd name="connsiteY2" fmla="*/ 566304 h 1134698"/>
                <a:gd name="connsiteX3" fmla="*/ 6390 w 1181997"/>
                <a:gd name="connsiteY3" fmla="*/ 1134698 h 1134698"/>
                <a:gd name="connsiteX4" fmla="*/ 10 w 1181997"/>
                <a:gd name="connsiteY4" fmla="*/ 1082755 h 1134698"/>
                <a:gd name="connsiteX0" fmla="*/ 32 w 1182019"/>
                <a:gd name="connsiteY0" fmla="*/ 1082755 h 1134698"/>
                <a:gd name="connsiteX1" fmla="*/ 1182019 w 1182019"/>
                <a:gd name="connsiteY1" fmla="*/ 0 h 1134698"/>
                <a:gd name="connsiteX2" fmla="*/ 1178083 w 1182019"/>
                <a:gd name="connsiteY2" fmla="*/ 566304 h 1134698"/>
                <a:gd name="connsiteX3" fmla="*/ 1522 w 1182019"/>
                <a:gd name="connsiteY3" fmla="*/ 1134698 h 1134698"/>
                <a:gd name="connsiteX4" fmla="*/ 32 w 1182019"/>
                <a:gd name="connsiteY4" fmla="*/ 1082755 h 1134698"/>
                <a:gd name="connsiteX0" fmla="*/ 32 w 1182019"/>
                <a:gd name="connsiteY0" fmla="*/ 1082755 h 1134698"/>
                <a:gd name="connsiteX1" fmla="*/ 1182019 w 1182019"/>
                <a:gd name="connsiteY1" fmla="*/ 0 h 1134698"/>
                <a:gd name="connsiteX2" fmla="*/ 1173193 w 1182019"/>
                <a:gd name="connsiteY2" fmla="*/ 573639 h 1134698"/>
                <a:gd name="connsiteX3" fmla="*/ 1522 w 1182019"/>
                <a:gd name="connsiteY3" fmla="*/ 1134698 h 1134698"/>
                <a:gd name="connsiteX4" fmla="*/ 32 w 1182019"/>
                <a:gd name="connsiteY4" fmla="*/ 1082755 h 1134698"/>
                <a:gd name="connsiteX0" fmla="*/ 32 w 1182019"/>
                <a:gd name="connsiteY0" fmla="*/ 1082755 h 1134698"/>
                <a:gd name="connsiteX1" fmla="*/ 1182019 w 1182019"/>
                <a:gd name="connsiteY1" fmla="*/ 0 h 1134698"/>
                <a:gd name="connsiteX2" fmla="*/ 1175638 w 1182019"/>
                <a:gd name="connsiteY2" fmla="*/ 573639 h 1134698"/>
                <a:gd name="connsiteX3" fmla="*/ 1522 w 1182019"/>
                <a:gd name="connsiteY3" fmla="*/ 1134698 h 1134698"/>
                <a:gd name="connsiteX4" fmla="*/ 32 w 1182019"/>
                <a:gd name="connsiteY4" fmla="*/ 1082755 h 1134698"/>
                <a:gd name="connsiteX0" fmla="*/ 32 w 1182972"/>
                <a:gd name="connsiteY0" fmla="*/ 1082755 h 1134698"/>
                <a:gd name="connsiteX1" fmla="*/ 1182019 w 1182972"/>
                <a:gd name="connsiteY1" fmla="*/ 0 h 1134698"/>
                <a:gd name="connsiteX2" fmla="*/ 1182972 w 1182972"/>
                <a:gd name="connsiteY2" fmla="*/ 573639 h 1134698"/>
                <a:gd name="connsiteX3" fmla="*/ 1522 w 1182972"/>
                <a:gd name="connsiteY3" fmla="*/ 1134698 h 1134698"/>
                <a:gd name="connsiteX4" fmla="*/ 32 w 1182972"/>
                <a:gd name="connsiteY4" fmla="*/ 1082755 h 1134698"/>
                <a:gd name="connsiteX0" fmla="*/ 32 w 1182972"/>
                <a:gd name="connsiteY0" fmla="*/ 1082755 h 1134698"/>
                <a:gd name="connsiteX1" fmla="*/ 1182019 w 1182972"/>
                <a:gd name="connsiteY1" fmla="*/ 0 h 1134698"/>
                <a:gd name="connsiteX2" fmla="*/ 1182972 w 1182972"/>
                <a:gd name="connsiteY2" fmla="*/ 578973 h 1134698"/>
                <a:gd name="connsiteX3" fmla="*/ 1522 w 1182972"/>
                <a:gd name="connsiteY3" fmla="*/ 1134698 h 1134698"/>
                <a:gd name="connsiteX4" fmla="*/ 32 w 1182972"/>
                <a:gd name="connsiteY4" fmla="*/ 1082755 h 1134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82972" h="1134698">
                  <a:moveTo>
                    <a:pt x="32" y="1082755"/>
                  </a:moveTo>
                  <a:lnTo>
                    <a:pt x="1182019" y="0"/>
                  </a:lnTo>
                  <a:cubicBezTo>
                    <a:pt x="1182337" y="191213"/>
                    <a:pt x="1182654" y="387760"/>
                    <a:pt x="1182972" y="578973"/>
                  </a:cubicBezTo>
                  <a:lnTo>
                    <a:pt x="1522" y="1134698"/>
                  </a:lnTo>
                  <a:cubicBezTo>
                    <a:pt x="1840" y="1116569"/>
                    <a:pt x="-286" y="1100884"/>
                    <a:pt x="32" y="1082755"/>
                  </a:cubicBezTo>
                  <a:close/>
                </a:path>
              </a:pathLst>
            </a:custGeom>
            <a:solidFill>
              <a:srgbClr val="90C22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65" name="Freeform 49">
              <a:extLst>
                <a:ext uri="{FF2B5EF4-FFF2-40B4-BE49-F238E27FC236}">
                  <a16:creationId xmlns:a16="http://schemas.microsoft.com/office/drawing/2014/main" id="{22F92E3A-4114-4088-8F61-F12871E26CBC}"/>
                </a:ext>
              </a:extLst>
            </p:cNvPr>
            <p:cNvSpPr/>
            <p:nvPr/>
          </p:nvSpPr>
          <p:spPr>
            <a:xfrm>
              <a:off x="2563560" y="3293587"/>
              <a:ext cx="1204775" cy="594533"/>
            </a:xfrm>
            <a:custGeom>
              <a:avLst/>
              <a:gdLst>
                <a:gd name="connsiteX0" fmla="*/ 0 w 1182941"/>
                <a:gd name="connsiteY0" fmla="*/ 339925 h 571075"/>
                <a:gd name="connsiteX1" fmla="*/ 1182941 w 1182941"/>
                <a:gd name="connsiteY1" fmla="*/ 571075 h 571075"/>
                <a:gd name="connsiteX2" fmla="*/ 1182941 w 1182941"/>
                <a:gd name="connsiteY2" fmla="*/ 0 h 571075"/>
                <a:gd name="connsiteX3" fmla="*/ 0 w 1182941"/>
                <a:gd name="connsiteY3" fmla="*/ 339925 h 571075"/>
                <a:gd name="connsiteX0" fmla="*/ 0 w 1182941"/>
                <a:gd name="connsiteY0" fmla="*/ 259242 h 571075"/>
                <a:gd name="connsiteX1" fmla="*/ 1182941 w 1182941"/>
                <a:gd name="connsiteY1" fmla="*/ 571075 h 571075"/>
                <a:gd name="connsiteX2" fmla="*/ 1182941 w 1182941"/>
                <a:gd name="connsiteY2" fmla="*/ 0 h 571075"/>
                <a:gd name="connsiteX3" fmla="*/ 0 w 1182941"/>
                <a:gd name="connsiteY3" fmla="*/ 259242 h 571075"/>
                <a:gd name="connsiteX0" fmla="*/ 576 w 1183517"/>
                <a:gd name="connsiteY0" fmla="*/ 259242 h 571075"/>
                <a:gd name="connsiteX1" fmla="*/ 9283 w 1183517"/>
                <a:gd name="connsiteY1" fmla="*/ 305851 h 571075"/>
                <a:gd name="connsiteX2" fmla="*/ 1183517 w 1183517"/>
                <a:gd name="connsiteY2" fmla="*/ 571075 h 571075"/>
                <a:gd name="connsiteX3" fmla="*/ 1183517 w 1183517"/>
                <a:gd name="connsiteY3" fmla="*/ 0 h 571075"/>
                <a:gd name="connsiteX4" fmla="*/ 576 w 1183517"/>
                <a:gd name="connsiteY4" fmla="*/ 259242 h 571075"/>
                <a:gd name="connsiteX0" fmla="*/ 0 w 1182941"/>
                <a:gd name="connsiteY0" fmla="*/ 259242 h 571075"/>
                <a:gd name="connsiteX1" fmla="*/ 8707 w 1182941"/>
                <a:gd name="connsiteY1" fmla="*/ 305851 h 571075"/>
                <a:gd name="connsiteX2" fmla="*/ 1182941 w 1182941"/>
                <a:gd name="connsiteY2" fmla="*/ 571075 h 571075"/>
                <a:gd name="connsiteX3" fmla="*/ 1182941 w 1182941"/>
                <a:gd name="connsiteY3" fmla="*/ 0 h 571075"/>
                <a:gd name="connsiteX4" fmla="*/ 0 w 1182941"/>
                <a:gd name="connsiteY4" fmla="*/ 259242 h 571075"/>
                <a:gd name="connsiteX0" fmla="*/ 0 w 1182941"/>
                <a:gd name="connsiteY0" fmla="*/ 259242 h 571075"/>
                <a:gd name="connsiteX1" fmla="*/ 8707 w 1182941"/>
                <a:gd name="connsiteY1" fmla="*/ 305851 h 571075"/>
                <a:gd name="connsiteX2" fmla="*/ 1182941 w 1182941"/>
                <a:gd name="connsiteY2" fmla="*/ 571075 h 571075"/>
                <a:gd name="connsiteX3" fmla="*/ 1182941 w 1182941"/>
                <a:gd name="connsiteY3" fmla="*/ 0 h 571075"/>
                <a:gd name="connsiteX4" fmla="*/ 0 w 1182941"/>
                <a:gd name="connsiteY4" fmla="*/ 259242 h 571075"/>
                <a:gd name="connsiteX0" fmla="*/ 1610 w 1184551"/>
                <a:gd name="connsiteY0" fmla="*/ 259242 h 571075"/>
                <a:gd name="connsiteX1" fmla="*/ 2982 w 1184551"/>
                <a:gd name="connsiteY1" fmla="*/ 303406 h 571075"/>
                <a:gd name="connsiteX2" fmla="*/ 1184551 w 1184551"/>
                <a:gd name="connsiteY2" fmla="*/ 571075 h 571075"/>
                <a:gd name="connsiteX3" fmla="*/ 1184551 w 1184551"/>
                <a:gd name="connsiteY3" fmla="*/ 0 h 571075"/>
                <a:gd name="connsiteX4" fmla="*/ 1610 w 1184551"/>
                <a:gd name="connsiteY4" fmla="*/ 259242 h 571075"/>
                <a:gd name="connsiteX0" fmla="*/ 0 w 1182941"/>
                <a:gd name="connsiteY0" fmla="*/ 259242 h 571075"/>
                <a:gd name="connsiteX1" fmla="*/ 1372 w 1182941"/>
                <a:gd name="connsiteY1" fmla="*/ 303406 h 571075"/>
                <a:gd name="connsiteX2" fmla="*/ 1182941 w 1182941"/>
                <a:gd name="connsiteY2" fmla="*/ 571075 h 571075"/>
                <a:gd name="connsiteX3" fmla="*/ 1182941 w 1182941"/>
                <a:gd name="connsiteY3" fmla="*/ 0 h 571075"/>
                <a:gd name="connsiteX4" fmla="*/ 0 w 1182941"/>
                <a:gd name="connsiteY4" fmla="*/ 259242 h 571075"/>
                <a:gd name="connsiteX0" fmla="*/ 0 w 1182941"/>
                <a:gd name="connsiteY0" fmla="*/ 266577 h 578410"/>
                <a:gd name="connsiteX1" fmla="*/ 1372 w 1182941"/>
                <a:gd name="connsiteY1" fmla="*/ 310741 h 578410"/>
                <a:gd name="connsiteX2" fmla="*/ 1182941 w 1182941"/>
                <a:gd name="connsiteY2" fmla="*/ 578410 h 578410"/>
                <a:gd name="connsiteX3" fmla="*/ 1180496 w 1182941"/>
                <a:gd name="connsiteY3" fmla="*/ 0 h 578410"/>
                <a:gd name="connsiteX4" fmla="*/ 0 w 1182941"/>
                <a:gd name="connsiteY4" fmla="*/ 266577 h 578410"/>
                <a:gd name="connsiteX0" fmla="*/ 0 w 1182941"/>
                <a:gd name="connsiteY0" fmla="*/ 266577 h 575743"/>
                <a:gd name="connsiteX1" fmla="*/ 1372 w 1182941"/>
                <a:gd name="connsiteY1" fmla="*/ 310741 h 575743"/>
                <a:gd name="connsiteX2" fmla="*/ 1182941 w 1182941"/>
                <a:gd name="connsiteY2" fmla="*/ 575743 h 575743"/>
                <a:gd name="connsiteX3" fmla="*/ 1180496 w 1182941"/>
                <a:gd name="connsiteY3" fmla="*/ 0 h 575743"/>
                <a:gd name="connsiteX4" fmla="*/ 0 w 1182941"/>
                <a:gd name="connsiteY4" fmla="*/ 266577 h 575743"/>
                <a:gd name="connsiteX0" fmla="*/ 0 w 1182941"/>
                <a:gd name="connsiteY0" fmla="*/ 261965 h 575743"/>
                <a:gd name="connsiteX1" fmla="*/ 1372 w 1182941"/>
                <a:gd name="connsiteY1" fmla="*/ 310741 h 575743"/>
                <a:gd name="connsiteX2" fmla="*/ 1182941 w 1182941"/>
                <a:gd name="connsiteY2" fmla="*/ 575743 h 575743"/>
                <a:gd name="connsiteX3" fmla="*/ 1180496 w 1182941"/>
                <a:gd name="connsiteY3" fmla="*/ 0 h 575743"/>
                <a:gd name="connsiteX4" fmla="*/ 0 w 1182941"/>
                <a:gd name="connsiteY4" fmla="*/ 261965 h 575743"/>
                <a:gd name="connsiteX0" fmla="*/ 0 w 1182941"/>
                <a:gd name="connsiteY0" fmla="*/ 261965 h 575743"/>
                <a:gd name="connsiteX1" fmla="*/ 1372 w 1182941"/>
                <a:gd name="connsiteY1" fmla="*/ 317659 h 575743"/>
                <a:gd name="connsiteX2" fmla="*/ 1182941 w 1182941"/>
                <a:gd name="connsiteY2" fmla="*/ 575743 h 575743"/>
                <a:gd name="connsiteX3" fmla="*/ 1180496 w 1182941"/>
                <a:gd name="connsiteY3" fmla="*/ 0 h 575743"/>
                <a:gd name="connsiteX4" fmla="*/ 0 w 1182941"/>
                <a:gd name="connsiteY4" fmla="*/ 261965 h 575743"/>
                <a:gd name="connsiteX0" fmla="*/ 966 w 1181569"/>
                <a:gd name="connsiteY0" fmla="*/ 261965 h 575743"/>
                <a:gd name="connsiteX1" fmla="*/ 0 w 1181569"/>
                <a:gd name="connsiteY1" fmla="*/ 317659 h 575743"/>
                <a:gd name="connsiteX2" fmla="*/ 1181569 w 1181569"/>
                <a:gd name="connsiteY2" fmla="*/ 575743 h 575743"/>
                <a:gd name="connsiteX3" fmla="*/ 1179124 w 1181569"/>
                <a:gd name="connsiteY3" fmla="*/ 0 h 575743"/>
                <a:gd name="connsiteX4" fmla="*/ 966 w 1181569"/>
                <a:gd name="connsiteY4" fmla="*/ 261965 h 575743"/>
                <a:gd name="connsiteX0" fmla="*/ 966 w 1181569"/>
                <a:gd name="connsiteY0" fmla="*/ 261965 h 575743"/>
                <a:gd name="connsiteX1" fmla="*/ 0 w 1181569"/>
                <a:gd name="connsiteY1" fmla="*/ 317659 h 575743"/>
                <a:gd name="connsiteX2" fmla="*/ 1181569 w 1181569"/>
                <a:gd name="connsiteY2" fmla="*/ 575743 h 575743"/>
                <a:gd name="connsiteX3" fmla="*/ 1179124 w 1181569"/>
                <a:gd name="connsiteY3" fmla="*/ 0 h 575743"/>
                <a:gd name="connsiteX4" fmla="*/ 966 w 1181569"/>
                <a:gd name="connsiteY4" fmla="*/ 261965 h 575743"/>
                <a:gd name="connsiteX0" fmla="*/ 1982 w 1182585"/>
                <a:gd name="connsiteY0" fmla="*/ 261965 h 575743"/>
                <a:gd name="connsiteX1" fmla="*/ 1016 w 1182585"/>
                <a:gd name="connsiteY1" fmla="*/ 317659 h 575743"/>
                <a:gd name="connsiteX2" fmla="*/ 1182585 w 1182585"/>
                <a:gd name="connsiteY2" fmla="*/ 575743 h 575743"/>
                <a:gd name="connsiteX3" fmla="*/ 1180140 w 1182585"/>
                <a:gd name="connsiteY3" fmla="*/ 0 h 575743"/>
                <a:gd name="connsiteX4" fmla="*/ 1982 w 1182585"/>
                <a:gd name="connsiteY4" fmla="*/ 261965 h 575743"/>
                <a:gd name="connsiteX0" fmla="*/ 2423 w 1183026"/>
                <a:gd name="connsiteY0" fmla="*/ 261965 h 575743"/>
                <a:gd name="connsiteX1" fmla="*/ 1457 w 1183026"/>
                <a:gd name="connsiteY1" fmla="*/ 317659 h 575743"/>
                <a:gd name="connsiteX2" fmla="*/ 1183026 w 1183026"/>
                <a:gd name="connsiteY2" fmla="*/ 575743 h 575743"/>
                <a:gd name="connsiteX3" fmla="*/ 1180581 w 1183026"/>
                <a:gd name="connsiteY3" fmla="*/ 0 h 575743"/>
                <a:gd name="connsiteX4" fmla="*/ 2423 w 1183026"/>
                <a:gd name="connsiteY4" fmla="*/ 261965 h 575743"/>
                <a:gd name="connsiteX0" fmla="*/ 1940 w 1182543"/>
                <a:gd name="connsiteY0" fmla="*/ 261965 h 575743"/>
                <a:gd name="connsiteX1" fmla="*/ 3312 w 1182543"/>
                <a:gd name="connsiteY1" fmla="*/ 317659 h 575743"/>
                <a:gd name="connsiteX2" fmla="*/ 1182543 w 1182543"/>
                <a:gd name="connsiteY2" fmla="*/ 575743 h 575743"/>
                <a:gd name="connsiteX3" fmla="*/ 1180098 w 1182543"/>
                <a:gd name="connsiteY3" fmla="*/ 0 h 575743"/>
                <a:gd name="connsiteX4" fmla="*/ 1940 w 1182543"/>
                <a:gd name="connsiteY4" fmla="*/ 261965 h 575743"/>
                <a:gd name="connsiteX0" fmla="*/ 2423 w 1183026"/>
                <a:gd name="connsiteY0" fmla="*/ 261965 h 575743"/>
                <a:gd name="connsiteX1" fmla="*/ 1457 w 1183026"/>
                <a:gd name="connsiteY1" fmla="*/ 315354 h 575743"/>
                <a:gd name="connsiteX2" fmla="*/ 1183026 w 1183026"/>
                <a:gd name="connsiteY2" fmla="*/ 575743 h 575743"/>
                <a:gd name="connsiteX3" fmla="*/ 1180581 w 1183026"/>
                <a:gd name="connsiteY3" fmla="*/ 0 h 575743"/>
                <a:gd name="connsiteX4" fmla="*/ 2423 w 1183026"/>
                <a:gd name="connsiteY4" fmla="*/ 261965 h 57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83026" h="575743">
                  <a:moveTo>
                    <a:pt x="2423" y="261965"/>
                  </a:moveTo>
                  <a:cubicBezTo>
                    <a:pt x="-3106" y="295430"/>
                    <a:pt x="2736" y="276999"/>
                    <a:pt x="1457" y="315354"/>
                  </a:cubicBezTo>
                  <a:lnTo>
                    <a:pt x="1183026" y="575743"/>
                  </a:lnTo>
                  <a:lnTo>
                    <a:pt x="1180581" y="0"/>
                  </a:lnTo>
                  <a:lnTo>
                    <a:pt x="2423" y="261965"/>
                  </a:lnTo>
                  <a:close/>
                </a:path>
              </a:pathLst>
            </a:custGeom>
            <a:solidFill>
              <a:srgbClr val="07A39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66" name="Freeform 50">
              <a:extLst>
                <a:ext uri="{FF2B5EF4-FFF2-40B4-BE49-F238E27FC236}">
                  <a16:creationId xmlns:a16="http://schemas.microsoft.com/office/drawing/2014/main" id="{94421D3D-1D10-4393-B5E2-74BDB5D2F463}"/>
                </a:ext>
              </a:extLst>
            </p:cNvPr>
            <p:cNvSpPr/>
            <p:nvPr/>
          </p:nvSpPr>
          <p:spPr>
            <a:xfrm flipV="1">
              <a:off x="2565704" y="3716962"/>
              <a:ext cx="1202632" cy="2016763"/>
            </a:xfrm>
            <a:custGeom>
              <a:avLst/>
              <a:gdLst>
                <a:gd name="connsiteX0" fmla="*/ 0 w 1177747"/>
                <a:gd name="connsiteY0" fmla="*/ 1945843 h 1945843"/>
                <a:gd name="connsiteX1" fmla="*/ 1177747 w 1177747"/>
                <a:gd name="connsiteY1" fmla="*/ 0 h 1945843"/>
                <a:gd name="connsiteX2" fmla="*/ 1177747 w 1177747"/>
                <a:gd name="connsiteY2" fmla="*/ 563270 h 1945843"/>
                <a:gd name="connsiteX3" fmla="*/ 0 w 1177747"/>
                <a:gd name="connsiteY3" fmla="*/ 1945843 h 1945843"/>
                <a:gd name="connsiteX0" fmla="*/ 0 w 1177747"/>
                <a:gd name="connsiteY0" fmla="*/ 1945843 h 2001427"/>
                <a:gd name="connsiteX1" fmla="*/ 1177747 w 1177747"/>
                <a:gd name="connsiteY1" fmla="*/ 0 h 2001427"/>
                <a:gd name="connsiteX2" fmla="*/ 1177747 w 1177747"/>
                <a:gd name="connsiteY2" fmla="*/ 563270 h 2001427"/>
                <a:gd name="connsiteX3" fmla="*/ 4432 w 1177747"/>
                <a:gd name="connsiteY3" fmla="*/ 2001427 h 2001427"/>
                <a:gd name="connsiteX4" fmla="*/ 0 w 1177747"/>
                <a:gd name="connsiteY4" fmla="*/ 1945843 h 2001427"/>
                <a:gd name="connsiteX0" fmla="*/ 0 w 1177747"/>
                <a:gd name="connsiteY0" fmla="*/ 1905052 h 2001427"/>
                <a:gd name="connsiteX1" fmla="*/ 1177747 w 1177747"/>
                <a:gd name="connsiteY1" fmla="*/ 0 h 2001427"/>
                <a:gd name="connsiteX2" fmla="*/ 1177747 w 1177747"/>
                <a:gd name="connsiteY2" fmla="*/ 563270 h 2001427"/>
                <a:gd name="connsiteX3" fmla="*/ 4432 w 1177747"/>
                <a:gd name="connsiteY3" fmla="*/ 2001427 h 2001427"/>
                <a:gd name="connsiteX4" fmla="*/ 0 w 1177747"/>
                <a:gd name="connsiteY4" fmla="*/ 1905052 h 2001427"/>
                <a:gd name="connsiteX0" fmla="*/ 0 w 1177747"/>
                <a:gd name="connsiteY0" fmla="*/ 1905052 h 1967434"/>
                <a:gd name="connsiteX1" fmla="*/ 1177747 w 1177747"/>
                <a:gd name="connsiteY1" fmla="*/ 0 h 1967434"/>
                <a:gd name="connsiteX2" fmla="*/ 1177747 w 1177747"/>
                <a:gd name="connsiteY2" fmla="*/ 563270 h 1967434"/>
                <a:gd name="connsiteX3" fmla="*/ 4432 w 1177747"/>
                <a:gd name="connsiteY3" fmla="*/ 1967434 h 1967434"/>
                <a:gd name="connsiteX4" fmla="*/ 0 w 1177747"/>
                <a:gd name="connsiteY4" fmla="*/ 1905052 h 1967434"/>
                <a:gd name="connsiteX0" fmla="*/ 0 w 1181147"/>
                <a:gd name="connsiteY0" fmla="*/ 1905052 h 1967434"/>
                <a:gd name="connsiteX1" fmla="*/ 1177747 w 1181147"/>
                <a:gd name="connsiteY1" fmla="*/ 0 h 1967434"/>
                <a:gd name="connsiteX2" fmla="*/ 1181147 w 1181147"/>
                <a:gd name="connsiteY2" fmla="*/ 580267 h 1967434"/>
                <a:gd name="connsiteX3" fmla="*/ 4432 w 1181147"/>
                <a:gd name="connsiteY3" fmla="*/ 1967434 h 1967434"/>
                <a:gd name="connsiteX4" fmla="*/ 0 w 1181147"/>
                <a:gd name="connsiteY4" fmla="*/ 1905052 h 1967434"/>
                <a:gd name="connsiteX0" fmla="*/ 0 w 1181147"/>
                <a:gd name="connsiteY0" fmla="*/ 1891455 h 1953837"/>
                <a:gd name="connsiteX1" fmla="*/ 1174347 w 1181147"/>
                <a:gd name="connsiteY1" fmla="*/ 0 h 1953837"/>
                <a:gd name="connsiteX2" fmla="*/ 1181147 w 1181147"/>
                <a:gd name="connsiteY2" fmla="*/ 566670 h 1953837"/>
                <a:gd name="connsiteX3" fmla="*/ 4432 w 1181147"/>
                <a:gd name="connsiteY3" fmla="*/ 1953837 h 1953837"/>
                <a:gd name="connsiteX4" fmla="*/ 0 w 1181147"/>
                <a:gd name="connsiteY4" fmla="*/ 1891455 h 1953837"/>
                <a:gd name="connsiteX0" fmla="*/ 0 w 1184694"/>
                <a:gd name="connsiteY0" fmla="*/ 1891455 h 1953837"/>
                <a:gd name="connsiteX1" fmla="*/ 1184544 w 1184694"/>
                <a:gd name="connsiteY1" fmla="*/ 0 h 1953837"/>
                <a:gd name="connsiteX2" fmla="*/ 1181147 w 1184694"/>
                <a:gd name="connsiteY2" fmla="*/ 566670 h 1953837"/>
                <a:gd name="connsiteX3" fmla="*/ 4432 w 1184694"/>
                <a:gd name="connsiteY3" fmla="*/ 1953837 h 1953837"/>
                <a:gd name="connsiteX4" fmla="*/ 0 w 1184694"/>
                <a:gd name="connsiteY4" fmla="*/ 1891455 h 1953837"/>
                <a:gd name="connsiteX0" fmla="*/ 0 w 1184694"/>
                <a:gd name="connsiteY0" fmla="*/ 1891455 h 1953837"/>
                <a:gd name="connsiteX1" fmla="*/ 1184544 w 1184694"/>
                <a:gd name="connsiteY1" fmla="*/ 0 h 1953837"/>
                <a:gd name="connsiteX2" fmla="*/ 1181147 w 1184694"/>
                <a:gd name="connsiteY2" fmla="*/ 573468 h 1953837"/>
                <a:gd name="connsiteX3" fmla="*/ 4432 w 1184694"/>
                <a:gd name="connsiteY3" fmla="*/ 1953837 h 1953837"/>
                <a:gd name="connsiteX4" fmla="*/ 0 w 1184694"/>
                <a:gd name="connsiteY4" fmla="*/ 1891455 h 1953837"/>
                <a:gd name="connsiteX0" fmla="*/ 457 w 1180262"/>
                <a:gd name="connsiteY0" fmla="*/ 1903679 h 1953837"/>
                <a:gd name="connsiteX1" fmla="*/ 1180112 w 1180262"/>
                <a:gd name="connsiteY1" fmla="*/ 0 h 1953837"/>
                <a:gd name="connsiteX2" fmla="*/ 1176715 w 1180262"/>
                <a:gd name="connsiteY2" fmla="*/ 573468 h 1953837"/>
                <a:gd name="connsiteX3" fmla="*/ 0 w 1180262"/>
                <a:gd name="connsiteY3" fmla="*/ 1953837 h 1953837"/>
                <a:gd name="connsiteX4" fmla="*/ 457 w 1180262"/>
                <a:gd name="connsiteY4" fmla="*/ 1903679 h 1953837"/>
                <a:gd name="connsiteX0" fmla="*/ 457 w 1183065"/>
                <a:gd name="connsiteY0" fmla="*/ 1903679 h 1953837"/>
                <a:gd name="connsiteX1" fmla="*/ 1180112 w 1183065"/>
                <a:gd name="connsiteY1" fmla="*/ 0 h 1953837"/>
                <a:gd name="connsiteX2" fmla="*/ 1183065 w 1183065"/>
                <a:gd name="connsiteY2" fmla="*/ 560768 h 1953837"/>
                <a:gd name="connsiteX3" fmla="*/ 0 w 1183065"/>
                <a:gd name="connsiteY3" fmla="*/ 1953837 h 1953837"/>
                <a:gd name="connsiteX4" fmla="*/ 457 w 1183065"/>
                <a:gd name="connsiteY4" fmla="*/ 1903679 h 1953837"/>
                <a:gd name="connsiteX0" fmla="*/ 457 w 1186612"/>
                <a:gd name="connsiteY0" fmla="*/ 1903679 h 1953837"/>
                <a:gd name="connsiteX1" fmla="*/ 1186462 w 1186612"/>
                <a:gd name="connsiteY1" fmla="*/ 0 h 1953837"/>
                <a:gd name="connsiteX2" fmla="*/ 1183065 w 1186612"/>
                <a:gd name="connsiteY2" fmla="*/ 560768 h 1953837"/>
                <a:gd name="connsiteX3" fmla="*/ 0 w 1186612"/>
                <a:gd name="connsiteY3" fmla="*/ 1953837 h 1953837"/>
                <a:gd name="connsiteX4" fmla="*/ 457 w 1186612"/>
                <a:gd name="connsiteY4" fmla="*/ 1903679 h 1953837"/>
                <a:gd name="connsiteX0" fmla="*/ 457 w 1183065"/>
                <a:gd name="connsiteY0" fmla="*/ 1903679 h 1953837"/>
                <a:gd name="connsiteX1" fmla="*/ 1180112 w 1183065"/>
                <a:gd name="connsiteY1" fmla="*/ 0 h 1953837"/>
                <a:gd name="connsiteX2" fmla="*/ 1183065 w 1183065"/>
                <a:gd name="connsiteY2" fmla="*/ 560768 h 1953837"/>
                <a:gd name="connsiteX3" fmla="*/ 0 w 1183065"/>
                <a:gd name="connsiteY3" fmla="*/ 1953837 h 1953837"/>
                <a:gd name="connsiteX4" fmla="*/ 457 w 1183065"/>
                <a:gd name="connsiteY4" fmla="*/ 1903679 h 1953837"/>
                <a:gd name="connsiteX0" fmla="*/ 457 w 1183262"/>
                <a:gd name="connsiteY0" fmla="*/ 1912094 h 1962252"/>
                <a:gd name="connsiteX1" fmla="*/ 1182917 w 1183262"/>
                <a:gd name="connsiteY1" fmla="*/ 0 h 1962252"/>
                <a:gd name="connsiteX2" fmla="*/ 1183065 w 1183262"/>
                <a:gd name="connsiteY2" fmla="*/ 569183 h 1962252"/>
                <a:gd name="connsiteX3" fmla="*/ 0 w 1183262"/>
                <a:gd name="connsiteY3" fmla="*/ 1962252 h 1962252"/>
                <a:gd name="connsiteX4" fmla="*/ 457 w 1183262"/>
                <a:gd name="connsiteY4" fmla="*/ 1912094 h 1962252"/>
                <a:gd name="connsiteX0" fmla="*/ 457 w 1183262"/>
                <a:gd name="connsiteY0" fmla="*/ 1912094 h 1962252"/>
                <a:gd name="connsiteX1" fmla="*/ 1182917 w 1183262"/>
                <a:gd name="connsiteY1" fmla="*/ 0 h 1962252"/>
                <a:gd name="connsiteX2" fmla="*/ 1183065 w 1183262"/>
                <a:gd name="connsiteY2" fmla="*/ 574518 h 1962252"/>
                <a:gd name="connsiteX3" fmla="*/ 0 w 1183262"/>
                <a:gd name="connsiteY3" fmla="*/ 1962252 h 1962252"/>
                <a:gd name="connsiteX4" fmla="*/ 457 w 1183262"/>
                <a:gd name="connsiteY4" fmla="*/ 1912094 h 1962252"/>
                <a:gd name="connsiteX0" fmla="*/ 3 w 1182808"/>
                <a:gd name="connsiteY0" fmla="*/ 1912094 h 1946110"/>
                <a:gd name="connsiteX1" fmla="*/ 1182463 w 1182808"/>
                <a:gd name="connsiteY1" fmla="*/ 0 h 1946110"/>
                <a:gd name="connsiteX2" fmla="*/ 1182611 w 1182808"/>
                <a:gd name="connsiteY2" fmla="*/ 574518 h 1946110"/>
                <a:gd name="connsiteX3" fmla="*/ 6561 w 1182808"/>
                <a:gd name="connsiteY3" fmla="*/ 1946110 h 1946110"/>
                <a:gd name="connsiteX4" fmla="*/ 3 w 1182808"/>
                <a:gd name="connsiteY4" fmla="*/ 1912094 h 1946110"/>
                <a:gd name="connsiteX0" fmla="*/ 8 w 1178136"/>
                <a:gd name="connsiteY0" fmla="*/ 1895953 h 1946110"/>
                <a:gd name="connsiteX1" fmla="*/ 1177791 w 1178136"/>
                <a:gd name="connsiteY1" fmla="*/ 0 h 1946110"/>
                <a:gd name="connsiteX2" fmla="*/ 1177939 w 1178136"/>
                <a:gd name="connsiteY2" fmla="*/ 574518 h 1946110"/>
                <a:gd name="connsiteX3" fmla="*/ 1889 w 1178136"/>
                <a:gd name="connsiteY3" fmla="*/ 1946110 h 1946110"/>
                <a:gd name="connsiteX4" fmla="*/ 8 w 1178136"/>
                <a:gd name="connsiteY4" fmla="*/ 1895953 h 1946110"/>
                <a:gd name="connsiteX0" fmla="*/ 457 w 1178585"/>
                <a:gd name="connsiteY0" fmla="*/ 1895953 h 1953027"/>
                <a:gd name="connsiteX1" fmla="*/ 1178240 w 1178585"/>
                <a:gd name="connsiteY1" fmla="*/ 0 h 1953027"/>
                <a:gd name="connsiteX2" fmla="*/ 1178388 w 1178585"/>
                <a:gd name="connsiteY2" fmla="*/ 574518 h 1953027"/>
                <a:gd name="connsiteX3" fmla="*/ 0 w 1178585"/>
                <a:gd name="connsiteY3" fmla="*/ 1953027 h 1953027"/>
                <a:gd name="connsiteX4" fmla="*/ 457 w 1178585"/>
                <a:gd name="connsiteY4" fmla="*/ 1895953 h 1953027"/>
                <a:gd name="connsiteX0" fmla="*/ 457 w 1178585"/>
                <a:gd name="connsiteY0" fmla="*/ 1895953 h 1953027"/>
                <a:gd name="connsiteX1" fmla="*/ 1178240 w 1178585"/>
                <a:gd name="connsiteY1" fmla="*/ 0 h 1953027"/>
                <a:gd name="connsiteX2" fmla="*/ 1178388 w 1178585"/>
                <a:gd name="connsiteY2" fmla="*/ 574518 h 1953027"/>
                <a:gd name="connsiteX3" fmla="*/ 0 w 1178585"/>
                <a:gd name="connsiteY3" fmla="*/ 1953027 h 1953027"/>
                <a:gd name="connsiteX4" fmla="*/ 457 w 1178585"/>
                <a:gd name="connsiteY4" fmla="*/ 1895953 h 1953027"/>
                <a:gd name="connsiteX0" fmla="*/ 2795 w 1180923"/>
                <a:gd name="connsiteY0" fmla="*/ 1895953 h 1948415"/>
                <a:gd name="connsiteX1" fmla="*/ 1180578 w 1180923"/>
                <a:gd name="connsiteY1" fmla="*/ 0 h 1948415"/>
                <a:gd name="connsiteX2" fmla="*/ 1180726 w 1180923"/>
                <a:gd name="connsiteY2" fmla="*/ 574518 h 1948415"/>
                <a:gd name="connsiteX3" fmla="*/ 0 w 1180923"/>
                <a:gd name="connsiteY3" fmla="*/ 1948415 h 1948415"/>
                <a:gd name="connsiteX4" fmla="*/ 2795 w 1180923"/>
                <a:gd name="connsiteY4" fmla="*/ 1895953 h 1948415"/>
                <a:gd name="connsiteX0" fmla="*/ 2795 w 1180923"/>
                <a:gd name="connsiteY0" fmla="*/ 1895953 h 1953027"/>
                <a:gd name="connsiteX1" fmla="*/ 1180578 w 1180923"/>
                <a:gd name="connsiteY1" fmla="*/ 0 h 1953027"/>
                <a:gd name="connsiteX2" fmla="*/ 1180726 w 1180923"/>
                <a:gd name="connsiteY2" fmla="*/ 574518 h 1953027"/>
                <a:gd name="connsiteX3" fmla="*/ 0 w 1180923"/>
                <a:gd name="connsiteY3" fmla="*/ 1953027 h 1953027"/>
                <a:gd name="connsiteX4" fmla="*/ 2795 w 1180923"/>
                <a:gd name="connsiteY4" fmla="*/ 1895953 h 1953027"/>
                <a:gd name="connsiteX0" fmla="*/ 456 w 1180923"/>
                <a:gd name="connsiteY0" fmla="*/ 1895953 h 1953027"/>
                <a:gd name="connsiteX1" fmla="*/ 1180578 w 1180923"/>
                <a:gd name="connsiteY1" fmla="*/ 0 h 1953027"/>
                <a:gd name="connsiteX2" fmla="*/ 1180726 w 1180923"/>
                <a:gd name="connsiteY2" fmla="*/ 574518 h 1953027"/>
                <a:gd name="connsiteX3" fmla="*/ 0 w 1180923"/>
                <a:gd name="connsiteY3" fmla="*/ 1953027 h 1953027"/>
                <a:gd name="connsiteX4" fmla="*/ 456 w 1180923"/>
                <a:gd name="connsiteY4" fmla="*/ 1895953 h 1953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80923" h="1953027">
                  <a:moveTo>
                    <a:pt x="456" y="1895953"/>
                  </a:moveTo>
                  <a:lnTo>
                    <a:pt x="1180578" y="0"/>
                  </a:lnTo>
                  <a:cubicBezTo>
                    <a:pt x="1181711" y="193422"/>
                    <a:pt x="1179593" y="381096"/>
                    <a:pt x="1180726" y="574518"/>
                  </a:cubicBezTo>
                  <a:lnTo>
                    <a:pt x="0" y="1953027"/>
                  </a:lnTo>
                  <a:cubicBezTo>
                    <a:pt x="152" y="1936308"/>
                    <a:pt x="304" y="1912672"/>
                    <a:pt x="456" y="1895953"/>
                  </a:cubicBezTo>
                  <a:close/>
                </a:path>
              </a:pathLst>
            </a:custGeom>
            <a:solidFill>
              <a:srgbClr val="57687C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67" name="Freeform 51">
              <a:extLst>
                <a:ext uri="{FF2B5EF4-FFF2-40B4-BE49-F238E27FC236}">
                  <a16:creationId xmlns:a16="http://schemas.microsoft.com/office/drawing/2014/main" id="{FE86FB25-861F-44F1-B524-44AD6E245E8F}"/>
                </a:ext>
              </a:extLst>
            </p:cNvPr>
            <p:cNvSpPr/>
            <p:nvPr/>
          </p:nvSpPr>
          <p:spPr>
            <a:xfrm flipV="1">
              <a:off x="2563618" y="3640564"/>
              <a:ext cx="1204719" cy="1174482"/>
            </a:xfrm>
            <a:custGeom>
              <a:avLst/>
              <a:gdLst>
                <a:gd name="connsiteX0" fmla="*/ 3399 w 1186340"/>
                <a:gd name="connsiteY0" fmla="*/ 1104759 h 1159147"/>
                <a:gd name="connsiteX1" fmla="*/ 1182941 w 1186340"/>
                <a:gd name="connsiteY1" fmla="*/ 0 h 1159147"/>
                <a:gd name="connsiteX2" fmla="*/ 1186340 w 1186340"/>
                <a:gd name="connsiteY2" fmla="*/ 554079 h 1159147"/>
                <a:gd name="connsiteX3" fmla="*/ 0 w 1186340"/>
                <a:gd name="connsiteY3" fmla="*/ 1159147 h 1159147"/>
                <a:gd name="connsiteX4" fmla="*/ 3399 w 1186340"/>
                <a:gd name="connsiteY4" fmla="*/ 1104759 h 1159147"/>
                <a:gd name="connsiteX0" fmla="*/ 3399 w 1187831"/>
                <a:gd name="connsiteY0" fmla="*/ 1104759 h 1159147"/>
                <a:gd name="connsiteX1" fmla="*/ 1187831 w 1187831"/>
                <a:gd name="connsiteY1" fmla="*/ 0 h 1159147"/>
                <a:gd name="connsiteX2" fmla="*/ 1186340 w 1187831"/>
                <a:gd name="connsiteY2" fmla="*/ 554079 h 1159147"/>
                <a:gd name="connsiteX3" fmla="*/ 0 w 1187831"/>
                <a:gd name="connsiteY3" fmla="*/ 1159147 h 1159147"/>
                <a:gd name="connsiteX4" fmla="*/ 3399 w 1187831"/>
                <a:gd name="connsiteY4" fmla="*/ 1104759 h 1159147"/>
                <a:gd name="connsiteX0" fmla="*/ 3399 w 1187831"/>
                <a:gd name="connsiteY0" fmla="*/ 1104759 h 1159147"/>
                <a:gd name="connsiteX1" fmla="*/ 1187831 w 1187831"/>
                <a:gd name="connsiteY1" fmla="*/ 0 h 1159147"/>
                <a:gd name="connsiteX2" fmla="*/ 1183895 w 1187831"/>
                <a:gd name="connsiteY2" fmla="*/ 566304 h 1159147"/>
                <a:gd name="connsiteX3" fmla="*/ 0 w 1187831"/>
                <a:gd name="connsiteY3" fmla="*/ 1159147 h 1159147"/>
                <a:gd name="connsiteX4" fmla="*/ 3399 w 1187831"/>
                <a:gd name="connsiteY4" fmla="*/ 1104759 h 1159147"/>
                <a:gd name="connsiteX0" fmla="*/ 13179 w 1187831"/>
                <a:gd name="connsiteY0" fmla="*/ 1080310 h 1159147"/>
                <a:gd name="connsiteX1" fmla="*/ 1187831 w 1187831"/>
                <a:gd name="connsiteY1" fmla="*/ 0 h 1159147"/>
                <a:gd name="connsiteX2" fmla="*/ 1183895 w 1187831"/>
                <a:gd name="connsiteY2" fmla="*/ 566304 h 1159147"/>
                <a:gd name="connsiteX3" fmla="*/ 0 w 1187831"/>
                <a:gd name="connsiteY3" fmla="*/ 1159147 h 1159147"/>
                <a:gd name="connsiteX4" fmla="*/ 13179 w 1187831"/>
                <a:gd name="connsiteY4" fmla="*/ 1080310 h 1159147"/>
                <a:gd name="connsiteX0" fmla="*/ 955 w 1175607"/>
                <a:gd name="connsiteY0" fmla="*/ 1080310 h 1134698"/>
                <a:gd name="connsiteX1" fmla="*/ 1175607 w 1175607"/>
                <a:gd name="connsiteY1" fmla="*/ 0 h 1134698"/>
                <a:gd name="connsiteX2" fmla="*/ 1171671 w 1175607"/>
                <a:gd name="connsiteY2" fmla="*/ 566304 h 1134698"/>
                <a:gd name="connsiteX3" fmla="*/ 0 w 1175607"/>
                <a:gd name="connsiteY3" fmla="*/ 1134698 h 1134698"/>
                <a:gd name="connsiteX4" fmla="*/ 955 w 1175607"/>
                <a:gd name="connsiteY4" fmla="*/ 1080310 h 1134698"/>
                <a:gd name="connsiteX0" fmla="*/ 10 w 1181997"/>
                <a:gd name="connsiteY0" fmla="*/ 1082755 h 1134698"/>
                <a:gd name="connsiteX1" fmla="*/ 1181997 w 1181997"/>
                <a:gd name="connsiteY1" fmla="*/ 0 h 1134698"/>
                <a:gd name="connsiteX2" fmla="*/ 1178061 w 1181997"/>
                <a:gd name="connsiteY2" fmla="*/ 566304 h 1134698"/>
                <a:gd name="connsiteX3" fmla="*/ 6390 w 1181997"/>
                <a:gd name="connsiteY3" fmla="*/ 1134698 h 1134698"/>
                <a:gd name="connsiteX4" fmla="*/ 10 w 1181997"/>
                <a:gd name="connsiteY4" fmla="*/ 1082755 h 1134698"/>
                <a:gd name="connsiteX0" fmla="*/ 32 w 1182019"/>
                <a:gd name="connsiteY0" fmla="*/ 1082755 h 1134698"/>
                <a:gd name="connsiteX1" fmla="*/ 1182019 w 1182019"/>
                <a:gd name="connsiteY1" fmla="*/ 0 h 1134698"/>
                <a:gd name="connsiteX2" fmla="*/ 1178083 w 1182019"/>
                <a:gd name="connsiteY2" fmla="*/ 566304 h 1134698"/>
                <a:gd name="connsiteX3" fmla="*/ 1522 w 1182019"/>
                <a:gd name="connsiteY3" fmla="*/ 1134698 h 1134698"/>
                <a:gd name="connsiteX4" fmla="*/ 32 w 1182019"/>
                <a:gd name="connsiteY4" fmla="*/ 1082755 h 1134698"/>
                <a:gd name="connsiteX0" fmla="*/ 32 w 1182019"/>
                <a:gd name="connsiteY0" fmla="*/ 1082755 h 1134698"/>
                <a:gd name="connsiteX1" fmla="*/ 1182019 w 1182019"/>
                <a:gd name="connsiteY1" fmla="*/ 0 h 1134698"/>
                <a:gd name="connsiteX2" fmla="*/ 1173193 w 1182019"/>
                <a:gd name="connsiteY2" fmla="*/ 573639 h 1134698"/>
                <a:gd name="connsiteX3" fmla="*/ 1522 w 1182019"/>
                <a:gd name="connsiteY3" fmla="*/ 1134698 h 1134698"/>
                <a:gd name="connsiteX4" fmla="*/ 32 w 1182019"/>
                <a:gd name="connsiteY4" fmla="*/ 1082755 h 1134698"/>
                <a:gd name="connsiteX0" fmla="*/ 32 w 1182019"/>
                <a:gd name="connsiteY0" fmla="*/ 1082755 h 1134698"/>
                <a:gd name="connsiteX1" fmla="*/ 1182019 w 1182019"/>
                <a:gd name="connsiteY1" fmla="*/ 0 h 1134698"/>
                <a:gd name="connsiteX2" fmla="*/ 1175638 w 1182019"/>
                <a:gd name="connsiteY2" fmla="*/ 573639 h 1134698"/>
                <a:gd name="connsiteX3" fmla="*/ 1522 w 1182019"/>
                <a:gd name="connsiteY3" fmla="*/ 1134698 h 1134698"/>
                <a:gd name="connsiteX4" fmla="*/ 32 w 1182019"/>
                <a:gd name="connsiteY4" fmla="*/ 1082755 h 1134698"/>
                <a:gd name="connsiteX0" fmla="*/ 32 w 1182972"/>
                <a:gd name="connsiteY0" fmla="*/ 1082755 h 1134698"/>
                <a:gd name="connsiteX1" fmla="*/ 1182019 w 1182972"/>
                <a:gd name="connsiteY1" fmla="*/ 0 h 1134698"/>
                <a:gd name="connsiteX2" fmla="*/ 1182972 w 1182972"/>
                <a:gd name="connsiteY2" fmla="*/ 573639 h 1134698"/>
                <a:gd name="connsiteX3" fmla="*/ 1522 w 1182972"/>
                <a:gd name="connsiteY3" fmla="*/ 1134698 h 1134698"/>
                <a:gd name="connsiteX4" fmla="*/ 32 w 1182972"/>
                <a:gd name="connsiteY4" fmla="*/ 1082755 h 1134698"/>
                <a:gd name="connsiteX0" fmla="*/ 32 w 1182972"/>
                <a:gd name="connsiteY0" fmla="*/ 1085422 h 1137365"/>
                <a:gd name="connsiteX1" fmla="*/ 1182019 w 1182972"/>
                <a:gd name="connsiteY1" fmla="*/ 0 h 1137365"/>
                <a:gd name="connsiteX2" fmla="*/ 1182972 w 1182972"/>
                <a:gd name="connsiteY2" fmla="*/ 576306 h 1137365"/>
                <a:gd name="connsiteX3" fmla="*/ 1522 w 1182972"/>
                <a:gd name="connsiteY3" fmla="*/ 1137365 h 1137365"/>
                <a:gd name="connsiteX4" fmla="*/ 32 w 1182972"/>
                <a:gd name="connsiteY4" fmla="*/ 1085422 h 1137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82972" h="1137365">
                  <a:moveTo>
                    <a:pt x="32" y="1085422"/>
                  </a:moveTo>
                  <a:lnTo>
                    <a:pt x="1182019" y="0"/>
                  </a:lnTo>
                  <a:cubicBezTo>
                    <a:pt x="1182337" y="191213"/>
                    <a:pt x="1182654" y="385093"/>
                    <a:pt x="1182972" y="576306"/>
                  </a:cubicBezTo>
                  <a:lnTo>
                    <a:pt x="1522" y="1137365"/>
                  </a:lnTo>
                  <a:cubicBezTo>
                    <a:pt x="1840" y="1119236"/>
                    <a:pt x="-286" y="1103551"/>
                    <a:pt x="32" y="1085422"/>
                  </a:cubicBezTo>
                  <a:close/>
                </a:path>
              </a:pathLst>
            </a:custGeom>
            <a:solidFill>
              <a:srgbClr val="0680C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-1438642" y="2063342"/>
            <a:ext cx="4092326" cy="3970151"/>
            <a:chOff x="-308212" y="1404219"/>
            <a:chExt cx="4092326" cy="3970151"/>
          </a:xfrm>
          <a:scene3d>
            <a:camera prst="perspectiveRight"/>
            <a:lightRig rig="threePt" dir="t"/>
          </a:scene3d>
        </p:grpSpPr>
        <p:pic>
          <p:nvPicPr>
            <p:cNvPr id="7" name="Picture 2" descr="E:\002-KIMS BUSINESS\000-B-KIMS-소스 분류-2014\10-ESP to IMG\지구.png">
              <a:extLst>
                <a:ext uri="{FF2B5EF4-FFF2-40B4-BE49-F238E27FC236}">
                  <a16:creationId xmlns:a16="http://schemas.microsoft.com/office/drawing/2014/main" id="{D7B63077-E50C-4C1E-A996-3DC16ECAC04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60" y="1838875"/>
              <a:ext cx="3042397" cy="3042397"/>
            </a:xfrm>
            <a:prstGeom prst="rect">
              <a:avLst/>
            </a:prstGeom>
            <a:noFill/>
            <a:effectLst>
              <a:outerShdw blurRad="63500" sx="102000" sy="102000" algn="ctr" rotWithShape="0">
                <a:prstClr val="black">
                  <a:alpha val="8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Arc 15">
              <a:extLst>
                <a:ext uri="{FF2B5EF4-FFF2-40B4-BE49-F238E27FC236}">
                  <a16:creationId xmlns:a16="http://schemas.microsoft.com/office/drawing/2014/main" id="{C31015E1-5771-4629-9DA9-22444C360865}"/>
                </a:ext>
              </a:extLst>
            </p:cNvPr>
            <p:cNvSpPr/>
            <p:nvPr/>
          </p:nvSpPr>
          <p:spPr>
            <a:xfrm>
              <a:off x="-308212" y="1404219"/>
              <a:ext cx="3970151" cy="3970151"/>
            </a:xfrm>
            <a:prstGeom prst="arc">
              <a:avLst>
                <a:gd name="adj1" fmla="val 16200000"/>
                <a:gd name="adj2" fmla="val 5433205"/>
              </a:avLst>
            </a:prstGeom>
            <a:ln w="53975">
              <a:gradFill>
                <a:gsLst>
                  <a:gs pos="82000">
                    <a:srgbClr val="D9D9D9"/>
                  </a:gs>
                  <a:gs pos="0">
                    <a:schemeClr val="bg1">
                      <a:lumMod val="85000"/>
                      <a:alpha val="0"/>
                    </a:schemeClr>
                  </a:gs>
                  <a:gs pos="20000">
                    <a:schemeClr val="bg1">
                      <a:lumMod val="85000"/>
                    </a:schemeClr>
                  </a:gs>
                  <a:gs pos="100000">
                    <a:schemeClr val="bg1">
                      <a:lumMod val="85000"/>
                      <a:alpha val="0"/>
                    </a:schemeClr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16">
              <a:extLst>
                <a:ext uri="{FF2B5EF4-FFF2-40B4-BE49-F238E27FC236}">
                  <a16:creationId xmlns:a16="http://schemas.microsoft.com/office/drawing/2014/main" id="{B4E261F6-C073-4830-847B-1C1124103EC9}"/>
                </a:ext>
              </a:extLst>
            </p:cNvPr>
            <p:cNvSpPr/>
            <p:nvPr/>
          </p:nvSpPr>
          <p:spPr>
            <a:xfrm>
              <a:off x="2306159" y="1461279"/>
              <a:ext cx="216024" cy="216024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43">
              <a:extLst>
                <a:ext uri="{FF2B5EF4-FFF2-40B4-BE49-F238E27FC236}">
                  <a16:creationId xmlns:a16="http://schemas.microsoft.com/office/drawing/2014/main" id="{D5D33B75-3221-469E-B164-D70DBFFCC97F}"/>
                </a:ext>
              </a:extLst>
            </p:cNvPr>
            <p:cNvSpPr/>
            <p:nvPr/>
          </p:nvSpPr>
          <p:spPr>
            <a:xfrm>
              <a:off x="3335215" y="2379402"/>
              <a:ext cx="216024" cy="2160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44">
              <a:extLst>
                <a:ext uri="{FF2B5EF4-FFF2-40B4-BE49-F238E27FC236}">
                  <a16:creationId xmlns:a16="http://schemas.microsoft.com/office/drawing/2014/main" id="{CFD70313-AA52-490D-B5A0-9CB4A9E22EF7}"/>
                </a:ext>
              </a:extLst>
            </p:cNvPr>
            <p:cNvSpPr/>
            <p:nvPr/>
          </p:nvSpPr>
          <p:spPr>
            <a:xfrm>
              <a:off x="3568090" y="3297525"/>
              <a:ext cx="216024" cy="21602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45">
              <a:extLst>
                <a:ext uri="{FF2B5EF4-FFF2-40B4-BE49-F238E27FC236}">
                  <a16:creationId xmlns:a16="http://schemas.microsoft.com/office/drawing/2014/main" id="{0C8BF046-BA87-4345-84B6-B49475065726}"/>
                </a:ext>
              </a:extLst>
            </p:cNvPr>
            <p:cNvSpPr/>
            <p:nvPr/>
          </p:nvSpPr>
          <p:spPr>
            <a:xfrm>
              <a:off x="3314763" y="4215648"/>
              <a:ext cx="216024" cy="21602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46">
              <a:extLst>
                <a:ext uri="{FF2B5EF4-FFF2-40B4-BE49-F238E27FC236}">
                  <a16:creationId xmlns:a16="http://schemas.microsoft.com/office/drawing/2014/main" id="{8BB1C01F-B8B4-405F-BB0C-AAF313963DEF}"/>
                </a:ext>
              </a:extLst>
            </p:cNvPr>
            <p:cNvSpPr/>
            <p:nvPr/>
          </p:nvSpPr>
          <p:spPr>
            <a:xfrm>
              <a:off x="2306159" y="5133771"/>
              <a:ext cx="216024" cy="21602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2" descr="Indian Globe Images, Stock Photos &amp;amp; Vectors | Shutterstock"/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167"/>
            <a:stretch/>
          </p:blipFill>
          <p:spPr bwMode="auto">
            <a:xfrm>
              <a:off x="-80562" y="1698441"/>
              <a:ext cx="3406993" cy="33327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152" name="Table 151">
            <a:extLst>
              <a:ext uri="{FF2B5EF4-FFF2-40B4-BE49-F238E27FC236}">
                <a16:creationId xmlns:a16="http://schemas.microsoft.com/office/drawing/2014/main" id="{6092AE9F-8CEE-4498-AB3A-BB559922BB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1206784"/>
              </p:ext>
            </p:extLst>
          </p:nvPr>
        </p:nvGraphicFramePr>
        <p:xfrm>
          <a:off x="3810000" y="996632"/>
          <a:ext cx="7737147" cy="5152129"/>
        </p:xfrm>
        <a:graphic>
          <a:graphicData uri="http://schemas.openxmlformats.org/drawingml/2006/table">
            <a:tbl>
              <a:tblPr firstRow="1" firstCol="1" bandRow="1">
                <a:tableStyleId>{0E3FDE45-AF77-4B5C-9715-49D594BDF05E}</a:tableStyleId>
              </a:tblPr>
              <a:tblGrid>
                <a:gridCol w="1338136">
                  <a:extLst>
                    <a:ext uri="{9D8B030D-6E8A-4147-A177-3AD203B41FA5}">
                      <a16:colId xmlns:a16="http://schemas.microsoft.com/office/drawing/2014/main" val="4153973462"/>
                    </a:ext>
                  </a:extLst>
                </a:gridCol>
                <a:gridCol w="912611">
                  <a:extLst>
                    <a:ext uri="{9D8B030D-6E8A-4147-A177-3AD203B41FA5}">
                      <a16:colId xmlns:a16="http://schemas.microsoft.com/office/drawing/2014/main" val="209994387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1945314907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1589411620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3751851205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95442532"/>
                    </a:ext>
                  </a:extLst>
                </a:gridCol>
              </a:tblGrid>
              <a:tr h="620030">
                <a:tc grid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IN" sz="1800" dirty="0">
                        <a:solidFill>
                          <a:srgbClr val="C4591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IN" sz="2400" dirty="0">
                        <a:solidFill>
                          <a:srgbClr val="C4591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IN" sz="2400" dirty="0">
                        <a:solidFill>
                          <a:srgbClr val="C4591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IN" sz="2400" dirty="0">
                        <a:solidFill>
                          <a:srgbClr val="C4591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IN" sz="2400" dirty="0">
                        <a:solidFill>
                          <a:srgbClr val="C4591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IN" sz="2400" dirty="0">
                        <a:solidFill>
                          <a:srgbClr val="C4591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8209321"/>
                  </a:ext>
                </a:extLst>
              </a:tr>
              <a:tr h="3182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00" b="1" dirty="0">
                          <a:effectLst/>
                        </a:rPr>
                        <a:t>States</a:t>
                      </a:r>
                      <a:endParaRPr lang="en-IN" sz="1800" b="1" dirty="0">
                        <a:solidFill>
                          <a:srgbClr val="C4591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00" b="1" dirty="0">
                          <a:effectLst/>
                        </a:rPr>
                        <a:t>#Cases</a:t>
                      </a:r>
                      <a:endParaRPr lang="en-IN" sz="1800" b="1" dirty="0">
                        <a:solidFill>
                          <a:srgbClr val="C4591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00" b="1" dirty="0">
                          <a:effectLst/>
                        </a:rPr>
                        <a:t># Sessions</a:t>
                      </a:r>
                      <a:endParaRPr lang="en-IN" sz="1800" b="1" dirty="0">
                        <a:solidFill>
                          <a:srgbClr val="C4591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00" b="1" dirty="0">
                          <a:effectLst/>
                        </a:rPr>
                        <a:t>States</a:t>
                      </a:r>
                      <a:endParaRPr lang="en-IN" sz="1800" b="1" dirty="0">
                        <a:solidFill>
                          <a:srgbClr val="C4591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00" b="1" dirty="0">
                          <a:effectLst/>
                        </a:rPr>
                        <a:t>#Cases</a:t>
                      </a:r>
                      <a:endParaRPr lang="en-IN" sz="1800" b="1" dirty="0">
                        <a:solidFill>
                          <a:srgbClr val="C4591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00" b="1" dirty="0">
                          <a:effectLst/>
                        </a:rPr>
                        <a:t># Sessions</a:t>
                      </a:r>
                      <a:endParaRPr lang="en-IN" sz="1800" b="1" dirty="0">
                        <a:solidFill>
                          <a:srgbClr val="C4591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2395507394"/>
                  </a:ext>
                </a:extLst>
              </a:tr>
              <a:tr h="4044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00" b="0" dirty="0">
                          <a:effectLst/>
                        </a:rPr>
                        <a:t>Karnataka</a:t>
                      </a:r>
                      <a:endParaRPr lang="en-IN" sz="1800" b="0" dirty="0">
                        <a:solidFill>
                          <a:srgbClr val="C4591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>
                          <a:effectLst/>
                        </a:rPr>
                        <a:t>123</a:t>
                      </a:r>
                      <a:endParaRPr lang="en-IN" sz="1800" dirty="0">
                        <a:solidFill>
                          <a:srgbClr val="C4591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>
                          <a:effectLst/>
                        </a:rPr>
                        <a:t>2862</a:t>
                      </a:r>
                      <a:endParaRPr lang="en-IN" sz="1800" dirty="0">
                        <a:solidFill>
                          <a:srgbClr val="C4591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00" b="0" dirty="0">
                          <a:effectLst/>
                        </a:rPr>
                        <a:t>Himachal Pradesh</a:t>
                      </a:r>
                      <a:endParaRPr lang="en-IN" sz="1800" b="0" dirty="0">
                        <a:solidFill>
                          <a:srgbClr val="C4591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>
                          <a:effectLst/>
                        </a:rPr>
                        <a:t>2</a:t>
                      </a:r>
                      <a:endParaRPr lang="en-IN" sz="1800" dirty="0">
                        <a:solidFill>
                          <a:srgbClr val="C4591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>
                          <a:effectLst/>
                        </a:rPr>
                        <a:t>125</a:t>
                      </a:r>
                      <a:endParaRPr lang="en-IN" sz="1800" dirty="0">
                        <a:solidFill>
                          <a:srgbClr val="C4591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94187622"/>
                  </a:ext>
                </a:extLst>
              </a:tr>
              <a:tr h="4044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00" b="0" dirty="0">
                          <a:effectLst/>
                        </a:rPr>
                        <a:t>Kerala</a:t>
                      </a:r>
                      <a:endParaRPr lang="en-IN" sz="1800" b="0" dirty="0">
                        <a:solidFill>
                          <a:srgbClr val="C4591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>
                          <a:effectLst/>
                        </a:rPr>
                        <a:t>23</a:t>
                      </a:r>
                      <a:endParaRPr lang="en-IN" sz="1800" dirty="0">
                        <a:solidFill>
                          <a:srgbClr val="C4591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>
                          <a:effectLst/>
                        </a:rPr>
                        <a:t>614</a:t>
                      </a:r>
                      <a:endParaRPr lang="en-IN" sz="1800" dirty="0">
                        <a:solidFill>
                          <a:srgbClr val="C4591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00" b="0" dirty="0">
                          <a:effectLst/>
                        </a:rPr>
                        <a:t>Odisha</a:t>
                      </a:r>
                      <a:endParaRPr lang="en-IN" sz="1800" b="0" dirty="0">
                        <a:solidFill>
                          <a:srgbClr val="C4591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>
                          <a:effectLst/>
                        </a:rPr>
                        <a:t>18</a:t>
                      </a:r>
                      <a:endParaRPr lang="en-IN" sz="1800" dirty="0">
                        <a:solidFill>
                          <a:srgbClr val="C4591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>
                          <a:effectLst/>
                        </a:rPr>
                        <a:t>79</a:t>
                      </a:r>
                      <a:endParaRPr lang="en-IN" sz="1800" dirty="0">
                        <a:solidFill>
                          <a:srgbClr val="C4591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3761149072"/>
                  </a:ext>
                </a:extLst>
              </a:tr>
              <a:tr h="4044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00" b="0" dirty="0">
                          <a:effectLst/>
                        </a:rPr>
                        <a:t>Tamil Nadu</a:t>
                      </a:r>
                      <a:endParaRPr lang="en-IN" sz="1800" b="0" dirty="0">
                        <a:solidFill>
                          <a:srgbClr val="C4591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>
                          <a:effectLst/>
                        </a:rPr>
                        <a:t>13</a:t>
                      </a:r>
                      <a:endParaRPr lang="en-IN" sz="1800" dirty="0">
                        <a:solidFill>
                          <a:srgbClr val="C4591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>
                          <a:effectLst/>
                        </a:rPr>
                        <a:t>607</a:t>
                      </a:r>
                      <a:endParaRPr lang="en-IN" sz="1800" dirty="0">
                        <a:solidFill>
                          <a:srgbClr val="C4591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00" b="0" dirty="0">
                          <a:effectLst/>
                        </a:rPr>
                        <a:t>Haryana</a:t>
                      </a:r>
                      <a:endParaRPr lang="en-IN" sz="1800" b="0" dirty="0">
                        <a:solidFill>
                          <a:srgbClr val="C4591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>
                          <a:effectLst/>
                        </a:rPr>
                        <a:t>3</a:t>
                      </a:r>
                      <a:endParaRPr lang="en-IN" sz="1800" dirty="0">
                        <a:solidFill>
                          <a:srgbClr val="C4591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>
                          <a:effectLst/>
                        </a:rPr>
                        <a:t>75</a:t>
                      </a:r>
                      <a:endParaRPr lang="en-IN" sz="1800" dirty="0">
                        <a:solidFill>
                          <a:srgbClr val="C4591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3015488758"/>
                  </a:ext>
                </a:extLst>
              </a:tr>
              <a:tr h="4044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00" b="0" dirty="0">
                          <a:effectLst/>
                        </a:rPr>
                        <a:t>Jharkhand</a:t>
                      </a:r>
                      <a:endParaRPr lang="en-IN" sz="1800" b="0" dirty="0">
                        <a:solidFill>
                          <a:srgbClr val="C4591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>
                          <a:effectLst/>
                        </a:rPr>
                        <a:t>6</a:t>
                      </a:r>
                      <a:endParaRPr lang="en-IN" sz="1800" dirty="0">
                        <a:solidFill>
                          <a:srgbClr val="C4591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>
                          <a:effectLst/>
                        </a:rPr>
                        <a:t>497</a:t>
                      </a:r>
                      <a:endParaRPr lang="en-IN" sz="1800" dirty="0">
                        <a:solidFill>
                          <a:srgbClr val="C4591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00" b="0" dirty="0" err="1">
                          <a:effectLst/>
                        </a:rPr>
                        <a:t>Chattisgarh</a:t>
                      </a:r>
                      <a:endParaRPr lang="en-IN" sz="1800" b="0" dirty="0">
                        <a:solidFill>
                          <a:srgbClr val="C4591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>
                          <a:effectLst/>
                        </a:rPr>
                        <a:t>3</a:t>
                      </a:r>
                      <a:endParaRPr lang="en-IN" sz="1800" dirty="0">
                        <a:solidFill>
                          <a:srgbClr val="C4591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>
                          <a:effectLst/>
                        </a:rPr>
                        <a:t>53</a:t>
                      </a:r>
                      <a:endParaRPr lang="en-IN" sz="1800" dirty="0">
                        <a:solidFill>
                          <a:srgbClr val="C4591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859475411"/>
                  </a:ext>
                </a:extLst>
              </a:tr>
              <a:tr h="4044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00" b="0">
                          <a:effectLst/>
                        </a:rPr>
                        <a:t>Assam</a:t>
                      </a:r>
                      <a:endParaRPr lang="en-IN" sz="1800" b="0">
                        <a:solidFill>
                          <a:srgbClr val="C4591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00">
                          <a:effectLst/>
                        </a:rPr>
                        <a:t>11</a:t>
                      </a:r>
                      <a:endParaRPr lang="en-IN" sz="1800">
                        <a:solidFill>
                          <a:srgbClr val="C4591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>
                          <a:effectLst/>
                        </a:rPr>
                        <a:t>473</a:t>
                      </a:r>
                      <a:endParaRPr lang="en-IN" sz="1800" dirty="0">
                        <a:solidFill>
                          <a:srgbClr val="C4591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00" b="0" dirty="0">
                          <a:effectLst/>
                        </a:rPr>
                        <a:t>West Bengal</a:t>
                      </a:r>
                      <a:endParaRPr lang="en-IN" sz="1800" b="0" dirty="0">
                        <a:solidFill>
                          <a:srgbClr val="C4591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00">
                          <a:effectLst/>
                        </a:rPr>
                        <a:t>2</a:t>
                      </a:r>
                      <a:endParaRPr lang="en-IN" sz="1800">
                        <a:solidFill>
                          <a:srgbClr val="C4591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>
                          <a:effectLst/>
                        </a:rPr>
                        <a:t>49</a:t>
                      </a:r>
                      <a:endParaRPr lang="en-IN" sz="1800" dirty="0">
                        <a:solidFill>
                          <a:srgbClr val="C4591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2792924752"/>
                  </a:ext>
                </a:extLst>
              </a:tr>
              <a:tr h="4044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00" b="0">
                          <a:effectLst/>
                        </a:rPr>
                        <a:t>Maharashtra</a:t>
                      </a:r>
                      <a:endParaRPr lang="en-IN" sz="1800" b="0">
                        <a:solidFill>
                          <a:srgbClr val="C4591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00">
                          <a:effectLst/>
                        </a:rPr>
                        <a:t>10</a:t>
                      </a:r>
                      <a:endParaRPr lang="en-IN" sz="1800">
                        <a:solidFill>
                          <a:srgbClr val="C4591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>
                          <a:effectLst/>
                        </a:rPr>
                        <a:t>245</a:t>
                      </a:r>
                      <a:endParaRPr lang="en-IN" sz="1800" dirty="0">
                        <a:solidFill>
                          <a:srgbClr val="C4591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00" b="0" dirty="0">
                          <a:effectLst/>
                        </a:rPr>
                        <a:t>Andhra Pradesh</a:t>
                      </a:r>
                      <a:endParaRPr lang="en-IN" sz="1800" b="0" dirty="0">
                        <a:solidFill>
                          <a:srgbClr val="C4591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>
                          <a:effectLst/>
                        </a:rPr>
                        <a:t>4</a:t>
                      </a:r>
                      <a:endParaRPr lang="en-IN" sz="1800" dirty="0">
                        <a:solidFill>
                          <a:srgbClr val="C4591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>
                          <a:effectLst/>
                        </a:rPr>
                        <a:t>44</a:t>
                      </a:r>
                      <a:endParaRPr lang="en-IN" sz="1800" dirty="0">
                        <a:solidFill>
                          <a:srgbClr val="C4591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2560092070"/>
                  </a:ext>
                </a:extLst>
              </a:tr>
              <a:tr h="4044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00" b="0">
                          <a:effectLst/>
                        </a:rPr>
                        <a:t>Rajasthan</a:t>
                      </a:r>
                      <a:endParaRPr lang="en-IN" sz="1800" b="0">
                        <a:solidFill>
                          <a:srgbClr val="C4591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00">
                          <a:effectLst/>
                        </a:rPr>
                        <a:t>13</a:t>
                      </a:r>
                      <a:endParaRPr lang="en-IN" sz="1800">
                        <a:solidFill>
                          <a:srgbClr val="C4591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>
                          <a:effectLst/>
                        </a:rPr>
                        <a:t>200</a:t>
                      </a:r>
                      <a:endParaRPr lang="en-IN" sz="1800" dirty="0">
                        <a:solidFill>
                          <a:srgbClr val="C4591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00" b="0" dirty="0">
                          <a:effectLst/>
                        </a:rPr>
                        <a:t>Madhya Pradesh</a:t>
                      </a:r>
                      <a:endParaRPr lang="en-IN" sz="1800" b="0" dirty="0">
                        <a:solidFill>
                          <a:srgbClr val="C4591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>
                          <a:effectLst/>
                        </a:rPr>
                        <a:t>4</a:t>
                      </a:r>
                      <a:endParaRPr lang="en-IN" sz="1800" dirty="0">
                        <a:solidFill>
                          <a:srgbClr val="C4591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>
                          <a:effectLst/>
                        </a:rPr>
                        <a:t>35</a:t>
                      </a:r>
                      <a:endParaRPr lang="en-IN" sz="1800" dirty="0">
                        <a:solidFill>
                          <a:srgbClr val="C4591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605084629"/>
                  </a:ext>
                </a:extLst>
              </a:tr>
              <a:tr h="4044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00" b="0">
                          <a:effectLst/>
                        </a:rPr>
                        <a:t>New Delhi</a:t>
                      </a:r>
                      <a:endParaRPr lang="en-IN" sz="1800" b="0">
                        <a:solidFill>
                          <a:srgbClr val="C4591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00">
                          <a:effectLst/>
                        </a:rPr>
                        <a:t>8</a:t>
                      </a:r>
                      <a:endParaRPr lang="en-IN" sz="1800">
                        <a:solidFill>
                          <a:srgbClr val="C4591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>
                          <a:effectLst/>
                        </a:rPr>
                        <a:t>131</a:t>
                      </a:r>
                      <a:endParaRPr lang="en-IN" sz="1800" dirty="0">
                        <a:solidFill>
                          <a:srgbClr val="C4591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00" b="0" dirty="0">
                          <a:effectLst/>
                        </a:rPr>
                        <a:t>Telangana</a:t>
                      </a:r>
                      <a:endParaRPr lang="en-IN" sz="1800" b="0" dirty="0">
                        <a:solidFill>
                          <a:srgbClr val="C4591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>
                          <a:effectLst/>
                        </a:rPr>
                        <a:t>2</a:t>
                      </a:r>
                      <a:endParaRPr lang="en-IN" sz="1800" dirty="0">
                        <a:solidFill>
                          <a:srgbClr val="C4591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>
                          <a:effectLst/>
                        </a:rPr>
                        <a:t>14</a:t>
                      </a:r>
                      <a:endParaRPr lang="en-IN" sz="1800" dirty="0">
                        <a:solidFill>
                          <a:srgbClr val="C4591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3300633403"/>
                  </a:ext>
                </a:extLst>
              </a:tr>
              <a:tr h="4044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00" b="0" dirty="0">
                          <a:effectLst/>
                        </a:rPr>
                        <a:t>Gujarat</a:t>
                      </a:r>
                      <a:endParaRPr lang="en-IN" sz="1800" b="0" dirty="0">
                        <a:solidFill>
                          <a:srgbClr val="C4591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00">
                          <a:effectLst/>
                        </a:rPr>
                        <a:t>3</a:t>
                      </a:r>
                      <a:endParaRPr lang="en-IN" sz="1800">
                        <a:solidFill>
                          <a:srgbClr val="C4591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>
                          <a:effectLst/>
                        </a:rPr>
                        <a:t>114</a:t>
                      </a:r>
                      <a:endParaRPr lang="en-IN" sz="1800" dirty="0">
                        <a:solidFill>
                          <a:srgbClr val="C4591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00" b="0" dirty="0">
                          <a:effectLst/>
                        </a:rPr>
                        <a:t>Uttarakhand</a:t>
                      </a:r>
                      <a:endParaRPr lang="en-IN" sz="1800" b="0" dirty="0">
                        <a:solidFill>
                          <a:srgbClr val="C4591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>
                          <a:effectLst/>
                        </a:rPr>
                        <a:t>2</a:t>
                      </a:r>
                      <a:endParaRPr lang="en-IN" sz="1800" dirty="0">
                        <a:solidFill>
                          <a:srgbClr val="C4591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>
                          <a:effectLst/>
                        </a:rPr>
                        <a:t>13</a:t>
                      </a:r>
                      <a:endParaRPr lang="en-IN" sz="1800" dirty="0">
                        <a:solidFill>
                          <a:srgbClr val="C4591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836787404"/>
                  </a:ext>
                </a:extLst>
              </a:tr>
              <a:tr h="4044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00" b="0" dirty="0">
                          <a:effectLst/>
                        </a:rPr>
                        <a:t>Uttar Pradesh</a:t>
                      </a:r>
                      <a:endParaRPr lang="en-IN" sz="1800" b="0" dirty="0">
                        <a:solidFill>
                          <a:srgbClr val="C4591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00">
                          <a:effectLst/>
                        </a:rPr>
                        <a:t>9</a:t>
                      </a:r>
                      <a:endParaRPr lang="en-IN" sz="1800">
                        <a:solidFill>
                          <a:srgbClr val="C4591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>
                          <a:effectLst/>
                        </a:rPr>
                        <a:t>112</a:t>
                      </a:r>
                      <a:endParaRPr lang="en-IN" sz="1800" dirty="0">
                        <a:solidFill>
                          <a:srgbClr val="C4591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00" b="0" dirty="0">
                          <a:effectLst/>
                        </a:rPr>
                        <a:t>Goa</a:t>
                      </a:r>
                      <a:endParaRPr lang="en-IN" sz="1800" b="0" dirty="0">
                        <a:solidFill>
                          <a:srgbClr val="C4591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00">
                          <a:effectLst/>
                        </a:rPr>
                        <a:t>1</a:t>
                      </a:r>
                      <a:endParaRPr lang="en-IN" sz="1800">
                        <a:solidFill>
                          <a:srgbClr val="C4591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>
                          <a:effectLst/>
                        </a:rPr>
                        <a:t>1</a:t>
                      </a:r>
                      <a:endParaRPr lang="en-IN" sz="1800" dirty="0">
                        <a:solidFill>
                          <a:srgbClr val="C4591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410050012"/>
                  </a:ext>
                </a:extLst>
              </a:tr>
            </a:tbl>
          </a:graphicData>
        </a:graphic>
      </p:graphicFrame>
      <p:pic>
        <p:nvPicPr>
          <p:cNvPr id="170" name="Picture 169"/>
          <p:cNvPicPr>
            <a:picLocks noChangeAspect="1"/>
          </p:cNvPicPr>
          <p:nvPr/>
        </p:nvPicPr>
        <p:blipFill rotWithShape="1">
          <a:blip r:embed="rId5"/>
          <a:srcRect r="70906"/>
          <a:stretch/>
        </p:blipFill>
        <p:spPr>
          <a:xfrm>
            <a:off x="11599511" y="1875919"/>
            <a:ext cx="668689" cy="4285859"/>
          </a:xfrm>
          <a:prstGeom prst="rect">
            <a:avLst/>
          </a:prstGeom>
        </p:spPr>
      </p:pic>
      <p:grpSp>
        <p:nvGrpSpPr>
          <p:cNvPr id="180" name="Group 179"/>
          <p:cNvGrpSpPr/>
          <p:nvPr/>
        </p:nvGrpSpPr>
        <p:grpSpPr>
          <a:xfrm>
            <a:off x="51582" y="1027256"/>
            <a:ext cx="11495565" cy="589702"/>
            <a:chOff x="51582" y="1027256"/>
            <a:chExt cx="11495565" cy="589702"/>
          </a:xfrm>
        </p:grpSpPr>
        <p:sp>
          <p:nvSpPr>
            <p:cNvPr id="153" name="Rectangle 152">
              <a:extLst>
                <a:ext uri="{FF2B5EF4-FFF2-40B4-BE49-F238E27FC236}">
                  <a16:creationId xmlns:a16="http://schemas.microsoft.com/office/drawing/2014/main" id="{07F97F72-534C-4987-81CF-941F8665276F}"/>
                </a:ext>
              </a:extLst>
            </p:cNvPr>
            <p:cNvSpPr/>
            <p:nvPr/>
          </p:nvSpPr>
          <p:spPr>
            <a:xfrm>
              <a:off x="3757636" y="1028019"/>
              <a:ext cx="7789511" cy="588939"/>
            </a:xfrm>
            <a:prstGeom prst="rect">
              <a:avLst/>
            </a:prstGeom>
            <a:solidFill>
              <a:srgbClr val="57687C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IN" altLang="ko-KR" sz="2025" kern="0" dirty="0">
                  <a:solidFill>
                    <a:prstClr val="white"/>
                  </a:solidFill>
                  <a:latin typeface="Arial"/>
                </a:rPr>
                <a:t>Tele-Sessions – Speech-Language Therapy </a:t>
              </a:r>
              <a:endParaRPr lang="ko-KR" altLang="en-US" sz="2025" kern="0" dirty="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171" name="Rectangle 170">
              <a:extLst>
                <a:ext uri="{FF2B5EF4-FFF2-40B4-BE49-F238E27FC236}">
                  <a16:creationId xmlns:a16="http://schemas.microsoft.com/office/drawing/2014/main" id="{07F97F72-534C-4987-81CF-941F8665276F}"/>
                </a:ext>
              </a:extLst>
            </p:cNvPr>
            <p:cNvSpPr/>
            <p:nvPr/>
          </p:nvSpPr>
          <p:spPr>
            <a:xfrm>
              <a:off x="51582" y="1027256"/>
              <a:ext cx="3732236" cy="588939"/>
            </a:xfrm>
            <a:prstGeom prst="rect">
              <a:avLst/>
            </a:prstGeom>
            <a:solidFill>
              <a:schemeClr val="accent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IN" altLang="ko-KR" sz="2400" b="1" kern="0" dirty="0">
                  <a:solidFill>
                    <a:prstClr val="white"/>
                  </a:solidFill>
                  <a:latin typeface="Arial"/>
                </a:rPr>
                <a:t>State-wise Data </a:t>
              </a:r>
            </a:p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IN" altLang="ko-KR" b="1" kern="0" dirty="0">
                  <a:solidFill>
                    <a:prstClr val="white"/>
                  </a:solidFill>
                  <a:latin typeface="Arial"/>
                </a:rPr>
                <a:t>(2015-2020) </a:t>
              </a:r>
              <a:endParaRPr lang="ko-KR" altLang="en-US" b="1" kern="0" dirty="0">
                <a:solidFill>
                  <a:prstClr val="white"/>
                </a:solidFill>
                <a:latin typeface="Arial"/>
              </a:endParaRPr>
            </a:p>
          </p:txBody>
        </p:sp>
      </p:grpSp>
      <p:sp>
        <p:nvSpPr>
          <p:cNvPr id="173" name="Rectangle 172">
            <a:extLst>
              <a:ext uri="{FF2B5EF4-FFF2-40B4-BE49-F238E27FC236}">
                <a16:creationId xmlns:a16="http://schemas.microsoft.com/office/drawing/2014/main" id="{CAD5F3AA-A47E-4A72-8CC5-8C5DE4819192}"/>
              </a:ext>
            </a:extLst>
          </p:cNvPr>
          <p:cNvSpPr/>
          <p:nvPr/>
        </p:nvSpPr>
        <p:spPr>
          <a:xfrm flipH="1">
            <a:off x="3078881" y="6288230"/>
            <a:ext cx="8960718" cy="43275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dirty="0"/>
              <a:t>Total Cases: 260                Total Sessions: 6343</a:t>
            </a:r>
          </a:p>
        </p:txBody>
      </p:sp>
      <p:pic>
        <p:nvPicPr>
          <p:cNvPr id="179" name="Picture 17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34300" y="1587228"/>
            <a:ext cx="8305299" cy="4555027"/>
          </a:xfrm>
          <a:prstGeom prst="rect">
            <a:avLst/>
          </a:prstGeom>
        </p:spPr>
      </p:pic>
      <p:grpSp>
        <p:nvGrpSpPr>
          <p:cNvPr id="181" name="Group 180">
            <a:extLst>
              <a:ext uri="{FF2B5EF4-FFF2-40B4-BE49-F238E27FC236}">
                <a16:creationId xmlns:a16="http://schemas.microsoft.com/office/drawing/2014/main" id="{951FAAC9-2D20-4CB8-8145-F123E2E132A4}"/>
              </a:ext>
            </a:extLst>
          </p:cNvPr>
          <p:cNvGrpSpPr/>
          <p:nvPr/>
        </p:nvGrpSpPr>
        <p:grpSpPr>
          <a:xfrm>
            <a:off x="9296400" y="113116"/>
            <a:ext cx="2895600" cy="737541"/>
            <a:chOff x="538385" y="1794620"/>
            <a:chExt cx="2129500" cy="1226144"/>
          </a:xfrm>
        </p:grpSpPr>
        <p:sp>
          <p:nvSpPr>
            <p:cNvPr id="182" name="Parallelogram 181">
              <a:extLst>
                <a:ext uri="{FF2B5EF4-FFF2-40B4-BE49-F238E27FC236}">
                  <a16:creationId xmlns:a16="http://schemas.microsoft.com/office/drawing/2014/main" id="{5ADC6312-B8D2-4160-8B17-D3C9E21D5F04}"/>
                </a:ext>
              </a:extLst>
            </p:cNvPr>
            <p:cNvSpPr/>
            <p:nvPr/>
          </p:nvSpPr>
          <p:spPr>
            <a:xfrm rot="5400000">
              <a:off x="291318" y="2110049"/>
              <a:ext cx="598281" cy="104147"/>
            </a:xfrm>
            <a:prstGeom prst="parallelogram">
              <a:avLst>
                <a:gd name="adj" fmla="val 117676"/>
              </a:avLst>
            </a:prstGeom>
            <a:solidFill>
              <a:srgbClr val="07A398">
                <a:lumMod val="7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kern="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183" name="Rectangle 182">
              <a:extLst>
                <a:ext uri="{FF2B5EF4-FFF2-40B4-BE49-F238E27FC236}">
                  <a16:creationId xmlns:a16="http://schemas.microsoft.com/office/drawing/2014/main" id="{7E8F74E2-4B93-4BD3-84E1-A858F5195DD0}"/>
                </a:ext>
              </a:extLst>
            </p:cNvPr>
            <p:cNvSpPr/>
            <p:nvPr/>
          </p:nvSpPr>
          <p:spPr>
            <a:xfrm>
              <a:off x="642532" y="1794620"/>
              <a:ext cx="2025353" cy="1226144"/>
            </a:xfrm>
            <a:prstGeom prst="rect">
              <a:avLst/>
            </a:prstGeom>
            <a:solidFill>
              <a:srgbClr val="000000">
                <a:lumMod val="75000"/>
                <a:lumOff val="2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kern="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184" name="Rectangle 183">
              <a:extLst>
                <a:ext uri="{FF2B5EF4-FFF2-40B4-BE49-F238E27FC236}">
                  <a16:creationId xmlns:a16="http://schemas.microsoft.com/office/drawing/2014/main" id="{D7347E15-FE93-48B2-ABFB-7F8C79EC10E7}"/>
                </a:ext>
              </a:extLst>
            </p:cNvPr>
            <p:cNvSpPr/>
            <p:nvPr/>
          </p:nvSpPr>
          <p:spPr>
            <a:xfrm>
              <a:off x="570132" y="1952875"/>
              <a:ext cx="2025353" cy="800036"/>
            </a:xfrm>
            <a:prstGeom prst="rect">
              <a:avLst/>
            </a:prstGeom>
            <a:solidFill>
              <a:srgbClr val="07A39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400" b="1" kern="0" dirty="0">
                  <a:solidFill>
                    <a:prstClr val="white"/>
                  </a:solidFill>
                  <a:latin typeface="Arial"/>
                </a:rPr>
                <a:t>Tele-Therapy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74221509"/>
      </p:ext>
    </p:extLst>
  </p:cSld>
  <p:clrMapOvr>
    <a:masterClrMapping/>
  </p:clrMapOvr>
  <p:transition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Mock NAAC II Cycle - 20.12.21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1617" y="228142"/>
            <a:ext cx="9994895" cy="6127751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353AF61-8B1E-4224-8D05-EEE7EA39F811}"/>
              </a:ext>
            </a:extLst>
          </p:cNvPr>
          <p:cNvCxnSpPr>
            <a:cxnSpLocks/>
            <a:stCxn id="85" idx="1"/>
          </p:cNvCxnSpPr>
          <p:nvPr/>
        </p:nvCxnSpPr>
        <p:spPr>
          <a:xfrm flipH="1" flipV="1">
            <a:off x="3301441" y="805565"/>
            <a:ext cx="25958" cy="581036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CAD5F3AA-A47E-4A72-8CC5-8C5DE4819192}"/>
              </a:ext>
            </a:extLst>
          </p:cNvPr>
          <p:cNvSpPr/>
          <p:nvPr/>
        </p:nvSpPr>
        <p:spPr>
          <a:xfrm flipH="1">
            <a:off x="3396092" y="6383970"/>
            <a:ext cx="8821308" cy="47403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Total Cases:    </a:t>
            </a:r>
            <a:r>
              <a:rPr lang="en-US" sz="3600" b="1" dirty="0"/>
              <a:t>580</a:t>
            </a:r>
            <a:r>
              <a:rPr lang="en-US" sz="3600" dirty="0"/>
              <a:t>     </a:t>
            </a:r>
            <a:r>
              <a:rPr lang="en-US" sz="2700" dirty="0"/>
              <a:t>           </a:t>
            </a:r>
            <a:r>
              <a:rPr lang="en-US" sz="2000" b="1" dirty="0"/>
              <a:t>Total Sessions:    </a:t>
            </a:r>
            <a:r>
              <a:rPr lang="en-US" sz="3600" b="1" dirty="0"/>
              <a:t>8858</a:t>
            </a:r>
          </a:p>
        </p:txBody>
      </p:sp>
      <p:sp>
        <p:nvSpPr>
          <p:cNvPr id="63" name="Rounded Rectangle 10">
            <a:extLst>
              <a:ext uri="{FF2B5EF4-FFF2-40B4-BE49-F238E27FC236}">
                <a16:creationId xmlns:a16="http://schemas.microsoft.com/office/drawing/2014/main" id="{F5C20D71-DF66-44A3-9CFB-C3C410FDBA7F}"/>
              </a:ext>
            </a:extLst>
          </p:cNvPr>
          <p:cNvSpPr/>
          <p:nvPr/>
        </p:nvSpPr>
        <p:spPr>
          <a:xfrm>
            <a:off x="3653363" y="3496608"/>
            <a:ext cx="187850" cy="248598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7F97F72-534C-4987-81CF-941F8665276F}"/>
              </a:ext>
            </a:extLst>
          </p:cNvPr>
          <p:cNvSpPr/>
          <p:nvPr/>
        </p:nvSpPr>
        <p:spPr>
          <a:xfrm>
            <a:off x="-1087" y="747358"/>
            <a:ext cx="3302000" cy="588939"/>
          </a:xfrm>
          <a:prstGeom prst="rect">
            <a:avLst/>
          </a:prstGeom>
          <a:solidFill>
            <a:schemeClr val="accent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IN" altLang="ko-KR" sz="2400" b="1" kern="0" dirty="0">
                <a:solidFill>
                  <a:prstClr val="white"/>
                </a:solidFill>
                <a:latin typeface="Arial"/>
              </a:rPr>
              <a:t>Global-wise Data 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IN" altLang="ko-KR" b="1" kern="0" dirty="0">
                <a:solidFill>
                  <a:prstClr val="white"/>
                </a:solidFill>
                <a:latin typeface="Arial"/>
              </a:rPr>
              <a:t>(2015-2020) </a:t>
            </a:r>
            <a:endParaRPr lang="ko-KR" altLang="en-US" b="1" kern="0" dirty="0">
              <a:solidFill>
                <a:prstClr val="white"/>
              </a:solidFill>
              <a:latin typeface="Arial"/>
            </a:endParaRPr>
          </a:p>
        </p:txBody>
      </p:sp>
      <p:grpSp>
        <p:nvGrpSpPr>
          <p:cNvPr id="87" name="Group 86"/>
          <p:cNvGrpSpPr/>
          <p:nvPr/>
        </p:nvGrpSpPr>
        <p:grpSpPr>
          <a:xfrm>
            <a:off x="19866" y="1542715"/>
            <a:ext cx="2957661" cy="4688995"/>
            <a:chOff x="-21643" y="654392"/>
            <a:chExt cx="2957661" cy="4688995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E1FADD4A-0DCC-4F24-8D0C-63A76AD99E44}"/>
                </a:ext>
              </a:extLst>
            </p:cNvPr>
            <p:cNvGrpSpPr/>
            <p:nvPr/>
          </p:nvGrpSpPr>
          <p:grpSpPr>
            <a:xfrm>
              <a:off x="0" y="654392"/>
              <a:ext cx="2892968" cy="914802"/>
              <a:chOff x="5861659" y="1938134"/>
              <a:chExt cx="2382749" cy="914802"/>
            </a:xfrm>
          </p:grpSpPr>
          <p:sp>
            <p:nvSpPr>
              <p:cNvPr id="20" name="Rounded Rectangle 51">
                <a:extLst>
                  <a:ext uri="{FF2B5EF4-FFF2-40B4-BE49-F238E27FC236}">
                    <a16:creationId xmlns:a16="http://schemas.microsoft.com/office/drawing/2014/main" id="{17F4F901-9698-49E1-A0A4-2CC801647FA2}"/>
                  </a:ext>
                </a:extLst>
              </p:cNvPr>
              <p:cNvSpPr/>
              <p:nvPr/>
            </p:nvSpPr>
            <p:spPr>
              <a:xfrm>
                <a:off x="6284327" y="2236211"/>
                <a:ext cx="1960081" cy="616725"/>
              </a:xfrm>
              <a:prstGeom prst="roundRect">
                <a:avLst>
                  <a:gd name="adj" fmla="val 17998"/>
                </a:avLst>
              </a:prstGeom>
              <a:gradFill flip="none" rotWithShape="1">
                <a:gsLst>
                  <a:gs pos="0">
                    <a:sysClr val="window" lastClr="FFFFFF">
                      <a:lumMod val="85000"/>
                    </a:sysClr>
                  </a:gs>
                  <a:gs pos="100000">
                    <a:sysClr val="window" lastClr="FFFFFF"/>
                  </a:gs>
                </a:gsLst>
                <a:lin ang="8100000" scaled="1"/>
                <a:tileRect/>
              </a:gradFill>
              <a:ln>
                <a:gradFill flip="none" rotWithShape="1">
                  <a:gsLst>
                    <a:gs pos="0">
                      <a:sysClr val="window" lastClr="FFFFFF"/>
                    </a:gs>
                    <a:gs pos="100000">
                      <a:sysClr val="window" lastClr="FFFFFF">
                        <a:lumMod val="75000"/>
                      </a:sysClr>
                    </a:gs>
                  </a:gsLst>
                  <a:lin ang="8100000" scaled="1"/>
                  <a:tileRect/>
                </a:gradFill>
              </a:ln>
              <a:effectLst>
                <a:outerShdw blurRad="127000" dist="38100" dir="8100000" algn="tr" rotWithShape="0">
                  <a:prstClr val="black">
                    <a:alpha val="33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21" name="Round Same Side Corner Rectangle 16">
                <a:extLst>
                  <a:ext uri="{FF2B5EF4-FFF2-40B4-BE49-F238E27FC236}">
                    <a16:creationId xmlns:a16="http://schemas.microsoft.com/office/drawing/2014/main" id="{3C6EF223-9C5B-41B5-AB59-53879848ADEE}"/>
                  </a:ext>
                </a:extLst>
              </p:cNvPr>
              <p:cNvSpPr/>
              <p:nvPr/>
            </p:nvSpPr>
            <p:spPr>
              <a:xfrm rot="5400000">
                <a:off x="6526041" y="2286736"/>
                <a:ext cx="246219" cy="741322"/>
              </a:xfrm>
              <a:custGeom>
                <a:avLst/>
                <a:gdLst>
                  <a:gd name="connsiteX0" fmla="*/ 62682 w 170113"/>
                  <a:gd name="connsiteY0" fmla="*/ 0 h 779001"/>
                  <a:gd name="connsiteX1" fmla="*/ 107431 w 170113"/>
                  <a:gd name="connsiteY1" fmla="*/ 0 h 779001"/>
                  <a:gd name="connsiteX2" fmla="*/ 170113 w 170113"/>
                  <a:gd name="connsiteY2" fmla="*/ 62682 h 779001"/>
                  <a:gd name="connsiteX3" fmla="*/ 170113 w 170113"/>
                  <a:gd name="connsiteY3" fmla="*/ 779001 h 779001"/>
                  <a:gd name="connsiteX4" fmla="*/ 170113 w 170113"/>
                  <a:gd name="connsiteY4" fmla="*/ 779001 h 779001"/>
                  <a:gd name="connsiteX5" fmla="*/ 0 w 170113"/>
                  <a:gd name="connsiteY5" fmla="*/ 779001 h 779001"/>
                  <a:gd name="connsiteX6" fmla="*/ 0 w 170113"/>
                  <a:gd name="connsiteY6" fmla="*/ 779001 h 779001"/>
                  <a:gd name="connsiteX7" fmla="*/ 0 w 170113"/>
                  <a:gd name="connsiteY7" fmla="*/ 62682 h 779001"/>
                  <a:gd name="connsiteX8" fmla="*/ 62682 w 170113"/>
                  <a:gd name="connsiteY8" fmla="*/ 0 h 779001"/>
                  <a:gd name="connsiteX0" fmla="*/ 62682 w 170113"/>
                  <a:gd name="connsiteY0" fmla="*/ 0 h 779001"/>
                  <a:gd name="connsiteX1" fmla="*/ 107431 w 170113"/>
                  <a:gd name="connsiteY1" fmla="*/ 0 h 779001"/>
                  <a:gd name="connsiteX2" fmla="*/ 170113 w 170113"/>
                  <a:gd name="connsiteY2" fmla="*/ 62682 h 779001"/>
                  <a:gd name="connsiteX3" fmla="*/ 167803 w 170113"/>
                  <a:gd name="connsiteY3" fmla="*/ 696258 h 779001"/>
                  <a:gd name="connsiteX4" fmla="*/ 170113 w 170113"/>
                  <a:gd name="connsiteY4" fmla="*/ 779001 h 779001"/>
                  <a:gd name="connsiteX5" fmla="*/ 170113 w 170113"/>
                  <a:gd name="connsiteY5" fmla="*/ 779001 h 779001"/>
                  <a:gd name="connsiteX6" fmla="*/ 0 w 170113"/>
                  <a:gd name="connsiteY6" fmla="*/ 779001 h 779001"/>
                  <a:gd name="connsiteX7" fmla="*/ 0 w 170113"/>
                  <a:gd name="connsiteY7" fmla="*/ 779001 h 779001"/>
                  <a:gd name="connsiteX8" fmla="*/ 0 w 170113"/>
                  <a:gd name="connsiteY8" fmla="*/ 62682 h 779001"/>
                  <a:gd name="connsiteX9" fmla="*/ 62682 w 170113"/>
                  <a:gd name="connsiteY9" fmla="*/ 0 h 779001"/>
                  <a:gd name="connsiteX0" fmla="*/ 62682 w 246825"/>
                  <a:gd name="connsiteY0" fmla="*/ 0 h 779001"/>
                  <a:gd name="connsiteX1" fmla="*/ 107431 w 246825"/>
                  <a:gd name="connsiteY1" fmla="*/ 0 h 779001"/>
                  <a:gd name="connsiteX2" fmla="*/ 170113 w 246825"/>
                  <a:gd name="connsiteY2" fmla="*/ 62682 h 779001"/>
                  <a:gd name="connsiteX3" fmla="*/ 167803 w 246825"/>
                  <a:gd name="connsiteY3" fmla="*/ 696258 h 779001"/>
                  <a:gd name="connsiteX4" fmla="*/ 170113 w 246825"/>
                  <a:gd name="connsiteY4" fmla="*/ 779001 h 779001"/>
                  <a:gd name="connsiteX5" fmla="*/ 246825 w 246825"/>
                  <a:gd name="connsiteY5" fmla="*/ 779001 h 779001"/>
                  <a:gd name="connsiteX6" fmla="*/ 0 w 246825"/>
                  <a:gd name="connsiteY6" fmla="*/ 779001 h 779001"/>
                  <a:gd name="connsiteX7" fmla="*/ 0 w 246825"/>
                  <a:gd name="connsiteY7" fmla="*/ 779001 h 779001"/>
                  <a:gd name="connsiteX8" fmla="*/ 0 w 246825"/>
                  <a:gd name="connsiteY8" fmla="*/ 62682 h 779001"/>
                  <a:gd name="connsiteX9" fmla="*/ 62682 w 246825"/>
                  <a:gd name="connsiteY9" fmla="*/ 0 h 779001"/>
                  <a:gd name="connsiteX0" fmla="*/ 62682 w 246825"/>
                  <a:gd name="connsiteY0" fmla="*/ 0 h 779001"/>
                  <a:gd name="connsiteX1" fmla="*/ 107431 w 246825"/>
                  <a:gd name="connsiteY1" fmla="*/ 0 h 779001"/>
                  <a:gd name="connsiteX2" fmla="*/ 170113 w 246825"/>
                  <a:gd name="connsiteY2" fmla="*/ 62682 h 779001"/>
                  <a:gd name="connsiteX3" fmla="*/ 167803 w 246825"/>
                  <a:gd name="connsiteY3" fmla="*/ 696258 h 779001"/>
                  <a:gd name="connsiteX4" fmla="*/ 170113 w 246825"/>
                  <a:gd name="connsiteY4" fmla="*/ 779001 h 779001"/>
                  <a:gd name="connsiteX5" fmla="*/ 246825 w 246825"/>
                  <a:gd name="connsiteY5" fmla="*/ 772864 h 779001"/>
                  <a:gd name="connsiteX6" fmla="*/ 0 w 246825"/>
                  <a:gd name="connsiteY6" fmla="*/ 779001 h 779001"/>
                  <a:gd name="connsiteX7" fmla="*/ 0 w 246825"/>
                  <a:gd name="connsiteY7" fmla="*/ 779001 h 779001"/>
                  <a:gd name="connsiteX8" fmla="*/ 0 w 246825"/>
                  <a:gd name="connsiteY8" fmla="*/ 62682 h 779001"/>
                  <a:gd name="connsiteX9" fmla="*/ 62682 w 246825"/>
                  <a:gd name="connsiteY9" fmla="*/ 0 h 779001"/>
                  <a:gd name="connsiteX0" fmla="*/ 62682 w 246825"/>
                  <a:gd name="connsiteY0" fmla="*/ 0 h 780646"/>
                  <a:gd name="connsiteX1" fmla="*/ 107431 w 246825"/>
                  <a:gd name="connsiteY1" fmla="*/ 0 h 780646"/>
                  <a:gd name="connsiteX2" fmla="*/ 170113 w 246825"/>
                  <a:gd name="connsiteY2" fmla="*/ 62682 h 780646"/>
                  <a:gd name="connsiteX3" fmla="*/ 167803 w 246825"/>
                  <a:gd name="connsiteY3" fmla="*/ 696258 h 780646"/>
                  <a:gd name="connsiteX4" fmla="*/ 170113 w 246825"/>
                  <a:gd name="connsiteY4" fmla="*/ 779001 h 780646"/>
                  <a:gd name="connsiteX5" fmla="*/ 246825 w 246825"/>
                  <a:gd name="connsiteY5" fmla="*/ 772864 h 780646"/>
                  <a:gd name="connsiteX6" fmla="*/ 0 w 246825"/>
                  <a:gd name="connsiteY6" fmla="*/ 779001 h 780646"/>
                  <a:gd name="connsiteX7" fmla="*/ 0 w 246825"/>
                  <a:gd name="connsiteY7" fmla="*/ 779001 h 780646"/>
                  <a:gd name="connsiteX8" fmla="*/ 0 w 246825"/>
                  <a:gd name="connsiteY8" fmla="*/ 62682 h 780646"/>
                  <a:gd name="connsiteX9" fmla="*/ 62682 w 246825"/>
                  <a:gd name="connsiteY9" fmla="*/ 0 h 780646"/>
                  <a:gd name="connsiteX0" fmla="*/ 62682 w 246825"/>
                  <a:gd name="connsiteY0" fmla="*/ 0 h 781948"/>
                  <a:gd name="connsiteX1" fmla="*/ 107431 w 246825"/>
                  <a:gd name="connsiteY1" fmla="*/ 0 h 781948"/>
                  <a:gd name="connsiteX2" fmla="*/ 170113 w 246825"/>
                  <a:gd name="connsiteY2" fmla="*/ 62682 h 781948"/>
                  <a:gd name="connsiteX3" fmla="*/ 167803 w 246825"/>
                  <a:gd name="connsiteY3" fmla="*/ 696258 h 781948"/>
                  <a:gd name="connsiteX4" fmla="*/ 170113 w 246825"/>
                  <a:gd name="connsiteY4" fmla="*/ 779001 h 781948"/>
                  <a:gd name="connsiteX5" fmla="*/ 246825 w 246825"/>
                  <a:gd name="connsiteY5" fmla="*/ 772864 h 781948"/>
                  <a:gd name="connsiteX6" fmla="*/ 0 w 246825"/>
                  <a:gd name="connsiteY6" fmla="*/ 779001 h 781948"/>
                  <a:gd name="connsiteX7" fmla="*/ 0 w 246825"/>
                  <a:gd name="connsiteY7" fmla="*/ 779001 h 781948"/>
                  <a:gd name="connsiteX8" fmla="*/ 0 w 246825"/>
                  <a:gd name="connsiteY8" fmla="*/ 62682 h 781948"/>
                  <a:gd name="connsiteX9" fmla="*/ 62682 w 246825"/>
                  <a:gd name="connsiteY9" fmla="*/ 0 h 781948"/>
                  <a:gd name="connsiteX0" fmla="*/ 62682 w 246825"/>
                  <a:gd name="connsiteY0" fmla="*/ 0 h 780156"/>
                  <a:gd name="connsiteX1" fmla="*/ 107431 w 246825"/>
                  <a:gd name="connsiteY1" fmla="*/ 0 h 780156"/>
                  <a:gd name="connsiteX2" fmla="*/ 170113 w 246825"/>
                  <a:gd name="connsiteY2" fmla="*/ 62682 h 780156"/>
                  <a:gd name="connsiteX3" fmla="*/ 167803 w 246825"/>
                  <a:gd name="connsiteY3" fmla="*/ 696258 h 780156"/>
                  <a:gd name="connsiteX4" fmla="*/ 170116 w 246825"/>
                  <a:gd name="connsiteY4" fmla="*/ 772864 h 780156"/>
                  <a:gd name="connsiteX5" fmla="*/ 246825 w 246825"/>
                  <a:gd name="connsiteY5" fmla="*/ 772864 h 780156"/>
                  <a:gd name="connsiteX6" fmla="*/ 0 w 246825"/>
                  <a:gd name="connsiteY6" fmla="*/ 779001 h 780156"/>
                  <a:gd name="connsiteX7" fmla="*/ 0 w 246825"/>
                  <a:gd name="connsiteY7" fmla="*/ 779001 h 780156"/>
                  <a:gd name="connsiteX8" fmla="*/ 0 w 246825"/>
                  <a:gd name="connsiteY8" fmla="*/ 62682 h 780156"/>
                  <a:gd name="connsiteX9" fmla="*/ 62682 w 246825"/>
                  <a:gd name="connsiteY9" fmla="*/ 0 h 780156"/>
                  <a:gd name="connsiteX0" fmla="*/ 62682 w 246825"/>
                  <a:gd name="connsiteY0" fmla="*/ 0 h 780156"/>
                  <a:gd name="connsiteX1" fmla="*/ 107431 w 246825"/>
                  <a:gd name="connsiteY1" fmla="*/ 0 h 780156"/>
                  <a:gd name="connsiteX2" fmla="*/ 170113 w 246825"/>
                  <a:gd name="connsiteY2" fmla="*/ 62682 h 780156"/>
                  <a:gd name="connsiteX3" fmla="*/ 167803 w 246825"/>
                  <a:gd name="connsiteY3" fmla="*/ 696258 h 780156"/>
                  <a:gd name="connsiteX4" fmla="*/ 170116 w 246825"/>
                  <a:gd name="connsiteY4" fmla="*/ 772864 h 780156"/>
                  <a:gd name="connsiteX5" fmla="*/ 246825 w 246825"/>
                  <a:gd name="connsiteY5" fmla="*/ 772864 h 780156"/>
                  <a:gd name="connsiteX6" fmla="*/ 0 w 246825"/>
                  <a:gd name="connsiteY6" fmla="*/ 779001 h 780156"/>
                  <a:gd name="connsiteX7" fmla="*/ 0 w 246825"/>
                  <a:gd name="connsiteY7" fmla="*/ 779001 h 780156"/>
                  <a:gd name="connsiteX8" fmla="*/ 0 w 246825"/>
                  <a:gd name="connsiteY8" fmla="*/ 62682 h 780156"/>
                  <a:gd name="connsiteX9" fmla="*/ 62682 w 246825"/>
                  <a:gd name="connsiteY9" fmla="*/ 0 h 780156"/>
                  <a:gd name="connsiteX0" fmla="*/ 62682 w 246825"/>
                  <a:gd name="connsiteY0" fmla="*/ 0 h 779001"/>
                  <a:gd name="connsiteX1" fmla="*/ 107431 w 246825"/>
                  <a:gd name="connsiteY1" fmla="*/ 0 h 779001"/>
                  <a:gd name="connsiteX2" fmla="*/ 170113 w 246825"/>
                  <a:gd name="connsiteY2" fmla="*/ 62682 h 779001"/>
                  <a:gd name="connsiteX3" fmla="*/ 167803 w 246825"/>
                  <a:gd name="connsiteY3" fmla="*/ 696258 h 779001"/>
                  <a:gd name="connsiteX4" fmla="*/ 170119 w 246825"/>
                  <a:gd name="connsiteY4" fmla="*/ 751384 h 779001"/>
                  <a:gd name="connsiteX5" fmla="*/ 246825 w 246825"/>
                  <a:gd name="connsiteY5" fmla="*/ 772864 h 779001"/>
                  <a:gd name="connsiteX6" fmla="*/ 0 w 246825"/>
                  <a:gd name="connsiteY6" fmla="*/ 779001 h 779001"/>
                  <a:gd name="connsiteX7" fmla="*/ 0 w 246825"/>
                  <a:gd name="connsiteY7" fmla="*/ 779001 h 779001"/>
                  <a:gd name="connsiteX8" fmla="*/ 0 w 246825"/>
                  <a:gd name="connsiteY8" fmla="*/ 62682 h 779001"/>
                  <a:gd name="connsiteX9" fmla="*/ 62682 w 246825"/>
                  <a:gd name="connsiteY9" fmla="*/ 0 h 779001"/>
                  <a:gd name="connsiteX0" fmla="*/ 62682 w 251986"/>
                  <a:gd name="connsiteY0" fmla="*/ 0 h 779001"/>
                  <a:gd name="connsiteX1" fmla="*/ 107431 w 251986"/>
                  <a:gd name="connsiteY1" fmla="*/ 0 h 779001"/>
                  <a:gd name="connsiteX2" fmla="*/ 170113 w 251986"/>
                  <a:gd name="connsiteY2" fmla="*/ 62682 h 779001"/>
                  <a:gd name="connsiteX3" fmla="*/ 167803 w 251986"/>
                  <a:gd name="connsiteY3" fmla="*/ 696258 h 779001"/>
                  <a:gd name="connsiteX4" fmla="*/ 246825 w 251986"/>
                  <a:gd name="connsiteY4" fmla="*/ 772864 h 779001"/>
                  <a:gd name="connsiteX5" fmla="*/ 0 w 251986"/>
                  <a:gd name="connsiteY5" fmla="*/ 779001 h 779001"/>
                  <a:gd name="connsiteX6" fmla="*/ 0 w 251986"/>
                  <a:gd name="connsiteY6" fmla="*/ 779001 h 779001"/>
                  <a:gd name="connsiteX7" fmla="*/ 0 w 251986"/>
                  <a:gd name="connsiteY7" fmla="*/ 62682 h 779001"/>
                  <a:gd name="connsiteX8" fmla="*/ 62682 w 251986"/>
                  <a:gd name="connsiteY8" fmla="*/ 0 h 779001"/>
                  <a:gd name="connsiteX0" fmla="*/ 62682 w 252733"/>
                  <a:gd name="connsiteY0" fmla="*/ 0 h 779001"/>
                  <a:gd name="connsiteX1" fmla="*/ 107431 w 252733"/>
                  <a:gd name="connsiteY1" fmla="*/ 0 h 779001"/>
                  <a:gd name="connsiteX2" fmla="*/ 170113 w 252733"/>
                  <a:gd name="connsiteY2" fmla="*/ 62682 h 779001"/>
                  <a:gd name="connsiteX3" fmla="*/ 167803 w 252733"/>
                  <a:gd name="connsiteY3" fmla="*/ 696258 h 779001"/>
                  <a:gd name="connsiteX4" fmla="*/ 246825 w 252733"/>
                  <a:gd name="connsiteY4" fmla="*/ 772864 h 779001"/>
                  <a:gd name="connsiteX5" fmla="*/ 0 w 252733"/>
                  <a:gd name="connsiteY5" fmla="*/ 779001 h 779001"/>
                  <a:gd name="connsiteX6" fmla="*/ 0 w 252733"/>
                  <a:gd name="connsiteY6" fmla="*/ 779001 h 779001"/>
                  <a:gd name="connsiteX7" fmla="*/ 0 w 252733"/>
                  <a:gd name="connsiteY7" fmla="*/ 62682 h 779001"/>
                  <a:gd name="connsiteX8" fmla="*/ 62682 w 252733"/>
                  <a:gd name="connsiteY8" fmla="*/ 0 h 779001"/>
                  <a:gd name="connsiteX0" fmla="*/ 62682 w 252733"/>
                  <a:gd name="connsiteY0" fmla="*/ 0 h 779001"/>
                  <a:gd name="connsiteX1" fmla="*/ 107431 w 252733"/>
                  <a:gd name="connsiteY1" fmla="*/ 0 h 779001"/>
                  <a:gd name="connsiteX2" fmla="*/ 170113 w 252733"/>
                  <a:gd name="connsiteY2" fmla="*/ 62682 h 779001"/>
                  <a:gd name="connsiteX3" fmla="*/ 167803 w 252733"/>
                  <a:gd name="connsiteY3" fmla="*/ 696258 h 779001"/>
                  <a:gd name="connsiteX4" fmla="*/ 246825 w 252733"/>
                  <a:gd name="connsiteY4" fmla="*/ 772864 h 779001"/>
                  <a:gd name="connsiteX5" fmla="*/ 0 w 252733"/>
                  <a:gd name="connsiteY5" fmla="*/ 779001 h 779001"/>
                  <a:gd name="connsiteX6" fmla="*/ 0 w 252733"/>
                  <a:gd name="connsiteY6" fmla="*/ 779001 h 779001"/>
                  <a:gd name="connsiteX7" fmla="*/ 0 w 252733"/>
                  <a:gd name="connsiteY7" fmla="*/ 62682 h 779001"/>
                  <a:gd name="connsiteX8" fmla="*/ 62682 w 252733"/>
                  <a:gd name="connsiteY8" fmla="*/ 0 h 779001"/>
                  <a:gd name="connsiteX0" fmla="*/ 62682 w 254175"/>
                  <a:gd name="connsiteY0" fmla="*/ 0 h 779001"/>
                  <a:gd name="connsiteX1" fmla="*/ 107431 w 254175"/>
                  <a:gd name="connsiteY1" fmla="*/ 0 h 779001"/>
                  <a:gd name="connsiteX2" fmla="*/ 170113 w 254175"/>
                  <a:gd name="connsiteY2" fmla="*/ 62682 h 779001"/>
                  <a:gd name="connsiteX3" fmla="*/ 167803 w 254175"/>
                  <a:gd name="connsiteY3" fmla="*/ 696258 h 779001"/>
                  <a:gd name="connsiteX4" fmla="*/ 246825 w 254175"/>
                  <a:gd name="connsiteY4" fmla="*/ 772864 h 779001"/>
                  <a:gd name="connsiteX5" fmla="*/ 0 w 254175"/>
                  <a:gd name="connsiteY5" fmla="*/ 779001 h 779001"/>
                  <a:gd name="connsiteX6" fmla="*/ 0 w 254175"/>
                  <a:gd name="connsiteY6" fmla="*/ 779001 h 779001"/>
                  <a:gd name="connsiteX7" fmla="*/ 0 w 254175"/>
                  <a:gd name="connsiteY7" fmla="*/ 62682 h 779001"/>
                  <a:gd name="connsiteX8" fmla="*/ 62682 w 254175"/>
                  <a:gd name="connsiteY8" fmla="*/ 0 h 779001"/>
                  <a:gd name="connsiteX0" fmla="*/ 62682 w 252034"/>
                  <a:gd name="connsiteY0" fmla="*/ 0 h 779001"/>
                  <a:gd name="connsiteX1" fmla="*/ 107431 w 252034"/>
                  <a:gd name="connsiteY1" fmla="*/ 0 h 779001"/>
                  <a:gd name="connsiteX2" fmla="*/ 170113 w 252034"/>
                  <a:gd name="connsiteY2" fmla="*/ 62682 h 779001"/>
                  <a:gd name="connsiteX3" fmla="*/ 167803 w 252034"/>
                  <a:gd name="connsiteY3" fmla="*/ 696258 h 779001"/>
                  <a:gd name="connsiteX4" fmla="*/ 246825 w 252034"/>
                  <a:gd name="connsiteY4" fmla="*/ 772864 h 779001"/>
                  <a:gd name="connsiteX5" fmla="*/ 0 w 252034"/>
                  <a:gd name="connsiteY5" fmla="*/ 779001 h 779001"/>
                  <a:gd name="connsiteX6" fmla="*/ 0 w 252034"/>
                  <a:gd name="connsiteY6" fmla="*/ 779001 h 779001"/>
                  <a:gd name="connsiteX7" fmla="*/ 0 w 252034"/>
                  <a:gd name="connsiteY7" fmla="*/ 62682 h 779001"/>
                  <a:gd name="connsiteX8" fmla="*/ 62682 w 252034"/>
                  <a:gd name="connsiteY8" fmla="*/ 0 h 779001"/>
                  <a:gd name="connsiteX0" fmla="*/ 62682 w 255806"/>
                  <a:gd name="connsiteY0" fmla="*/ 0 h 779001"/>
                  <a:gd name="connsiteX1" fmla="*/ 107431 w 255806"/>
                  <a:gd name="connsiteY1" fmla="*/ 0 h 779001"/>
                  <a:gd name="connsiteX2" fmla="*/ 170113 w 255806"/>
                  <a:gd name="connsiteY2" fmla="*/ 62682 h 779001"/>
                  <a:gd name="connsiteX3" fmla="*/ 167803 w 255806"/>
                  <a:gd name="connsiteY3" fmla="*/ 696258 h 779001"/>
                  <a:gd name="connsiteX4" fmla="*/ 246825 w 255806"/>
                  <a:gd name="connsiteY4" fmla="*/ 772864 h 779001"/>
                  <a:gd name="connsiteX5" fmla="*/ 0 w 255806"/>
                  <a:gd name="connsiteY5" fmla="*/ 779001 h 779001"/>
                  <a:gd name="connsiteX6" fmla="*/ 0 w 255806"/>
                  <a:gd name="connsiteY6" fmla="*/ 779001 h 779001"/>
                  <a:gd name="connsiteX7" fmla="*/ 0 w 255806"/>
                  <a:gd name="connsiteY7" fmla="*/ 62682 h 779001"/>
                  <a:gd name="connsiteX8" fmla="*/ 62682 w 255806"/>
                  <a:gd name="connsiteY8" fmla="*/ 0 h 779001"/>
                  <a:gd name="connsiteX0" fmla="*/ 62682 w 260844"/>
                  <a:gd name="connsiteY0" fmla="*/ 0 h 779001"/>
                  <a:gd name="connsiteX1" fmla="*/ 107431 w 260844"/>
                  <a:gd name="connsiteY1" fmla="*/ 0 h 779001"/>
                  <a:gd name="connsiteX2" fmla="*/ 170113 w 260844"/>
                  <a:gd name="connsiteY2" fmla="*/ 62682 h 779001"/>
                  <a:gd name="connsiteX3" fmla="*/ 167803 w 260844"/>
                  <a:gd name="connsiteY3" fmla="*/ 696258 h 779001"/>
                  <a:gd name="connsiteX4" fmla="*/ 246825 w 260844"/>
                  <a:gd name="connsiteY4" fmla="*/ 772864 h 779001"/>
                  <a:gd name="connsiteX5" fmla="*/ 0 w 260844"/>
                  <a:gd name="connsiteY5" fmla="*/ 779001 h 779001"/>
                  <a:gd name="connsiteX6" fmla="*/ 0 w 260844"/>
                  <a:gd name="connsiteY6" fmla="*/ 779001 h 779001"/>
                  <a:gd name="connsiteX7" fmla="*/ 0 w 260844"/>
                  <a:gd name="connsiteY7" fmla="*/ 62682 h 779001"/>
                  <a:gd name="connsiteX8" fmla="*/ 62682 w 260844"/>
                  <a:gd name="connsiteY8" fmla="*/ 0 h 779001"/>
                  <a:gd name="connsiteX0" fmla="*/ 62682 w 263020"/>
                  <a:gd name="connsiteY0" fmla="*/ 0 h 779001"/>
                  <a:gd name="connsiteX1" fmla="*/ 107431 w 263020"/>
                  <a:gd name="connsiteY1" fmla="*/ 0 h 779001"/>
                  <a:gd name="connsiteX2" fmla="*/ 170113 w 263020"/>
                  <a:gd name="connsiteY2" fmla="*/ 62682 h 779001"/>
                  <a:gd name="connsiteX3" fmla="*/ 167803 w 263020"/>
                  <a:gd name="connsiteY3" fmla="*/ 696258 h 779001"/>
                  <a:gd name="connsiteX4" fmla="*/ 249209 w 263020"/>
                  <a:gd name="connsiteY4" fmla="*/ 770483 h 779001"/>
                  <a:gd name="connsiteX5" fmla="*/ 0 w 263020"/>
                  <a:gd name="connsiteY5" fmla="*/ 779001 h 779001"/>
                  <a:gd name="connsiteX6" fmla="*/ 0 w 263020"/>
                  <a:gd name="connsiteY6" fmla="*/ 779001 h 779001"/>
                  <a:gd name="connsiteX7" fmla="*/ 0 w 263020"/>
                  <a:gd name="connsiteY7" fmla="*/ 62682 h 779001"/>
                  <a:gd name="connsiteX8" fmla="*/ 62682 w 263020"/>
                  <a:gd name="connsiteY8" fmla="*/ 0 h 779001"/>
                  <a:gd name="connsiteX0" fmla="*/ 62682 w 258035"/>
                  <a:gd name="connsiteY0" fmla="*/ 0 h 779001"/>
                  <a:gd name="connsiteX1" fmla="*/ 107431 w 258035"/>
                  <a:gd name="connsiteY1" fmla="*/ 0 h 779001"/>
                  <a:gd name="connsiteX2" fmla="*/ 170113 w 258035"/>
                  <a:gd name="connsiteY2" fmla="*/ 62682 h 779001"/>
                  <a:gd name="connsiteX3" fmla="*/ 167803 w 258035"/>
                  <a:gd name="connsiteY3" fmla="*/ 696258 h 779001"/>
                  <a:gd name="connsiteX4" fmla="*/ 249209 w 258035"/>
                  <a:gd name="connsiteY4" fmla="*/ 770483 h 779001"/>
                  <a:gd name="connsiteX5" fmla="*/ 0 w 258035"/>
                  <a:gd name="connsiteY5" fmla="*/ 779001 h 779001"/>
                  <a:gd name="connsiteX6" fmla="*/ 0 w 258035"/>
                  <a:gd name="connsiteY6" fmla="*/ 779001 h 779001"/>
                  <a:gd name="connsiteX7" fmla="*/ 0 w 258035"/>
                  <a:gd name="connsiteY7" fmla="*/ 62682 h 779001"/>
                  <a:gd name="connsiteX8" fmla="*/ 62682 w 258035"/>
                  <a:gd name="connsiteY8" fmla="*/ 0 h 779001"/>
                  <a:gd name="connsiteX0" fmla="*/ 62682 w 244778"/>
                  <a:gd name="connsiteY0" fmla="*/ 0 h 779001"/>
                  <a:gd name="connsiteX1" fmla="*/ 107431 w 244778"/>
                  <a:gd name="connsiteY1" fmla="*/ 0 h 779001"/>
                  <a:gd name="connsiteX2" fmla="*/ 170113 w 244778"/>
                  <a:gd name="connsiteY2" fmla="*/ 62682 h 779001"/>
                  <a:gd name="connsiteX3" fmla="*/ 167803 w 244778"/>
                  <a:gd name="connsiteY3" fmla="*/ 696258 h 779001"/>
                  <a:gd name="connsiteX4" fmla="*/ 234922 w 244778"/>
                  <a:gd name="connsiteY4" fmla="*/ 772864 h 779001"/>
                  <a:gd name="connsiteX5" fmla="*/ 0 w 244778"/>
                  <a:gd name="connsiteY5" fmla="*/ 779001 h 779001"/>
                  <a:gd name="connsiteX6" fmla="*/ 0 w 244778"/>
                  <a:gd name="connsiteY6" fmla="*/ 779001 h 779001"/>
                  <a:gd name="connsiteX7" fmla="*/ 0 w 244778"/>
                  <a:gd name="connsiteY7" fmla="*/ 62682 h 779001"/>
                  <a:gd name="connsiteX8" fmla="*/ 62682 w 244778"/>
                  <a:gd name="connsiteY8" fmla="*/ 0 h 779001"/>
                  <a:gd name="connsiteX0" fmla="*/ 62682 w 235795"/>
                  <a:gd name="connsiteY0" fmla="*/ 0 h 779001"/>
                  <a:gd name="connsiteX1" fmla="*/ 107431 w 235795"/>
                  <a:gd name="connsiteY1" fmla="*/ 0 h 779001"/>
                  <a:gd name="connsiteX2" fmla="*/ 170113 w 235795"/>
                  <a:gd name="connsiteY2" fmla="*/ 62682 h 779001"/>
                  <a:gd name="connsiteX3" fmla="*/ 167803 w 235795"/>
                  <a:gd name="connsiteY3" fmla="*/ 696258 h 779001"/>
                  <a:gd name="connsiteX4" fmla="*/ 234922 w 235795"/>
                  <a:gd name="connsiteY4" fmla="*/ 772864 h 779001"/>
                  <a:gd name="connsiteX5" fmla="*/ 0 w 235795"/>
                  <a:gd name="connsiteY5" fmla="*/ 779001 h 779001"/>
                  <a:gd name="connsiteX6" fmla="*/ 0 w 235795"/>
                  <a:gd name="connsiteY6" fmla="*/ 779001 h 779001"/>
                  <a:gd name="connsiteX7" fmla="*/ 0 w 235795"/>
                  <a:gd name="connsiteY7" fmla="*/ 62682 h 779001"/>
                  <a:gd name="connsiteX8" fmla="*/ 62682 w 235795"/>
                  <a:gd name="connsiteY8" fmla="*/ 0 h 779001"/>
                  <a:gd name="connsiteX0" fmla="*/ 62682 w 257018"/>
                  <a:gd name="connsiteY0" fmla="*/ 0 h 779001"/>
                  <a:gd name="connsiteX1" fmla="*/ 107431 w 257018"/>
                  <a:gd name="connsiteY1" fmla="*/ 0 h 779001"/>
                  <a:gd name="connsiteX2" fmla="*/ 170113 w 257018"/>
                  <a:gd name="connsiteY2" fmla="*/ 62682 h 779001"/>
                  <a:gd name="connsiteX3" fmla="*/ 167803 w 257018"/>
                  <a:gd name="connsiteY3" fmla="*/ 696258 h 779001"/>
                  <a:gd name="connsiteX4" fmla="*/ 256353 w 257018"/>
                  <a:gd name="connsiteY4" fmla="*/ 775245 h 779001"/>
                  <a:gd name="connsiteX5" fmla="*/ 0 w 257018"/>
                  <a:gd name="connsiteY5" fmla="*/ 779001 h 779001"/>
                  <a:gd name="connsiteX6" fmla="*/ 0 w 257018"/>
                  <a:gd name="connsiteY6" fmla="*/ 779001 h 779001"/>
                  <a:gd name="connsiteX7" fmla="*/ 0 w 257018"/>
                  <a:gd name="connsiteY7" fmla="*/ 62682 h 779001"/>
                  <a:gd name="connsiteX8" fmla="*/ 62682 w 257018"/>
                  <a:gd name="connsiteY8" fmla="*/ 0 h 779001"/>
                  <a:gd name="connsiteX0" fmla="*/ 62682 w 256353"/>
                  <a:gd name="connsiteY0" fmla="*/ 0 h 779001"/>
                  <a:gd name="connsiteX1" fmla="*/ 107431 w 256353"/>
                  <a:gd name="connsiteY1" fmla="*/ 0 h 779001"/>
                  <a:gd name="connsiteX2" fmla="*/ 170113 w 256353"/>
                  <a:gd name="connsiteY2" fmla="*/ 62682 h 779001"/>
                  <a:gd name="connsiteX3" fmla="*/ 167803 w 256353"/>
                  <a:gd name="connsiteY3" fmla="*/ 696258 h 779001"/>
                  <a:gd name="connsiteX4" fmla="*/ 256353 w 256353"/>
                  <a:gd name="connsiteY4" fmla="*/ 775245 h 779001"/>
                  <a:gd name="connsiteX5" fmla="*/ 0 w 256353"/>
                  <a:gd name="connsiteY5" fmla="*/ 779001 h 779001"/>
                  <a:gd name="connsiteX6" fmla="*/ 0 w 256353"/>
                  <a:gd name="connsiteY6" fmla="*/ 779001 h 779001"/>
                  <a:gd name="connsiteX7" fmla="*/ 0 w 256353"/>
                  <a:gd name="connsiteY7" fmla="*/ 62682 h 779001"/>
                  <a:gd name="connsiteX8" fmla="*/ 62682 w 256353"/>
                  <a:gd name="connsiteY8" fmla="*/ 0 h 779001"/>
                  <a:gd name="connsiteX0" fmla="*/ 62682 w 256353"/>
                  <a:gd name="connsiteY0" fmla="*/ 0 h 779001"/>
                  <a:gd name="connsiteX1" fmla="*/ 107431 w 256353"/>
                  <a:gd name="connsiteY1" fmla="*/ 0 h 779001"/>
                  <a:gd name="connsiteX2" fmla="*/ 170113 w 256353"/>
                  <a:gd name="connsiteY2" fmla="*/ 62682 h 779001"/>
                  <a:gd name="connsiteX3" fmla="*/ 167803 w 256353"/>
                  <a:gd name="connsiteY3" fmla="*/ 696258 h 779001"/>
                  <a:gd name="connsiteX4" fmla="*/ 256353 w 256353"/>
                  <a:gd name="connsiteY4" fmla="*/ 775245 h 779001"/>
                  <a:gd name="connsiteX5" fmla="*/ 0 w 256353"/>
                  <a:gd name="connsiteY5" fmla="*/ 779001 h 779001"/>
                  <a:gd name="connsiteX6" fmla="*/ 0 w 256353"/>
                  <a:gd name="connsiteY6" fmla="*/ 779001 h 779001"/>
                  <a:gd name="connsiteX7" fmla="*/ 0 w 256353"/>
                  <a:gd name="connsiteY7" fmla="*/ 62682 h 779001"/>
                  <a:gd name="connsiteX8" fmla="*/ 62682 w 256353"/>
                  <a:gd name="connsiteY8" fmla="*/ 0 h 779001"/>
                  <a:gd name="connsiteX0" fmla="*/ 62682 w 256353"/>
                  <a:gd name="connsiteY0" fmla="*/ 0 h 779001"/>
                  <a:gd name="connsiteX1" fmla="*/ 107431 w 256353"/>
                  <a:gd name="connsiteY1" fmla="*/ 0 h 779001"/>
                  <a:gd name="connsiteX2" fmla="*/ 170113 w 256353"/>
                  <a:gd name="connsiteY2" fmla="*/ 62682 h 779001"/>
                  <a:gd name="connsiteX3" fmla="*/ 167803 w 256353"/>
                  <a:gd name="connsiteY3" fmla="*/ 696258 h 779001"/>
                  <a:gd name="connsiteX4" fmla="*/ 256353 w 256353"/>
                  <a:gd name="connsiteY4" fmla="*/ 775245 h 779001"/>
                  <a:gd name="connsiteX5" fmla="*/ 0 w 256353"/>
                  <a:gd name="connsiteY5" fmla="*/ 779001 h 779001"/>
                  <a:gd name="connsiteX6" fmla="*/ 0 w 256353"/>
                  <a:gd name="connsiteY6" fmla="*/ 779001 h 779001"/>
                  <a:gd name="connsiteX7" fmla="*/ 0 w 256353"/>
                  <a:gd name="connsiteY7" fmla="*/ 62682 h 779001"/>
                  <a:gd name="connsiteX8" fmla="*/ 62682 w 256353"/>
                  <a:gd name="connsiteY8" fmla="*/ 0 h 779001"/>
                  <a:gd name="connsiteX0" fmla="*/ 62682 w 256353"/>
                  <a:gd name="connsiteY0" fmla="*/ 0 h 779001"/>
                  <a:gd name="connsiteX1" fmla="*/ 107431 w 256353"/>
                  <a:gd name="connsiteY1" fmla="*/ 0 h 779001"/>
                  <a:gd name="connsiteX2" fmla="*/ 170113 w 256353"/>
                  <a:gd name="connsiteY2" fmla="*/ 62682 h 779001"/>
                  <a:gd name="connsiteX3" fmla="*/ 167803 w 256353"/>
                  <a:gd name="connsiteY3" fmla="*/ 681971 h 779001"/>
                  <a:gd name="connsiteX4" fmla="*/ 256353 w 256353"/>
                  <a:gd name="connsiteY4" fmla="*/ 775245 h 779001"/>
                  <a:gd name="connsiteX5" fmla="*/ 0 w 256353"/>
                  <a:gd name="connsiteY5" fmla="*/ 779001 h 779001"/>
                  <a:gd name="connsiteX6" fmla="*/ 0 w 256353"/>
                  <a:gd name="connsiteY6" fmla="*/ 779001 h 779001"/>
                  <a:gd name="connsiteX7" fmla="*/ 0 w 256353"/>
                  <a:gd name="connsiteY7" fmla="*/ 62682 h 779001"/>
                  <a:gd name="connsiteX8" fmla="*/ 62682 w 256353"/>
                  <a:gd name="connsiteY8" fmla="*/ 0 h 779001"/>
                  <a:gd name="connsiteX0" fmla="*/ 62682 w 258734"/>
                  <a:gd name="connsiteY0" fmla="*/ 0 h 779001"/>
                  <a:gd name="connsiteX1" fmla="*/ 107431 w 258734"/>
                  <a:gd name="connsiteY1" fmla="*/ 0 h 779001"/>
                  <a:gd name="connsiteX2" fmla="*/ 170113 w 258734"/>
                  <a:gd name="connsiteY2" fmla="*/ 62682 h 779001"/>
                  <a:gd name="connsiteX3" fmla="*/ 167803 w 258734"/>
                  <a:gd name="connsiteY3" fmla="*/ 681971 h 779001"/>
                  <a:gd name="connsiteX4" fmla="*/ 258734 w 258734"/>
                  <a:gd name="connsiteY4" fmla="*/ 772864 h 779001"/>
                  <a:gd name="connsiteX5" fmla="*/ 0 w 258734"/>
                  <a:gd name="connsiteY5" fmla="*/ 779001 h 779001"/>
                  <a:gd name="connsiteX6" fmla="*/ 0 w 258734"/>
                  <a:gd name="connsiteY6" fmla="*/ 779001 h 779001"/>
                  <a:gd name="connsiteX7" fmla="*/ 0 w 258734"/>
                  <a:gd name="connsiteY7" fmla="*/ 62682 h 779001"/>
                  <a:gd name="connsiteX8" fmla="*/ 62682 w 258734"/>
                  <a:gd name="connsiteY8" fmla="*/ 0 h 779001"/>
                  <a:gd name="connsiteX0" fmla="*/ 62682 w 258734"/>
                  <a:gd name="connsiteY0" fmla="*/ 0 h 779796"/>
                  <a:gd name="connsiteX1" fmla="*/ 107431 w 258734"/>
                  <a:gd name="connsiteY1" fmla="*/ 0 h 779796"/>
                  <a:gd name="connsiteX2" fmla="*/ 170113 w 258734"/>
                  <a:gd name="connsiteY2" fmla="*/ 62682 h 779796"/>
                  <a:gd name="connsiteX3" fmla="*/ 167803 w 258734"/>
                  <a:gd name="connsiteY3" fmla="*/ 681971 h 779796"/>
                  <a:gd name="connsiteX4" fmla="*/ 258734 w 258734"/>
                  <a:gd name="connsiteY4" fmla="*/ 772864 h 779796"/>
                  <a:gd name="connsiteX5" fmla="*/ 0 w 258734"/>
                  <a:gd name="connsiteY5" fmla="*/ 779001 h 779796"/>
                  <a:gd name="connsiteX6" fmla="*/ 0 w 258734"/>
                  <a:gd name="connsiteY6" fmla="*/ 779001 h 779796"/>
                  <a:gd name="connsiteX7" fmla="*/ 0 w 258734"/>
                  <a:gd name="connsiteY7" fmla="*/ 62682 h 779796"/>
                  <a:gd name="connsiteX8" fmla="*/ 62682 w 258734"/>
                  <a:gd name="connsiteY8" fmla="*/ 0 h 779796"/>
                  <a:gd name="connsiteX0" fmla="*/ 62682 w 258734"/>
                  <a:gd name="connsiteY0" fmla="*/ 0 h 780781"/>
                  <a:gd name="connsiteX1" fmla="*/ 107431 w 258734"/>
                  <a:gd name="connsiteY1" fmla="*/ 0 h 780781"/>
                  <a:gd name="connsiteX2" fmla="*/ 170113 w 258734"/>
                  <a:gd name="connsiteY2" fmla="*/ 62682 h 780781"/>
                  <a:gd name="connsiteX3" fmla="*/ 167803 w 258734"/>
                  <a:gd name="connsiteY3" fmla="*/ 681971 h 780781"/>
                  <a:gd name="connsiteX4" fmla="*/ 258734 w 258734"/>
                  <a:gd name="connsiteY4" fmla="*/ 772864 h 780781"/>
                  <a:gd name="connsiteX5" fmla="*/ 0 w 258734"/>
                  <a:gd name="connsiteY5" fmla="*/ 779001 h 780781"/>
                  <a:gd name="connsiteX6" fmla="*/ 0 w 258734"/>
                  <a:gd name="connsiteY6" fmla="*/ 779001 h 780781"/>
                  <a:gd name="connsiteX7" fmla="*/ 0 w 258734"/>
                  <a:gd name="connsiteY7" fmla="*/ 62682 h 780781"/>
                  <a:gd name="connsiteX8" fmla="*/ 62682 w 258734"/>
                  <a:gd name="connsiteY8" fmla="*/ 0 h 780781"/>
                  <a:gd name="connsiteX0" fmla="*/ 62682 w 258734"/>
                  <a:gd name="connsiteY0" fmla="*/ 0 h 780781"/>
                  <a:gd name="connsiteX1" fmla="*/ 107431 w 258734"/>
                  <a:gd name="connsiteY1" fmla="*/ 0 h 780781"/>
                  <a:gd name="connsiteX2" fmla="*/ 170113 w 258734"/>
                  <a:gd name="connsiteY2" fmla="*/ 62682 h 780781"/>
                  <a:gd name="connsiteX3" fmla="*/ 167803 w 258734"/>
                  <a:gd name="connsiteY3" fmla="*/ 681971 h 780781"/>
                  <a:gd name="connsiteX4" fmla="*/ 258734 w 258734"/>
                  <a:gd name="connsiteY4" fmla="*/ 772864 h 780781"/>
                  <a:gd name="connsiteX5" fmla="*/ 0 w 258734"/>
                  <a:gd name="connsiteY5" fmla="*/ 779001 h 780781"/>
                  <a:gd name="connsiteX6" fmla="*/ 0 w 258734"/>
                  <a:gd name="connsiteY6" fmla="*/ 779001 h 780781"/>
                  <a:gd name="connsiteX7" fmla="*/ 0 w 258734"/>
                  <a:gd name="connsiteY7" fmla="*/ 62682 h 780781"/>
                  <a:gd name="connsiteX8" fmla="*/ 62682 w 258734"/>
                  <a:gd name="connsiteY8" fmla="*/ 0 h 780781"/>
                  <a:gd name="connsiteX0" fmla="*/ 62682 w 258734"/>
                  <a:gd name="connsiteY0" fmla="*/ 0 h 779796"/>
                  <a:gd name="connsiteX1" fmla="*/ 107431 w 258734"/>
                  <a:gd name="connsiteY1" fmla="*/ 0 h 779796"/>
                  <a:gd name="connsiteX2" fmla="*/ 170113 w 258734"/>
                  <a:gd name="connsiteY2" fmla="*/ 62682 h 779796"/>
                  <a:gd name="connsiteX3" fmla="*/ 167803 w 258734"/>
                  <a:gd name="connsiteY3" fmla="*/ 681971 h 779796"/>
                  <a:gd name="connsiteX4" fmla="*/ 258734 w 258734"/>
                  <a:gd name="connsiteY4" fmla="*/ 772864 h 779796"/>
                  <a:gd name="connsiteX5" fmla="*/ 0 w 258734"/>
                  <a:gd name="connsiteY5" fmla="*/ 779001 h 779796"/>
                  <a:gd name="connsiteX6" fmla="*/ 0 w 258734"/>
                  <a:gd name="connsiteY6" fmla="*/ 779001 h 779796"/>
                  <a:gd name="connsiteX7" fmla="*/ 0 w 258734"/>
                  <a:gd name="connsiteY7" fmla="*/ 62682 h 779796"/>
                  <a:gd name="connsiteX8" fmla="*/ 62682 w 258734"/>
                  <a:gd name="connsiteY8" fmla="*/ 0 h 779796"/>
                  <a:gd name="connsiteX0" fmla="*/ 62682 w 258734"/>
                  <a:gd name="connsiteY0" fmla="*/ 0 h 779796"/>
                  <a:gd name="connsiteX1" fmla="*/ 107431 w 258734"/>
                  <a:gd name="connsiteY1" fmla="*/ 0 h 779796"/>
                  <a:gd name="connsiteX2" fmla="*/ 170113 w 258734"/>
                  <a:gd name="connsiteY2" fmla="*/ 62682 h 779796"/>
                  <a:gd name="connsiteX3" fmla="*/ 167803 w 258734"/>
                  <a:gd name="connsiteY3" fmla="*/ 681971 h 779796"/>
                  <a:gd name="connsiteX4" fmla="*/ 258734 w 258734"/>
                  <a:gd name="connsiteY4" fmla="*/ 772864 h 779796"/>
                  <a:gd name="connsiteX5" fmla="*/ 0 w 258734"/>
                  <a:gd name="connsiteY5" fmla="*/ 779001 h 779796"/>
                  <a:gd name="connsiteX6" fmla="*/ 0 w 258734"/>
                  <a:gd name="connsiteY6" fmla="*/ 779001 h 779796"/>
                  <a:gd name="connsiteX7" fmla="*/ 0 w 258734"/>
                  <a:gd name="connsiteY7" fmla="*/ 62682 h 779796"/>
                  <a:gd name="connsiteX8" fmla="*/ 62682 w 258734"/>
                  <a:gd name="connsiteY8" fmla="*/ 0 h 779796"/>
                  <a:gd name="connsiteX0" fmla="*/ 62682 w 258734"/>
                  <a:gd name="connsiteY0" fmla="*/ 0 h 779796"/>
                  <a:gd name="connsiteX1" fmla="*/ 107431 w 258734"/>
                  <a:gd name="connsiteY1" fmla="*/ 0 h 779796"/>
                  <a:gd name="connsiteX2" fmla="*/ 170113 w 258734"/>
                  <a:gd name="connsiteY2" fmla="*/ 62682 h 779796"/>
                  <a:gd name="connsiteX3" fmla="*/ 167803 w 258734"/>
                  <a:gd name="connsiteY3" fmla="*/ 681971 h 779796"/>
                  <a:gd name="connsiteX4" fmla="*/ 258734 w 258734"/>
                  <a:gd name="connsiteY4" fmla="*/ 772864 h 779796"/>
                  <a:gd name="connsiteX5" fmla="*/ 0 w 258734"/>
                  <a:gd name="connsiteY5" fmla="*/ 779001 h 779796"/>
                  <a:gd name="connsiteX6" fmla="*/ 0 w 258734"/>
                  <a:gd name="connsiteY6" fmla="*/ 779001 h 779796"/>
                  <a:gd name="connsiteX7" fmla="*/ 0 w 258734"/>
                  <a:gd name="connsiteY7" fmla="*/ 62682 h 779796"/>
                  <a:gd name="connsiteX8" fmla="*/ 62682 w 258734"/>
                  <a:gd name="connsiteY8" fmla="*/ 0 h 779796"/>
                  <a:gd name="connsiteX0" fmla="*/ 62682 w 258734"/>
                  <a:gd name="connsiteY0" fmla="*/ 0 h 779001"/>
                  <a:gd name="connsiteX1" fmla="*/ 107431 w 258734"/>
                  <a:gd name="connsiteY1" fmla="*/ 0 h 779001"/>
                  <a:gd name="connsiteX2" fmla="*/ 170113 w 258734"/>
                  <a:gd name="connsiteY2" fmla="*/ 62682 h 779001"/>
                  <a:gd name="connsiteX3" fmla="*/ 167803 w 258734"/>
                  <a:gd name="connsiteY3" fmla="*/ 681971 h 779001"/>
                  <a:gd name="connsiteX4" fmla="*/ 258734 w 258734"/>
                  <a:gd name="connsiteY4" fmla="*/ 772864 h 779001"/>
                  <a:gd name="connsiteX5" fmla="*/ 0 w 258734"/>
                  <a:gd name="connsiteY5" fmla="*/ 779001 h 779001"/>
                  <a:gd name="connsiteX6" fmla="*/ 0 w 258734"/>
                  <a:gd name="connsiteY6" fmla="*/ 779001 h 779001"/>
                  <a:gd name="connsiteX7" fmla="*/ 0 w 258734"/>
                  <a:gd name="connsiteY7" fmla="*/ 62682 h 779001"/>
                  <a:gd name="connsiteX8" fmla="*/ 62682 w 258734"/>
                  <a:gd name="connsiteY8" fmla="*/ 0 h 779001"/>
                  <a:gd name="connsiteX0" fmla="*/ 62682 w 258734"/>
                  <a:gd name="connsiteY0" fmla="*/ 0 h 779001"/>
                  <a:gd name="connsiteX1" fmla="*/ 107431 w 258734"/>
                  <a:gd name="connsiteY1" fmla="*/ 0 h 779001"/>
                  <a:gd name="connsiteX2" fmla="*/ 170113 w 258734"/>
                  <a:gd name="connsiteY2" fmla="*/ 62682 h 779001"/>
                  <a:gd name="connsiteX3" fmla="*/ 167803 w 258734"/>
                  <a:gd name="connsiteY3" fmla="*/ 681971 h 779001"/>
                  <a:gd name="connsiteX4" fmla="*/ 258734 w 258734"/>
                  <a:gd name="connsiteY4" fmla="*/ 772864 h 779001"/>
                  <a:gd name="connsiteX5" fmla="*/ 0 w 258734"/>
                  <a:gd name="connsiteY5" fmla="*/ 779001 h 779001"/>
                  <a:gd name="connsiteX6" fmla="*/ 0 w 258734"/>
                  <a:gd name="connsiteY6" fmla="*/ 779001 h 779001"/>
                  <a:gd name="connsiteX7" fmla="*/ 0 w 258734"/>
                  <a:gd name="connsiteY7" fmla="*/ 62682 h 779001"/>
                  <a:gd name="connsiteX8" fmla="*/ 62682 w 258734"/>
                  <a:gd name="connsiteY8" fmla="*/ 0 h 779001"/>
                  <a:gd name="connsiteX0" fmla="*/ 62682 w 258734"/>
                  <a:gd name="connsiteY0" fmla="*/ 0 h 779001"/>
                  <a:gd name="connsiteX1" fmla="*/ 107431 w 258734"/>
                  <a:gd name="connsiteY1" fmla="*/ 0 h 779001"/>
                  <a:gd name="connsiteX2" fmla="*/ 170113 w 258734"/>
                  <a:gd name="connsiteY2" fmla="*/ 62682 h 779001"/>
                  <a:gd name="connsiteX3" fmla="*/ 167803 w 258734"/>
                  <a:gd name="connsiteY3" fmla="*/ 681971 h 779001"/>
                  <a:gd name="connsiteX4" fmla="*/ 258734 w 258734"/>
                  <a:gd name="connsiteY4" fmla="*/ 772864 h 779001"/>
                  <a:gd name="connsiteX5" fmla="*/ 0 w 258734"/>
                  <a:gd name="connsiteY5" fmla="*/ 779001 h 779001"/>
                  <a:gd name="connsiteX6" fmla="*/ 0 w 258734"/>
                  <a:gd name="connsiteY6" fmla="*/ 779001 h 779001"/>
                  <a:gd name="connsiteX7" fmla="*/ 0 w 258734"/>
                  <a:gd name="connsiteY7" fmla="*/ 62682 h 779001"/>
                  <a:gd name="connsiteX8" fmla="*/ 62682 w 258734"/>
                  <a:gd name="connsiteY8" fmla="*/ 0 h 779001"/>
                  <a:gd name="connsiteX0" fmla="*/ 62682 w 258734"/>
                  <a:gd name="connsiteY0" fmla="*/ 0 h 779001"/>
                  <a:gd name="connsiteX1" fmla="*/ 107431 w 258734"/>
                  <a:gd name="connsiteY1" fmla="*/ 0 h 779001"/>
                  <a:gd name="connsiteX2" fmla="*/ 170113 w 258734"/>
                  <a:gd name="connsiteY2" fmla="*/ 62682 h 779001"/>
                  <a:gd name="connsiteX3" fmla="*/ 167803 w 258734"/>
                  <a:gd name="connsiteY3" fmla="*/ 681971 h 779001"/>
                  <a:gd name="connsiteX4" fmla="*/ 258734 w 258734"/>
                  <a:gd name="connsiteY4" fmla="*/ 772864 h 779001"/>
                  <a:gd name="connsiteX5" fmla="*/ 0 w 258734"/>
                  <a:gd name="connsiteY5" fmla="*/ 779001 h 779001"/>
                  <a:gd name="connsiteX6" fmla="*/ 0 w 258734"/>
                  <a:gd name="connsiteY6" fmla="*/ 779001 h 779001"/>
                  <a:gd name="connsiteX7" fmla="*/ 0 w 258734"/>
                  <a:gd name="connsiteY7" fmla="*/ 62682 h 779001"/>
                  <a:gd name="connsiteX8" fmla="*/ 62682 w 258734"/>
                  <a:gd name="connsiteY8" fmla="*/ 0 h 779001"/>
                  <a:gd name="connsiteX0" fmla="*/ 62682 w 258734"/>
                  <a:gd name="connsiteY0" fmla="*/ 0 h 779001"/>
                  <a:gd name="connsiteX1" fmla="*/ 107431 w 258734"/>
                  <a:gd name="connsiteY1" fmla="*/ 0 h 779001"/>
                  <a:gd name="connsiteX2" fmla="*/ 170113 w 258734"/>
                  <a:gd name="connsiteY2" fmla="*/ 62682 h 779001"/>
                  <a:gd name="connsiteX3" fmla="*/ 167803 w 258734"/>
                  <a:gd name="connsiteY3" fmla="*/ 681971 h 779001"/>
                  <a:gd name="connsiteX4" fmla="*/ 258734 w 258734"/>
                  <a:gd name="connsiteY4" fmla="*/ 772864 h 779001"/>
                  <a:gd name="connsiteX5" fmla="*/ 0 w 258734"/>
                  <a:gd name="connsiteY5" fmla="*/ 779001 h 779001"/>
                  <a:gd name="connsiteX6" fmla="*/ 0 w 258734"/>
                  <a:gd name="connsiteY6" fmla="*/ 779001 h 779001"/>
                  <a:gd name="connsiteX7" fmla="*/ 0 w 258734"/>
                  <a:gd name="connsiteY7" fmla="*/ 62682 h 779001"/>
                  <a:gd name="connsiteX8" fmla="*/ 62682 w 258734"/>
                  <a:gd name="connsiteY8" fmla="*/ 0 h 7790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58734" h="779001">
                    <a:moveTo>
                      <a:pt x="62682" y="0"/>
                    </a:moveTo>
                    <a:lnTo>
                      <a:pt x="107431" y="0"/>
                    </a:lnTo>
                    <a:cubicBezTo>
                      <a:pt x="142049" y="0"/>
                      <a:pt x="170113" y="28064"/>
                      <a:pt x="170113" y="62682"/>
                    </a:cubicBezTo>
                    <a:lnTo>
                      <a:pt x="167803" y="681971"/>
                    </a:lnTo>
                    <a:cubicBezTo>
                      <a:pt x="171810" y="768006"/>
                      <a:pt x="248616" y="773363"/>
                      <a:pt x="258734" y="772864"/>
                    </a:cubicBezTo>
                    <a:cubicBezTo>
                      <a:pt x="198541" y="778985"/>
                      <a:pt x="82275" y="776955"/>
                      <a:pt x="0" y="779001"/>
                    </a:cubicBezTo>
                    <a:lnTo>
                      <a:pt x="0" y="779001"/>
                    </a:lnTo>
                    <a:lnTo>
                      <a:pt x="0" y="62682"/>
                    </a:lnTo>
                    <a:cubicBezTo>
                      <a:pt x="0" y="28064"/>
                      <a:pt x="28064" y="0"/>
                      <a:pt x="62682" y="0"/>
                    </a:cubicBezTo>
                    <a:close/>
                  </a:path>
                </a:pathLst>
              </a:custGeom>
              <a:gradFill flip="none" rotWithShape="1">
                <a:gsLst>
                  <a:gs pos="50000">
                    <a:srgbClr val="90C221">
                      <a:lumMod val="90000"/>
                    </a:srgbClr>
                  </a:gs>
                  <a:gs pos="0">
                    <a:srgbClr val="90C221">
                      <a:lumMod val="50000"/>
                    </a:srgbClr>
                  </a:gs>
                  <a:gs pos="100000">
                    <a:srgbClr val="90C221">
                      <a:lumMod val="50000"/>
                    </a:srgbClr>
                  </a:gs>
                </a:gsLst>
                <a:lin ang="8100000" scaled="0"/>
                <a:tileRect/>
              </a:gradFill>
              <a:ln>
                <a:noFill/>
              </a:ln>
              <a:effectLst>
                <a:outerShdw blurRad="127000" dist="38100" dir="8100000" sx="102000" sy="102000" algn="tr" rotWithShape="0">
                  <a:sysClr val="window" lastClr="FFFFFF">
                    <a:lumMod val="65000"/>
                    <a:alpha val="81000"/>
                  </a:sys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22" name="Rounded Rectangle 2">
                <a:extLst>
                  <a:ext uri="{FF2B5EF4-FFF2-40B4-BE49-F238E27FC236}">
                    <a16:creationId xmlns:a16="http://schemas.microsoft.com/office/drawing/2014/main" id="{4FF97B1E-2014-4987-A33B-F3FAD16E5520}"/>
                  </a:ext>
                </a:extLst>
              </p:cNvPr>
              <p:cNvSpPr/>
              <p:nvPr/>
            </p:nvSpPr>
            <p:spPr>
              <a:xfrm>
                <a:off x="5861659" y="1938134"/>
                <a:ext cx="1167613" cy="634680"/>
              </a:xfrm>
              <a:custGeom>
                <a:avLst/>
                <a:gdLst>
                  <a:gd name="connsiteX0" fmla="*/ 0 w 1219506"/>
                  <a:gd name="connsiteY0" fmla="*/ 112749 h 626455"/>
                  <a:gd name="connsiteX1" fmla="*/ 112749 w 1219506"/>
                  <a:gd name="connsiteY1" fmla="*/ 0 h 626455"/>
                  <a:gd name="connsiteX2" fmla="*/ 1106757 w 1219506"/>
                  <a:gd name="connsiteY2" fmla="*/ 0 h 626455"/>
                  <a:gd name="connsiteX3" fmla="*/ 1219506 w 1219506"/>
                  <a:gd name="connsiteY3" fmla="*/ 112749 h 626455"/>
                  <a:gd name="connsiteX4" fmla="*/ 1219506 w 1219506"/>
                  <a:gd name="connsiteY4" fmla="*/ 513706 h 626455"/>
                  <a:gd name="connsiteX5" fmla="*/ 1106757 w 1219506"/>
                  <a:gd name="connsiteY5" fmla="*/ 626455 h 626455"/>
                  <a:gd name="connsiteX6" fmla="*/ 112749 w 1219506"/>
                  <a:gd name="connsiteY6" fmla="*/ 626455 h 626455"/>
                  <a:gd name="connsiteX7" fmla="*/ 0 w 1219506"/>
                  <a:gd name="connsiteY7" fmla="*/ 513706 h 626455"/>
                  <a:gd name="connsiteX8" fmla="*/ 0 w 1219506"/>
                  <a:gd name="connsiteY8" fmla="*/ 112749 h 626455"/>
                  <a:gd name="connsiteX0" fmla="*/ 0 w 1226205"/>
                  <a:gd name="connsiteY0" fmla="*/ 112749 h 654417"/>
                  <a:gd name="connsiteX1" fmla="*/ 112749 w 1226205"/>
                  <a:gd name="connsiteY1" fmla="*/ 0 h 654417"/>
                  <a:gd name="connsiteX2" fmla="*/ 1106757 w 1226205"/>
                  <a:gd name="connsiteY2" fmla="*/ 0 h 654417"/>
                  <a:gd name="connsiteX3" fmla="*/ 1219506 w 1226205"/>
                  <a:gd name="connsiteY3" fmla="*/ 112749 h 654417"/>
                  <a:gd name="connsiteX4" fmla="*/ 1219506 w 1226205"/>
                  <a:gd name="connsiteY4" fmla="*/ 513706 h 654417"/>
                  <a:gd name="connsiteX5" fmla="*/ 1106757 w 1226205"/>
                  <a:gd name="connsiteY5" fmla="*/ 626455 h 654417"/>
                  <a:gd name="connsiteX6" fmla="*/ 112749 w 1226205"/>
                  <a:gd name="connsiteY6" fmla="*/ 626455 h 654417"/>
                  <a:gd name="connsiteX7" fmla="*/ 0 w 1226205"/>
                  <a:gd name="connsiteY7" fmla="*/ 513706 h 654417"/>
                  <a:gd name="connsiteX8" fmla="*/ 0 w 1226205"/>
                  <a:gd name="connsiteY8" fmla="*/ 112749 h 654417"/>
                  <a:gd name="connsiteX0" fmla="*/ 0 w 1255135"/>
                  <a:gd name="connsiteY0" fmla="*/ 112749 h 661463"/>
                  <a:gd name="connsiteX1" fmla="*/ 112749 w 1255135"/>
                  <a:gd name="connsiteY1" fmla="*/ 0 h 661463"/>
                  <a:gd name="connsiteX2" fmla="*/ 1106757 w 1255135"/>
                  <a:gd name="connsiteY2" fmla="*/ 0 h 661463"/>
                  <a:gd name="connsiteX3" fmla="*/ 1219506 w 1255135"/>
                  <a:gd name="connsiteY3" fmla="*/ 112749 h 661463"/>
                  <a:gd name="connsiteX4" fmla="*/ 1219506 w 1255135"/>
                  <a:gd name="connsiteY4" fmla="*/ 513706 h 661463"/>
                  <a:gd name="connsiteX5" fmla="*/ 1106757 w 1255135"/>
                  <a:gd name="connsiteY5" fmla="*/ 626455 h 661463"/>
                  <a:gd name="connsiteX6" fmla="*/ 112749 w 1255135"/>
                  <a:gd name="connsiteY6" fmla="*/ 626455 h 661463"/>
                  <a:gd name="connsiteX7" fmla="*/ 0 w 1255135"/>
                  <a:gd name="connsiteY7" fmla="*/ 513706 h 661463"/>
                  <a:gd name="connsiteX8" fmla="*/ 0 w 1255135"/>
                  <a:gd name="connsiteY8" fmla="*/ 112749 h 661463"/>
                  <a:gd name="connsiteX0" fmla="*/ 0 w 1237115"/>
                  <a:gd name="connsiteY0" fmla="*/ 112749 h 680013"/>
                  <a:gd name="connsiteX1" fmla="*/ 112749 w 1237115"/>
                  <a:gd name="connsiteY1" fmla="*/ 0 h 680013"/>
                  <a:gd name="connsiteX2" fmla="*/ 1106757 w 1237115"/>
                  <a:gd name="connsiteY2" fmla="*/ 0 h 680013"/>
                  <a:gd name="connsiteX3" fmla="*/ 1219506 w 1237115"/>
                  <a:gd name="connsiteY3" fmla="*/ 112749 h 680013"/>
                  <a:gd name="connsiteX4" fmla="*/ 1219506 w 1237115"/>
                  <a:gd name="connsiteY4" fmla="*/ 513706 h 680013"/>
                  <a:gd name="connsiteX5" fmla="*/ 1106757 w 1237115"/>
                  <a:gd name="connsiteY5" fmla="*/ 626455 h 680013"/>
                  <a:gd name="connsiteX6" fmla="*/ 112749 w 1237115"/>
                  <a:gd name="connsiteY6" fmla="*/ 626455 h 680013"/>
                  <a:gd name="connsiteX7" fmla="*/ 0 w 1237115"/>
                  <a:gd name="connsiteY7" fmla="*/ 513706 h 680013"/>
                  <a:gd name="connsiteX8" fmla="*/ 0 w 1237115"/>
                  <a:gd name="connsiteY8" fmla="*/ 112749 h 680013"/>
                  <a:gd name="connsiteX0" fmla="*/ 0 w 1232616"/>
                  <a:gd name="connsiteY0" fmla="*/ 112749 h 687313"/>
                  <a:gd name="connsiteX1" fmla="*/ 112749 w 1232616"/>
                  <a:gd name="connsiteY1" fmla="*/ 0 h 687313"/>
                  <a:gd name="connsiteX2" fmla="*/ 1106757 w 1232616"/>
                  <a:gd name="connsiteY2" fmla="*/ 0 h 687313"/>
                  <a:gd name="connsiteX3" fmla="*/ 1219506 w 1232616"/>
                  <a:gd name="connsiteY3" fmla="*/ 112749 h 687313"/>
                  <a:gd name="connsiteX4" fmla="*/ 1219506 w 1232616"/>
                  <a:gd name="connsiteY4" fmla="*/ 513706 h 687313"/>
                  <a:gd name="connsiteX5" fmla="*/ 1106757 w 1232616"/>
                  <a:gd name="connsiteY5" fmla="*/ 626455 h 687313"/>
                  <a:gd name="connsiteX6" fmla="*/ 112749 w 1232616"/>
                  <a:gd name="connsiteY6" fmla="*/ 626455 h 687313"/>
                  <a:gd name="connsiteX7" fmla="*/ 0 w 1232616"/>
                  <a:gd name="connsiteY7" fmla="*/ 513706 h 687313"/>
                  <a:gd name="connsiteX8" fmla="*/ 0 w 1232616"/>
                  <a:gd name="connsiteY8" fmla="*/ 112749 h 687313"/>
                  <a:gd name="connsiteX0" fmla="*/ 0 w 1221165"/>
                  <a:gd name="connsiteY0" fmla="*/ 112749 h 687313"/>
                  <a:gd name="connsiteX1" fmla="*/ 112749 w 1221165"/>
                  <a:gd name="connsiteY1" fmla="*/ 0 h 687313"/>
                  <a:gd name="connsiteX2" fmla="*/ 1106757 w 1221165"/>
                  <a:gd name="connsiteY2" fmla="*/ 0 h 687313"/>
                  <a:gd name="connsiteX3" fmla="*/ 1219506 w 1221165"/>
                  <a:gd name="connsiteY3" fmla="*/ 112749 h 687313"/>
                  <a:gd name="connsiteX4" fmla="*/ 1219506 w 1221165"/>
                  <a:gd name="connsiteY4" fmla="*/ 513706 h 687313"/>
                  <a:gd name="connsiteX5" fmla="*/ 1106757 w 1221165"/>
                  <a:gd name="connsiteY5" fmla="*/ 626455 h 687313"/>
                  <a:gd name="connsiteX6" fmla="*/ 112749 w 1221165"/>
                  <a:gd name="connsiteY6" fmla="*/ 626455 h 687313"/>
                  <a:gd name="connsiteX7" fmla="*/ 0 w 1221165"/>
                  <a:gd name="connsiteY7" fmla="*/ 513706 h 687313"/>
                  <a:gd name="connsiteX8" fmla="*/ 0 w 1221165"/>
                  <a:gd name="connsiteY8" fmla="*/ 112749 h 687313"/>
                  <a:gd name="connsiteX0" fmla="*/ 0 w 1234996"/>
                  <a:gd name="connsiteY0" fmla="*/ 112749 h 676420"/>
                  <a:gd name="connsiteX1" fmla="*/ 112749 w 1234996"/>
                  <a:gd name="connsiteY1" fmla="*/ 0 h 676420"/>
                  <a:gd name="connsiteX2" fmla="*/ 1106757 w 1234996"/>
                  <a:gd name="connsiteY2" fmla="*/ 0 h 676420"/>
                  <a:gd name="connsiteX3" fmla="*/ 1219506 w 1234996"/>
                  <a:gd name="connsiteY3" fmla="*/ 112749 h 676420"/>
                  <a:gd name="connsiteX4" fmla="*/ 1219506 w 1234996"/>
                  <a:gd name="connsiteY4" fmla="*/ 513706 h 676420"/>
                  <a:gd name="connsiteX5" fmla="*/ 1106757 w 1234996"/>
                  <a:gd name="connsiteY5" fmla="*/ 626455 h 676420"/>
                  <a:gd name="connsiteX6" fmla="*/ 112749 w 1234996"/>
                  <a:gd name="connsiteY6" fmla="*/ 626455 h 676420"/>
                  <a:gd name="connsiteX7" fmla="*/ 0 w 1234996"/>
                  <a:gd name="connsiteY7" fmla="*/ 513706 h 676420"/>
                  <a:gd name="connsiteX8" fmla="*/ 0 w 1234996"/>
                  <a:gd name="connsiteY8" fmla="*/ 112749 h 676420"/>
                  <a:gd name="connsiteX0" fmla="*/ 0 w 1232419"/>
                  <a:gd name="connsiteY0" fmla="*/ 112749 h 669377"/>
                  <a:gd name="connsiteX1" fmla="*/ 112749 w 1232419"/>
                  <a:gd name="connsiteY1" fmla="*/ 0 h 669377"/>
                  <a:gd name="connsiteX2" fmla="*/ 1106757 w 1232419"/>
                  <a:gd name="connsiteY2" fmla="*/ 0 h 669377"/>
                  <a:gd name="connsiteX3" fmla="*/ 1219506 w 1232419"/>
                  <a:gd name="connsiteY3" fmla="*/ 112749 h 669377"/>
                  <a:gd name="connsiteX4" fmla="*/ 1219506 w 1232419"/>
                  <a:gd name="connsiteY4" fmla="*/ 513706 h 669377"/>
                  <a:gd name="connsiteX5" fmla="*/ 1106757 w 1232419"/>
                  <a:gd name="connsiteY5" fmla="*/ 626455 h 669377"/>
                  <a:gd name="connsiteX6" fmla="*/ 112749 w 1232419"/>
                  <a:gd name="connsiteY6" fmla="*/ 626455 h 669377"/>
                  <a:gd name="connsiteX7" fmla="*/ 0 w 1232419"/>
                  <a:gd name="connsiteY7" fmla="*/ 513706 h 669377"/>
                  <a:gd name="connsiteX8" fmla="*/ 0 w 1232419"/>
                  <a:gd name="connsiteY8" fmla="*/ 112749 h 669377"/>
                  <a:gd name="connsiteX0" fmla="*/ 0 w 1234407"/>
                  <a:gd name="connsiteY0" fmla="*/ 112749 h 678741"/>
                  <a:gd name="connsiteX1" fmla="*/ 112749 w 1234407"/>
                  <a:gd name="connsiteY1" fmla="*/ 0 h 678741"/>
                  <a:gd name="connsiteX2" fmla="*/ 1106757 w 1234407"/>
                  <a:gd name="connsiteY2" fmla="*/ 0 h 678741"/>
                  <a:gd name="connsiteX3" fmla="*/ 1219506 w 1234407"/>
                  <a:gd name="connsiteY3" fmla="*/ 112749 h 678741"/>
                  <a:gd name="connsiteX4" fmla="*/ 1219506 w 1234407"/>
                  <a:gd name="connsiteY4" fmla="*/ 513706 h 678741"/>
                  <a:gd name="connsiteX5" fmla="*/ 1106757 w 1234407"/>
                  <a:gd name="connsiteY5" fmla="*/ 626455 h 678741"/>
                  <a:gd name="connsiteX6" fmla="*/ 112749 w 1234407"/>
                  <a:gd name="connsiteY6" fmla="*/ 626455 h 678741"/>
                  <a:gd name="connsiteX7" fmla="*/ 0 w 1234407"/>
                  <a:gd name="connsiteY7" fmla="*/ 513706 h 678741"/>
                  <a:gd name="connsiteX8" fmla="*/ 0 w 1234407"/>
                  <a:gd name="connsiteY8" fmla="*/ 112749 h 678741"/>
                  <a:gd name="connsiteX0" fmla="*/ 0 w 1234407"/>
                  <a:gd name="connsiteY0" fmla="*/ 112749 h 686635"/>
                  <a:gd name="connsiteX1" fmla="*/ 112749 w 1234407"/>
                  <a:gd name="connsiteY1" fmla="*/ 0 h 686635"/>
                  <a:gd name="connsiteX2" fmla="*/ 1106757 w 1234407"/>
                  <a:gd name="connsiteY2" fmla="*/ 0 h 686635"/>
                  <a:gd name="connsiteX3" fmla="*/ 1219506 w 1234407"/>
                  <a:gd name="connsiteY3" fmla="*/ 112749 h 686635"/>
                  <a:gd name="connsiteX4" fmla="*/ 1219506 w 1234407"/>
                  <a:gd name="connsiteY4" fmla="*/ 513706 h 686635"/>
                  <a:gd name="connsiteX5" fmla="*/ 1106757 w 1234407"/>
                  <a:gd name="connsiteY5" fmla="*/ 626455 h 686635"/>
                  <a:gd name="connsiteX6" fmla="*/ 112749 w 1234407"/>
                  <a:gd name="connsiteY6" fmla="*/ 626455 h 686635"/>
                  <a:gd name="connsiteX7" fmla="*/ 0 w 1234407"/>
                  <a:gd name="connsiteY7" fmla="*/ 513706 h 686635"/>
                  <a:gd name="connsiteX8" fmla="*/ 0 w 1234407"/>
                  <a:gd name="connsiteY8" fmla="*/ 112749 h 686635"/>
                  <a:gd name="connsiteX0" fmla="*/ 0 w 1226959"/>
                  <a:gd name="connsiteY0" fmla="*/ 112749 h 666939"/>
                  <a:gd name="connsiteX1" fmla="*/ 112749 w 1226959"/>
                  <a:gd name="connsiteY1" fmla="*/ 0 h 666939"/>
                  <a:gd name="connsiteX2" fmla="*/ 1106757 w 1226959"/>
                  <a:gd name="connsiteY2" fmla="*/ 0 h 666939"/>
                  <a:gd name="connsiteX3" fmla="*/ 1219506 w 1226959"/>
                  <a:gd name="connsiteY3" fmla="*/ 112749 h 666939"/>
                  <a:gd name="connsiteX4" fmla="*/ 1219506 w 1226959"/>
                  <a:gd name="connsiteY4" fmla="*/ 513706 h 666939"/>
                  <a:gd name="connsiteX5" fmla="*/ 1106757 w 1226959"/>
                  <a:gd name="connsiteY5" fmla="*/ 626455 h 666939"/>
                  <a:gd name="connsiteX6" fmla="*/ 112749 w 1226959"/>
                  <a:gd name="connsiteY6" fmla="*/ 626455 h 666939"/>
                  <a:gd name="connsiteX7" fmla="*/ 0 w 1226959"/>
                  <a:gd name="connsiteY7" fmla="*/ 513706 h 666939"/>
                  <a:gd name="connsiteX8" fmla="*/ 0 w 1226959"/>
                  <a:gd name="connsiteY8" fmla="*/ 112749 h 6669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26959" h="666939">
                    <a:moveTo>
                      <a:pt x="0" y="112749"/>
                    </a:moveTo>
                    <a:cubicBezTo>
                      <a:pt x="0" y="50479"/>
                      <a:pt x="50479" y="0"/>
                      <a:pt x="112749" y="0"/>
                    </a:cubicBezTo>
                    <a:lnTo>
                      <a:pt x="1106757" y="0"/>
                    </a:lnTo>
                    <a:cubicBezTo>
                      <a:pt x="1169027" y="0"/>
                      <a:pt x="1219506" y="50479"/>
                      <a:pt x="1219506" y="112749"/>
                    </a:cubicBezTo>
                    <a:lnTo>
                      <a:pt x="1219506" y="513706"/>
                    </a:lnTo>
                    <a:cubicBezTo>
                      <a:pt x="1219506" y="781562"/>
                      <a:pt x="1270287" y="614181"/>
                      <a:pt x="1106757" y="626455"/>
                    </a:cubicBezTo>
                    <a:lnTo>
                      <a:pt x="112749" y="626455"/>
                    </a:lnTo>
                    <a:cubicBezTo>
                      <a:pt x="50479" y="626455"/>
                      <a:pt x="0" y="575976"/>
                      <a:pt x="0" y="513706"/>
                    </a:cubicBezTo>
                    <a:lnTo>
                      <a:pt x="0" y="11274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90C221"/>
                  </a:gs>
                  <a:gs pos="91000">
                    <a:srgbClr val="90C221"/>
                  </a:gs>
                  <a:gs pos="100000">
                    <a:srgbClr val="4CD3FF">
                      <a:lumMod val="10000"/>
                      <a:lumOff val="90000"/>
                    </a:srgb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127000" dist="38100" dir="8100000" algn="tr" rotWithShape="0">
                  <a:prstClr val="black">
                    <a:alpha val="33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D99568C-296F-4594-9683-F9DAE89AC7BF}"/>
                </a:ext>
              </a:extLst>
            </p:cNvPr>
            <p:cNvSpPr txBox="1"/>
            <p:nvPr/>
          </p:nvSpPr>
          <p:spPr>
            <a:xfrm>
              <a:off x="61450" y="757161"/>
              <a:ext cx="9441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IN" altLang="ko-KR" b="1" dirty="0">
                  <a:solidFill>
                    <a:prstClr val="white"/>
                  </a:solidFill>
                  <a:latin typeface="Arial"/>
                  <a:cs typeface="Arial" pitchFamily="34" charset="0"/>
                </a:rPr>
                <a:t>2015</a:t>
              </a:r>
              <a:endParaRPr lang="ko-KR" altLang="en-US" b="1" dirty="0">
                <a:solidFill>
                  <a:prstClr val="white"/>
                </a:solidFill>
                <a:latin typeface="Arial"/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855AC0F-E36A-4C7A-989B-09BAB3F7E9EF}"/>
                </a:ext>
              </a:extLst>
            </p:cNvPr>
            <p:cNvSpPr txBox="1"/>
            <p:nvPr/>
          </p:nvSpPr>
          <p:spPr>
            <a:xfrm>
              <a:off x="1608404" y="1080026"/>
              <a:ext cx="1057609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IN" altLang="ko-KR" sz="1400" b="1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Arial"/>
                  <a:cs typeface="Arial" pitchFamily="34" charset="0"/>
                </a:rPr>
                <a:t>India</a:t>
              </a:r>
              <a:endParaRPr lang="ko-KR" altLang="en-US" sz="1400" b="1" dirty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  <a:cs typeface="Arial" pitchFamily="34" charset="0"/>
              </a:endParaRPr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C4E7AFE5-38C4-4943-BF87-F93FC59A8EDA}"/>
                </a:ext>
              </a:extLst>
            </p:cNvPr>
            <p:cNvGrpSpPr/>
            <p:nvPr/>
          </p:nvGrpSpPr>
          <p:grpSpPr>
            <a:xfrm>
              <a:off x="2047" y="1599253"/>
              <a:ext cx="2892968" cy="914802"/>
              <a:chOff x="6509731" y="3018254"/>
              <a:chExt cx="2382749" cy="914802"/>
            </a:xfrm>
          </p:grpSpPr>
          <p:sp>
            <p:nvSpPr>
              <p:cNvPr id="28" name="Rounded Rectangle 62">
                <a:extLst>
                  <a:ext uri="{FF2B5EF4-FFF2-40B4-BE49-F238E27FC236}">
                    <a16:creationId xmlns:a16="http://schemas.microsoft.com/office/drawing/2014/main" id="{983CE323-DD4E-418B-A3BC-0FDFB705E711}"/>
                  </a:ext>
                </a:extLst>
              </p:cNvPr>
              <p:cNvSpPr/>
              <p:nvPr/>
            </p:nvSpPr>
            <p:spPr>
              <a:xfrm>
                <a:off x="6932399" y="3316331"/>
                <a:ext cx="1960081" cy="616725"/>
              </a:xfrm>
              <a:prstGeom prst="roundRect">
                <a:avLst>
                  <a:gd name="adj" fmla="val 17998"/>
                </a:avLst>
              </a:prstGeom>
              <a:gradFill flip="none" rotWithShape="1">
                <a:gsLst>
                  <a:gs pos="0">
                    <a:sysClr val="window" lastClr="FFFFFF">
                      <a:lumMod val="85000"/>
                    </a:sysClr>
                  </a:gs>
                  <a:gs pos="100000">
                    <a:sysClr val="window" lastClr="FFFFFF"/>
                  </a:gs>
                </a:gsLst>
                <a:lin ang="8100000" scaled="1"/>
                <a:tileRect/>
              </a:gradFill>
              <a:ln>
                <a:gradFill flip="none" rotWithShape="1">
                  <a:gsLst>
                    <a:gs pos="0">
                      <a:sysClr val="window" lastClr="FFFFFF"/>
                    </a:gs>
                    <a:gs pos="100000">
                      <a:sysClr val="window" lastClr="FFFFFF">
                        <a:lumMod val="75000"/>
                      </a:sysClr>
                    </a:gs>
                  </a:gsLst>
                  <a:lin ang="8100000" scaled="1"/>
                  <a:tileRect/>
                </a:gradFill>
              </a:ln>
              <a:effectLst>
                <a:outerShdw blurRad="127000" dist="38100" dir="8100000" algn="tr" rotWithShape="0">
                  <a:prstClr val="black">
                    <a:alpha val="33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29" name="Round Same Side Corner Rectangle 16">
                <a:extLst>
                  <a:ext uri="{FF2B5EF4-FFF2-40B4-BE49-F238E27FC236}">
                    <a16:creationId xmlns:a16="http://schemas.microsoft.com/office/drawing/2014/main" id="{71208555-95F9-4F09-B414-2D4C161E5202}"/>
                  </a:ext>
                </a:extLst>
              </p:cNvPr>
              <p:cNvSpPr/>
              <p:nvPr/>
            </p:nvSpPr>
            <p:spPr>
              <a:xfrm rot="5400000">
                <a:off x="7174113" y="3366856"/>
                <a:ext cx="246219" cy="741322"/>
              </a:xfrm>
              <a:custGeom>
                <a:avLst/>
                <a:gdLst>
                  <a:gd name="connsiteX0" fmla="*/ 62682 w 170113"/>
                  <a:gd name="connsiteY0" fmla="*/ 0 h 779001"/>
                  <a:gd name="connsiteX1" fmla="*/ 107431 w 170113"/>
                  <a:gd name="connsiteY1" fmla="*/ 0 h 779001"/>
                  <a:gd name="connsiteX2" fmla="*/ 170113 w 170113"/>
                  <a:gd name="connsiteY2" fmla="*/ 62682 h 779001"/>
                  <a:gd name="connsiteX3" fmla="*/ 170113 w 170113"/>
                  <a:gd name="connsiteY3" fmla="*/ 779001 h 779001"/>
                  <a:gd name="connsiteX4" fmla="*/ 170113 w 170113"/>
                  <a:gd name="connsiteY4" fmla="*/ 779001 h 779001"/>
                  <a:gd name="connsiteX5" fmla="*/ 0 w 170113"/>
                  <a:gd name="connsiteY5" fmla="*/ 779001 h 779001"/>
                  <a:gd name="connsiteX6" fmla="*/ 0 w 170113"/>
                  <a:gd name="connsiteY6" fmla="*/ 779001 h 779001"/>
                  <a:gd name="connsiteX7" fmla="*/ 0 w 170113"/>
                  <a:gd name="connsiteY7" fmla="*/ 62682 h 779001"/>
                  <a:gd name="connsiteX8" fmla="*/ 62682 w 170113"/>
                  <a:gd name="connsiteY8" fmla="*/ 0 h 779001"/>
                  <a:gd name="connsiteX0" fmla="*/ 62682 w 170113"/>
                  <a:gd name="connsiteY0" fmla="*/ 0 h 779001"/>
                  <a:gd name="connsiteX1" fmla="*/ 107431 w 170113"/>
                  <a:gd name="connsiteY1" fmla="*/ 0 h 779001"/>
                  <a:gd name="connsiteX2" fmla="*/ 170113 w 170113"/>
                  <a:gd name="connsiteY2" fmla="*/ 62682 h 779001"/>
                  <a:gd name="connsiteX3" fmla="*/ 167803 w 170113"/>
                  <a:gd name="connsiteY3" fmla="*/ 696258 h 779001"/>
                  <a:gd name="connsiteX4" fmla="*/ 170113 w 170113"/>
                  <a:gd name="connsiteY4" fmla="*/ 779001 h 779001"/>
                  <a:gd name="connsiteX5" fmla="*/ 170113 w 170113"/>
                  <a:gd name="connsiteY5" fmla="*/ 779001 h 779001"/>
                  <a:gd name="connsiteX6" fmla="*/ 0 w 170113"/>
                  <a:gd name="connsiteY6" fmla="*/ 779001 h 779001"/>
                  <a:gd name="connsiteX7" fmla="*/ 0 w 170113"/>
                  <a:gd name="connsiteY7" fmla="*/ 779001 h 779001"/>
                  <a:gd name="connsiteX8" fmla="*/ 0 w 170113"/>
                  <a:gd name="connsiteY8" fmla="*/ 62682 h 779001"/>
                  <a:gd name="connsiteX9" fmla="*/ 62682 w 170113"/>
                  <a:gd name="connsiteY9" fmla="*/ 0 h 779001"/>
                  <a:gd name="connsiteX0" fmla="*/ 62682 w 246825"/>
                  <a:gd name="connsiteY0" fmla="*/ 0 h 779001"/>
                  <a:gd name="connsiteX1" fmla="*/ 107431 w 246825"/>
                  <a:gd name="connsiteY1" fmla="*/ 0 h 779001"/>
                  <a:gd name="connsiteX2" fmla="*/ 170113 w 246825"/>
                  <a:gd name="connsiteY2" fmla="*/ 62682 h 779001"/>
                  <a:gd name="connsiteX3" fmla="*/ 167803 w 246825"/>
                  <a:gd name="connsiteY3" fmla="*/ 696258 h 779001"/>
                  <a:gd name="connsiteX4" fmla="*/ 170113 w 246825"/>
                  <a:gd name="connsiteY4" fmla="*/ 779001 h 779001"/>
                  <a:gd name="connsiteX5" fmla="*/ 246825 w 246825"/>
                  <a:gd name="connsiteY5" fmla="*/ 779001 h 779001"/>
                  <a:gd name="connsiteX6" fmla="*/ 0 w 246825"/>
                  <a:gd name="connsiteY6" fmla="*/ 779001 h 779001"/>
                  <a:gd name="connsiteX7" fmla="*/ 0 w 246825"/>
                  <a:gd name="connsiteY7" fmla="*/ 779001 h 779001"/>
                  <a:gd name="connsiteX8" fmla="*/ 0 w 246825"/>
                  <a:gd name="connsiteY8" fmla="*/ 62682 h 779001"/>
                  <a:gd name="connsiteX9" fmla="*/ 62682 w 246825"/>
                  <a:gd name="connsiteY9" fmla="*/ 0 h 779001"/>
                  <a:gd name="connsiteX0" fmla="*/ 62682 w 246825"/>
                  <a:gd name="connsiteY0" fmla="*/ 0 h 779001"/>
                  <a:gd name="connsiteX1" fmla="*/ 107431 w 246825"/>
                  <a:gd name="connsiteY1" fmla="*/ 0 h 779001"/>
                  <a:gd name="connsiteX2" fmla="*/ 170113 w 246825"/>
                  <a:gd name="connsiteY2" fmla="*/ 62682 h 779001"/>
                  <a:gd name="connsiteX3" fmla="*/ 167803 w 246825"/>
                  <a:gd name="connsiteY3" fmla="*/ 696258 h 779001"/>
                  <a:gd name="connsiteX4" fmla="*/ 170113 w 246825"/>
                  <a:gd name="connsiteY4" fmla="*/ 779001 h 779001"/>
                  <a:gd name="connsiteX5" fmla="*/ 246825 w 246825"/>
                  <a:gd name="connsiteY5" fmla="*/ 772864 h 779001"/>
                  <a:gd name="connsiteX6" fmla="*/ 0 w 246825"/>
                  <a:gd name="connsiteY6" fmla="*/ 779001 h 779001"/>
                  <a:gd name="connsiteX7" fmla="*/ 0 w 246825"/>
                  <a:gd name="connsiteY7" fmla="*/ 779001 h 779001"/>
                  <a:gd name="connsiteX8" fmla="*/ 0 w 246825"/>
                  <a:gd name="connsiteY8" fmla="*/ 62682 h 779001"/>
                  <a:gd name="connsiteX9" fmla="*/ 62682 w 246825"/>
                  <a:gd name="connsiteY9" fmla="*/ 0 h 779001"/>
                  <a:gd name="connsiteX0" fmla="*/ 62682 w 246825"/>
                  <a:gd name="connsiteY0" fmla="*/ 0 h 780646"/>
                  <a:gd name="connsiteX1" fmla="*/ 107431 w 246825"/>
                  <a:gd name="connsiteY1" fmla="*/ 0 h 780646"/>
                  <a:gd name="connsiteX2" fmla="*/ 170113 w 246825"/>
                  <a:gd name="connsiteY2" fmla="*/ 62682 h 780646"/>
                  <a:gd name="connsiteX3" fmla="*/ 167803 w 246825"/>
                  <a:gd name="connsiteY3" fmla="*/ 696258 h 780646"/>
                  <a:gd name="connsiteX4" fmla="*/ 170113 w 246825"/>
                  <a:gd name="connsiteY4" fmla="*/ 779001 h 780646"/>
                  <a:gd name="connsiteX5" fmla="*/ 246825 w 246825"/>
                  <a:gd name="connsiteY5" fmla="*/ 772864 h 780646"/>
                  <a:gd name="connsiteX6" fmla="*/ 0 w 246825"/>
                  <a:gd name="connsiteY6" fmla="*/ 779001 h 780646"/>
                  <a:gd name="connsiteX7" fmla="*/ 0 w 246825"/>
                  <a:gd name="connsiteY7" fmla="*/ 779001 h 780646"/>
                  <a:gd name="connsiteX8" fmla="*/ 0 w 246825"/>
                  <a:gd name="connsiteY8" fmla="*/ 62682 h 780646"/>
                  <a:gd name="connsiteX9" fmla="*/ 62682 w 246825"/>
                  <a:gd name="connsiteY9" fmla="*/ 0 h 780646"/>
                  <a:gd name="connsiteX0" fmla="*/ 62682 w 246825"/>
                  <a:gd name="connsiteY0" fmla="*/ 0 h 781948"/>
                  <a:gd name="connsiteX1" fmla="*/ 107431 w 246825"/>
                  <a:gd name="connsiteY1" fmla="*/ 0 h 781948"/>
                  <a:gd name="connsiteX2" fmla="*/ 170113 w 246825"/>
                  <a:gd name="connsiteY2" fmla="*/ 62682 h 781948"/>
                  <a:gd name="connsiteX3" fmla="*/ 167803 w 246825"/>
                  <a:gd name="connsiteY3" fmla="*/ 696258 h 781948"/>
                  <a:gd name="connsiteX4" fmla="*/ 170113 w 246825"/>
                  <a:gd name="connsiteY4" fmla="*/ 779001 h 781948"/>
                  <a:gd name="connsiteX5" fmla="*/ 246825 w 246825"/>
                  <a:gd name="connsiteY5" fmla="*/ 772864 h 781948"/>
                  <a:gd name="connsiteX6" fmla="*/ 0 w 246825"/>
                  <a:gd name="connsiteY6" fmla="*/ 779001 h 781948"/>
                  <a:gd name="connsiteX7" fmla="*/ 0 w 246825"/>
                  <a:gd name="connsiteY7" fmla="*/ 779001 h 781948"/>
                  <a:gd name="connsiteX8" fmla="*/ 0 w 246825"/>
                  <a:gd name="connsiteY8" fmla="*/ 62682 h 781948"/>
                  <a:gd name="connsiteX9" fmla="*/ 62682 w 246825"/>
                  <a:gd name="connsiteY9" fmla="*/ 0 h 781948"/>
                  <a:gd name="connsiteX0" fmla="*/ 62682 w 246825"/>
                  <a:gd name="connsiteY0" fmla="*/ 0 h 780156"/>
                  <a:gd name="connsiteX1" fmla="*/ 107431 w 246825"/>
                  <a:gd name="connsiteY1" fmla="*/ 0 h 780156"/>
                  <a:gd name="connsiteX2" fmla="*/ 170113 w 246825"/>
                  <a:gd name="connsiteY2" fmla="*/ 62682 h 780156"/>
                  <a:gd name="connsiteX3" fmla="*/ 167803 w 246825"/>
                  <a:gd name="connsiteY3" fmla="*/ 696258 h 780156"/>
                  <a:gd name="connsiteX4" fmla="*/ 170116 w 246825"/>
                  <a:gd name="connsiteY4" fmla="*/ 772864 h 780156"/>
                  <a:gd name="connsiteX5" fmla="*/ 246825 w 246825"/>
                  <a:gd name="connsiteY5" fmla="*/ 772864 h 780156"/>
                  <a:gd name="connsiteX6" fmla="*/ 0 w 246825"/>
                  <a:gd name="connsiteY6" fmla="*/ 779001 h 780156"/>
                  <a:gd name="connsiteX7" fmla="*/ 0 w 246825"/>
                  <a:gd name="connsiteY7" fmla="*/ 779001 h 780156"/>
                  <a:gd name="connsiteX8" fmla="*/ 0 w 246825"/>
                  <a:gd name="connsiteY8" fmla="*/ 62682 h 780156"/>
                  <a:gd name="connsiteX9" fmla="*/ 62682 w 246825"/>
                  <a:gd name="connsiteY9" fmla="*/ 0 h 780156"/>
                  <a:gd name="connsiteX0" fmla="*/ 62682 w 246825"/>
                  <a:gd name="connsiteY0" fmla="*/ 0 h 780156"/>
                  <a:gd name="connsiteX1" fmla="*/ 107431 w 246825"/>
                  <a:gd name="connsiteY1" fmla="*/ 0 h 780156"/>
                  <a:gd name="connsiteX2" fmla="*/ 170113 w 246825"/>
                  <a:gd name="connsiteY2" fmla="*/ 62682 h 780156"/>
                  <a:gd name="connsiteX3" fmla="*/ 167803 w 246825"/>
                  <a:gd name="connsiteY3" fmla="*/ 696258 h 780156"/>
                  <a:gd name="connsiteX4" fmla="*/ 170116 w 246825"/>
                  <a:gd name="connsiteY4" fmla="*/ 772864 h 780156"/>
                  <a:gd name="connsiteX5" fmla="*/ 246825 w 246825"/>
                  <a:gd name="connsiteY5" fmla="*/ 772864 h 780156"/>
                  <a:gd name="connsiteX6" fmla="*/ 0 w 246825"/>
                  <a:gd name="connsiteY6" fmla="*/ 779001 h 780156"/>
                  <a:gd name="connsiteX7" fmla="*/ 0 w 246825"/>
                  <a:gd name="connsiteY7" fmla="*/ 779001 h 780156"/>
                  <a:gd name="connsiteX8" fmla="*/ 0 w 246825"/>
                  <a:gd name="connsiteY8" fmla="*/ 62682 h 780156"/>
                  <a:gd name="connsiteX9" fmla="*/ 62682 w 246825"/>
                  <a:gd name="connsiteY9" fmla="*/ 0 h 780156"/>
                  <a:gd name="connsiteX0" fmla="*/ 62682 w 246825"/>
                  <a:gd name="connsiteY0" fmla="*/ 0 h 779001"/>
                  <a:gd name="connsiteX1" fmla="*/ 107431 w 246825"/>
                  <a:gd name="connsiteY1" fmla="*/ 0 h 779001"/>
                  <a:gd name="connsiteX2" fmla="*/ 170113 w 246825"/>
                  <a:gd name="connsiteY2" fmla="*/ 62682 h 779001"/>
                  <a:gd name="connsiteX3" fmla="*/ 167803 w 246825"/>
                  <a:gd name="connsiteY3" fmla="*/ 696258 h 779001"/>
                  <a:gd name="connsiteX4" fmla="*/ 170119 w 246825"/>
                  <a:gd name="connsiteY4" fmla="*/ 751384 h 779001"/>
                  <a:gd name="connsiteX5" fmla="*/ 246825 w 246825"/>
                  <a:gd name="connsiteY5" fmla="*/ 772864 h 779001"/>
                  <a:gd name="connsiteX6" fmla="*/ 0 w 246825"/>
                  <a:gd name="connsiteY6" fmla="*/ 779001 h 779001"/>
                  <a:gd name="connsiteX7" fmla="*/ 0 w 246825"/>
                  <a:gd name="connsiteY7" fmla="*/ 779001 h 779001"/>
                  <a:gd name="connsiteX8" fmla="*/ 0 w 246825"/>
                  <a:gd name="connsiteY8" fmla="*/ 62682 h 779001"/>
                  <a:gd name="connsiteX9" fmla="*/ 62682 w 246825"/>
                  <a:gd name="connsiteY9" fmla="*/ 0 h 779001"/>
                  <a:gd name="connsiteX0" fmla="*/ 62682 w 251986"/>
                  <a:gd name="connsiteY0" fmla="*/ 0 h 779001"/>
                  <a:gd name="connsiteX1" fmla="*/ 107431 w 251986"/>
                  <a:gd name="connsiteY1" fmla="*/ 0 h 779001"/>
                  <a:gd name="connsiteX2" fmla="*/ 170113 w 251986"/>
                  <a:gd name="connsiteY2" fmla="*/ 62682 h 779001"/>
                  <a:gd name="connsiteX3" fmla="*/ 167803 w 251986"/>
                  <a:gd name="connsiteY3" fmla="*/ 696258 h 779001"/>
                  <a:gd name="connsiteX4" fmla="*/ 246825 w 251986"/>
                  <a:gd name="connsiteY4" fmla="*/ 772864 h 779001"/>
                  <a:gd name="connsiteX5" fmla="*/ 0 w 251986"/>
                  <a:gd name="connsiteY5" fmla="*/ 779001 h 779001"/>
                  <a:gd name="connsiteX6" fmla="*/ 0 w 251986"/>
                  <a:gd name="connsiteY6" fmla="*/ 779001 h 779001"/>
                  <a:gd name="connsiteX7" fmla="*/ 0 w 251986"/>
                  <a:gd name="connsiteY7" fmla="*/ 62682 h 779001"/>
                  <a:gd name="connsiteX8" fmla="*/ 62682 w 251986"/>
                  <a:gd name="connsiteY8" fmla="*/ 0 h 779001"/>
                  <a:gd name="connsiteX0" fmla="*/ 62682 w 252733"/>
                  <a:gd name="connsiteY0" fmla="*/ 0 h 779001"/>
                  <a:gd name="connsiteX1" fmla="*/ 107431 w 252733"/>
                  <a:gd name="connsiteY1" fmla="*/ 0 h 779001"/>
                  <a:gd name="connsiteX2" fmla="*/ 170113 w 252733"/>
                  <a:gd name="connsiteY2" fmla="*/ 62682 h 779001"/>
                  <a:gd name="connsiteX3" fmla="*/ 167803 w 252733"/>
                  <a:gd name="connsiteY3" fmla="*/ 696258 h 779001"/>
                  <a:gd name="connsiteX4" fmla="*/ 246825 w 252733"/>
                  <a:gd name="connsiteY4" fmla="*/ 772864 h 779001"/>
                  <a:gd name="connsiteX5" fmla="*/ 0 w 252733"/>
                  <a:gd name="connsiteY5" fmla="*/ 779001 h 779001"/>
                  <a:gd name="connsiteX6" fmla="*/ 0 w 252733"/>
                  <a:gd name="connsiteY6" fmla="*/ 779001 h 779001"/>
                  <a:gd name="connsiteX7" fmla="*/ 0 w 252733"/>
                  <a:gd name="connsiteY7" fmla="*/ 62682 h 779001"/>
                  <a:gd name="connsiteX8" fmla="*/ 62682 w 252733"/>
                  <a:gd name="connsiteY8" fmla="*/ 0 h 779001"/>
                  <a:gd name="connsiteX0" fmla="*/ 62682 w 252733"/>
                  <a:gd name="connsiteY0" fmla="*/ 0 h 779001"/>
                  <a:gd name="connsiteX1" fmla="*/ 107431 w 252733"/>
                  <a:gd name="connsiteY1" fmla="*/ 0 h 779001"/>
                  <a:gd name="connsiteX2" fmla="*/ 170113 w 252733"/>
                  <a:gd name="connsiteY2" fmla="*/ 62682 h 779001"/>
                  <a:gd name="connsiteX3" fmla="*/ 167803 w 252733"/>
                  <a:gd name="connsiteY3" fmla="*/ 696258 h 779001"/>
                  <a:gd name="connsiteX4" fmla="*/ 246825 w 252733"/>
                  <a:gd name="connsiteY4" fmla="*/ 772864 h 779001"/>
                  <a:gd name="connsiteX5" fmla="*/ 0 w 252733"/>
                  <a:gd name="connsiteY5" fmla="*/ 779001 h 779001"/>
                  <a:gd name="connsiteX6" fmla="*/ 0 w 252733"/>
                  <a:gd name="connsiteY6" fmla="*/ 779001 h 779001"/>
                  <a:gd name="connsiteX7" fmla="*/ 0 w 252733"/>
                  <a:gd name="connsiteY7" fmla="*/ 62682 h 779001"/>
                  <a:gd name="connsiteX8" fmla="*/ 62682 w 252733"/>
                  <a:gd name="connsiteY8" fmla="*/ 0 h 779001"/>
                  <a:gd name="connsiteX0" fmla="*/ 62682 w 254175"/>
                  <a:gd name="connsiteY0" fmla="*/ 0 h 779001"/>
                  <a:gd name="connsiteX1" fmla="*/ 107431 w 254175"/>
                  <a:gd name="connsiteY1" fmla="*/ 0 h 779001"/>
                  <a:gd name="connsiteX2" fmla="*/ 170113 w 254175"/>
                  <a:gd name="connsiteY2" fmla="*/ 62682 h 779001"/>
                  <a:gd name="connsiteX3" fmla="*/ 167803 w 254175"/>
                  <a:gd name="connsiteY3" fmla="*/ 696258 h 779001"/>
                  <a:gd name="connsiteX4" fmla="*/ 246825 w 254175"/>
                  <a:gd name="connsiteY4" fmla="*/ 772864 h 779001"/>
                  <a:gd name="connsiteX5" fmla="*/ 0 w 254175"/>
                  <a:gd name="connsiteY5" fmla="*/ 779001 h 779001"/>
                  <a:gd name="connsiteX6" fmla="*/ 0 w 254175"/>
                  <a:gd name="connsiteY6" fmla="*/ 779001 h 779001"/>
                  <a:gd name="connsiteX7" fmla="*/ 0 w 254175"/>
                  <a:gd name="connsiteY7" fmla="*/ 62682 h 779001"/>
                  <a:gd name="connsiteX8" fmla="*/ 62682 w 254175"/>
                  <a:gd name="connsiteY8" fmla="*/ 0 h 779001"/>
                  <a:gd name="connsiteX0" fmla="*/ 62682 w 252034"/>
                  <a:gd name="connsiteY0" fmla="*/ 0 h 779001"/>
                  <a:gd name="connsiteX1" fmla="*/ 107431 w 252034"/>
                  <a:gd name="connsiteY1" fmla="*/ 0 h 779001"/>
                  <a:gd name="connsiteX2" fmla="*/ 170113 w 252034"/>
                  <a:gd name="connsiteY2" fmla="*/ 62682 h 779001"/>
                  <a:gd name="connsiteX3" fmla="*/ 167803 w 252034"/>
                  <a:gd name="connsiteY3" fmla="*/ 696258 h 779001"/>
                  <a:gd name="connsiteX4" fmla="*/ 246825 w 252034"/>
                  <a:gd name="connsiteY4" fmla="*/ 772864 h 779001"/>
                  <a:gd name="connsiteX5" fmla="*/ 0 w 252034"/>
                  <a:gd name="connsiteY5" fmla="*/ 779001 h 779001"/>
                  <a:gd name="connsiteX6" fmla="*/ 0 w 252034"/>
                  <a:gd name="connsiteY6" fmla="*/ 779001 h 779001"/>
                  <a:gd name="connsiteX7" fmla="*/ 0 w 252034"/>
                  <a:gd name="connsiteY7" fmla="*/ 62682 h 779001"/>
                  <a:gd name="connsiteX8" fmla="*/ 62682 w 252034"/>
                  <a:gd name="connsiteY8" fmla="*/ 0 h 779001"/>
                  <a:gd name="connsiteX0" fmla="*/ 62682 w 255806"/>
                  <a:gd name="connsiteY0" fmla="*/ 0 h 779001"/>
                  <a:gd name="connsiteX1" fmla="*/ 107431 w 255806"/>
                  <a:gd name="connsiteY1" fmla="*/ 0 h 779001"/>
                  <a:gd name="connsiteX2" fmla="*/ 170113 w 255806"/>
                  <a:gd name="connsiteY2" fmla="*/ 62682 h 779001"/>
                  <a:gd name="connsiteX3" fmla="*/ 167803 w 255806"/>
                  <a:gd name="connsiteY3" fmla="*/ 696258 h 779001"/>
                  <a:gd name="connsiteX4" fmla="*/ 246825 w 255806"/>
                  <a:gd name="connsiteY4" fmla="*/ 772864 h 779001"/>
                  <a:gd name="connsiteX5" fmla="*/ 0 w 255806"/>
                  <a:gd name="connsiteY5" fmla="*/ 779001 h 779001"/>
                  <a:gd name="connsiteX6" fmla="*/ 0 w 255806"/>
                  <a:gd name="connsiteY6" fmla="*/ 779001 h 779001"/>
                  <a:gd name="connsiteX7" fmla="*/ 0 w 255806"/>
                  <a:gd name="connsiteY7" fmla="*/ 62682 h 779001"/>
                  <a:gd name="connsiteX8" fmla="*/ 62682 w 255806"/>
                  <a:gd name="connsiteY8" fmla="*/ 0 h 779001"/>
                  <a:gd name="connsiteX0" fmla="*/ 62682 w 260844"/>
                  <a:gd name="connsiteY0" fmla="*/ 0 h 779001"/>
                  <a:gd name="connsiteX1" fmla="*/ 107431 w 260844"/>
                  <a:gd name="connsiteY1" fmla="*/ 0 h 779001"/>
                  <a:gd name="connsiteX2" fmla="*/ 170113 w 260844"/>
                  <a:gd name="connsiteY2" fmla="*/ 62682 h 779001"/>
                  <a:gd name="connsiteX3" fmla="*/ 167803 w 260844"/>
                  <a:gd name="connsiteY3" fmla="*/ 696258 h 779001"/>
                  <a:gd name="connsiteX4" fmla="*/ 246825 w 260844"/>
                  <a:gd name="connsiteY4" fmla="*/ 772864 h 779001"/>
                  <a:gd name="connsiteX5" fmla="*/ 0 w 260844"/>
                  <a:gd name="connsiteY5" fmla="*/ 779001 h 779001"/>
                  <a:gd name="connsiteX6" fmla="*/ 0 w 260844"/>
                  <a:gd name="connsiteY6" fmla="*/ 779001 h 779001"/>
                  <a:gd name="connsiteX7" fmla="*/ 0 w 260844"/>
                  <a:gd name="connsiteY7" fmla="*/ 62682 h 779001"/>
                  <a:gd name="connsiteX8" fmla="*/ 62682 w 260844"/>
                  <a:gd name="connsiteY8" fmla="*/ 0 h 779001"/>
                  <a:gd name="connsiteX0" fmla="*/ 62682 w 263020"/>
                  <a:gd name="connsiteY0" fmla="*/ 0 h 779001"/>
                  <a:gd name="connsiteX1" fmla="*/ 107431 w 263020"/>
                  <a:gd name="connsiteY1" fmla="*/ 0 h 779001"/>
                  <a:gd name="connsiteX2" fmla="*/ 170113 w 263020"/>
                  <a:gd name="connsiteY2" fmla="*/ 62682 h 779001"/>
                  <a:gd name="connsiteX3" fmla="*/ 167803 w 263020"/>
                  <a:gd name="connsiteY3" fmla="*/ 696258 h 779001"/>
                  <a:gd name="connsiteX4" fmla="*/ 249209 w 263020"/>
                  <a:gd name="connsiteY4" fmla="*/ 770483 h 779001"/>
                  <a:gd name="connsiteX5" fmla="*/ 0 w 263020"/>
                  <a:gd name="connsiteY5" fmla="*/ 779001 h 779001"/>
                  <a:gd name="connsiteX6" fmla="*/ 0 w 263020"/>
                  <a:gd name="connsiteY6" fmla="*/ 779001 h 779001"/>
                  <a:gd name="connsiteX7" fmla="*/ 0 w 263020"/>
                  <a:gd name="connsiteY7" fmla="*/ 62682 h 779001"/>
                  <a:gd name="connsiteX8" fmla="*/ 62682 w 263020"/>
                  <a:gd name="connsiteY8" fmla="*/ 0 h 779001"/>
                  <a:gd name="connsiteX0" fmla="*/ 62682 w 258035"/>
                  <a:gd name="connsiteY0" fmla="*/ 0 h 779001"/>
                  <a:gd name="connsiteX1" fmla="*/ 107431 w 258035"/>
                  <a:gd name="connsiteY1" fmla="*/ 0 h 779001"/>
                  <a:gd name="connsiteX2" fmla="*/ 170113 w 258035"/>
                  <a:gd name="connsiteY2" fmla="*/ 62682 h 779001"/>
                  <a:gd name="connsiteX3" fmla="*/ 167803 w 258035"/>
                  <a:gd name="connsiteY3" fmla="*/ 696258 h 779001"/>
                  <a:gd name="connsiteX4" fmla="*/ 249209 w 258035"/>
                  <a:gd name="connsiteY4" fmla="*/ 770483 h 779001"/>
                  <a:gd name="connsiteX5" fmla="*/ 0 w 258035"/>
                  <a:gd name="connsiteY5" fmla="*/ 779001 h 779001"/>
                  <a:gd name="connsiteX6" fmla="*/ 0 w 258035"/>
                  <a:gd name="connsiteY6" fmla="*/ 779001 h 779001"/>
                  <a:gd name="connsiteX7" fmla="*/ 0 w 258035"/>
                  <a:gd name="connsiteY7" fmla="*/ 62682 h 779001"/>
                  <a:gd name="connsiteX8" fmla="*/ 62682 w 258035"/>
                  <a:gd name="connsiteY8" fmla="*/ 0 h 779001"/>
                  <a:gd name="connsiteX0" fmla="*/ 62682 w 244778"/>
                  <a:gd name="connsiteY0" fmla="*/ 0 h 779001"/>
                  <a:gd name="connsiteX1" fmla="*/ 107431 w 244778"/>
                  <a:gd name="connsiteY1" fmla="*/ 0 h 779001"/>
                  <a:gd name="connsiteX2" fmla="*/ 170113 w 244778"/>
                  <a:gd name="connsiteY2" fmla="*/ 62682 h 779001"/>
                  <a:gd name="connsiteX3" fmla="*/ 167803 w 244778"/>
                  <a:gd name="connsiteY3" fmla="*/ 696258 h 779001"/>
                  <a:gd name="connsiteX4" fmla="*/ 234922 w 244778"/>
                  <a:gd name="connsiteY4" fmla="*/ 772864 h 779001"/>
                  <a:gd name="connsiteX5" fmla="*/ 0 w 244778"/>
                  <a:gd name="connsiteY5" fmla="*/ 779001 h 779001"/>
                  <a:gd name="connsiteX6" fmla="*/ 0 w 244778"/>
                  <a:gd name="connsiteY6" fmla="*/ 779001 h 779001"/>
                  <a:gd name="connsiteX7" fmla="*/ 0 w 244778"/>
                  <a:gd name="connsiteY7" fmla="*/ 62682 h 779001"/>
                  <a:gd name="connsiteX8" fmla="*/ 62682 w 244778"/>
                  <a:gd name="connsiteY8" fmla="*/ 0 h 779001"/>
                  <a:gd name="connsiteX0" fmla="*/ 62682 w 235795"/>
                  <a:gd name="connsiteY0" fmla="*/ 0 h 779001"/>
                  <a:gd name="connsiteX1" fmla="*/ 107431 w 235795"/>
                  <a:gd name="connsiteY1" fmla="*/ 0 h 779001"/>
                  <a:gd name="connsiteX2" fmla="*/ 170113 w 235795"/>
                  <a:gd name="connsiteY2" fmla="*/ 62682 h 779001"/>
                  <a:gd name="connsiteX3" fmla="*/ 167803 w 235795"/>
                  <a:gd name="connsiteY3" fmla="*/ 696258 h 779001"/>
                  <a:gd name="connsiteX4" fmla="*/ 234922 w 235795"/>
                  <a:gd name="connsiteY4" fmla="*/ 772864 h 779001"/>
                  <a:gd name="connsiteX5" fmla="*/ 0 w 235795"/>
                  <a:gd name="connsiteY5" fmla="*/ 779001 h 779001"/>
                  <a:gd name="connsiteX6" fmla="*/ 0 w 235795"/>
                  <a:gd name="connsiteY6" fmla="*/ 779001 h 779001"/>
                  <a:gd name="connsiteX7" fmla="*/ 0 w 235795"/>
                  <a:gd name="connsiteY7" fmla="*/ 62682 h 779001"/>
                  <a:gd name="connsiteX8" fmla="*/ 62682 w 235795"/>
                  <a:gd name="connsiteY8" fmla="*/ 0 h 779001"/>
                  <a:gd name="connsiteX0" fmla="*/ 62682 w 257018"/>
                  <a:gd name="connsiteY0" fmla="*/ 0 h 779001"/>
                  <a:gd name="connsiteX1" fmla="*/ 107431 w 257018"/>
                  <a:gd name="connsiteY1" fmla="*/ 0 h 779001"/>
                  <a:gd name="connsiteX2" fmla="*/ 170113 w 257018"/>
                  <a:gd name="connsiteY2" fmla="*/ 62682 h 779001"/>
                  <a:gd name="connsiteX3" fmla="*/ 167803 w 257018"/>
                  <a:gd name="connsiteY3" fmla="*/ 696258 h 779001"/>
                  <a:gd name="connsiteX4" fmla="*/ 256353 w 257018"/>
                  <a:gd name="connsiteY4" fmla="*/ 775245 h 779001"/>
                  <a:gd name="connsiteX5" fmla="*/ 0 w 257018"/>
                  <a:gd name="connsiteY5" fmla="*/ 779001 h 779001"/>
                  <a:gd name="connsiteX6" fmla="*/ 0 w 257018"/>
                  <a:gd name="connsiteY6" fmla="*/ 779001 h 779001"/>
                  <a:gd name="connsiteX7" fmla="*/ 0 w 257018"/>
                  <a:gd name="connsiteY7" fmla="*/ 62682 h 779001"/>
                  <a:gd name="connsiteX8" fmla="*/ 62682 w 257018"/>
                  <a:gd name="connsiteY8" fmla="*/ 0 h 779001"/>
                  <a:gd name="connsiteX0" fmla="*/ 62682 w 256353"/>
                  <a:gd name="connsiteY0" fmla="*/ 0 h 779001"/>
                  <a:gd name="connsiteX1" fmla="*/ 107431 w 256353"/>
                  <a:gd name="connsiteY1" fmla="*/ 0 h 779001"/>
                  <a:gd name="connsiteX2" fmla="*/ 170113 w 256353"/>
                  <a:gd name="connsiteY2" fmla="*/ 62682 h 779001"/>
                  <a:gd name="connsiteX3" fmla="*/ 167803 w 256353"/>
                  <a:gd name="connsiteY3" fmla="*/ 696258 h 779001"/>
                  <a:gd name="connsiteX4" fmla="*/ 256353 w 256353"/>
                  <a:gd name="connsiteY4" fmla="*/ 775245 h 779001"/>
                  <a:gd name="connsiteX5" fmla="*/ 0 w 256353"/>
                  <a:gd name="connsiteY5" fmla="*/ 779001 h 779001"/>
                  <a:gd name="connsiteX6" fmla="*/ 0 w 256353"/>
                  <a:gd name="connsiteY6" fmla="*/ 779001 h 779001"/>
                  <a:gd name="connsiteX7" fmla="*/ 0 w 256353"/>
                  <a:gd name="connsiteY7" fmla="*/ 62682 h 779001"/>
                  <a:gd name="connsiteX8" fmla="*/ 62682 w 256353"/>
                  <a:gd name="connsiteY8" fmla="*/ 0 h 779001"/>
                  <a:gd name="connsiteX0" fmla="*/ 62682 w 256353"/>
                  <a:gd name="connsiteY0" fmla="*/ 0 h 779001"/>
                  <a:gd name="connsiteX1" fmla="*/ 107431 w 256353"/>
                  <a:gd name="connsiteY1" fmla="*/ 0 h 779001"/>
                  <a:gd name="connsiteX2" fmla="*/ 170113 w 256353"/>
                  <a:gd name="connsiteY2" fmla="*/ 62682 h 779001"/>
                  <a:gd name="connsiteX3" fmla="*/ 167803 w 256353"/>
                  <a:gd name="connsiteY3" fmla="*/ 696258 h 779001"/>
                  <a:gd name="connsiteX4" fmla="*/ 256353 w 256353"/>
                  <a:gd name="connsiteY4" fmla="*/ 775245 h 779001"/>
                  <a:gd name="connsiteX5" fmla="*/ 0 w 256353"/>
                  <a:gd name="connsiteY5" fmla="*/ 779001 h 779001"/>
                  <a:gd name="connsiteX6" fmla="*/ 0 w 256353"/>
                  <a:gd name="connsiteY6" fmla="*/ 779001 h 779001"/>
                  <a:gd name="connsiteX7" fmla="*/ 0 w 256353"/>
                  <a:gd name="connsiteY7" fmla="*/ 62682 h 779001"/>
                  <a:gd name="connsiteX8" fmla="*/ 62682 w 256353"/>
                  <a:gd name="connsiteY8" fmla="*/ 0 h 779001"/>
                  <a:gd name="connsiteX0" fmla="*/ 62682 w 256353"/>
                  <a:gd name="connsiteY0" fmla="*/ 0 h 779001"/>
                  <a:gd name="connsiteX1" fmla="*/ 107431 w 256353"/>
                  <a:gd name="connsiteY1" fmla="*/ 0 h 779001"/>
                  <a:gd name="connsiteX2" fmla="*/ 170113 w 256353"/>
                  <a:gd name="connsiteY2" fmla="*/ 62682 h 779001"/>
                  <a:gd name="connsiteX3" fmla="*/ 167803 w 256353"/>
                  <a:gd name="connsiteY3" fmla="*/ 696258 h 779001"/>
                  <a:gd name="connsiteX4" fmla="*/ 256353 w 256353"/>
                  <a:gd name="connsiteY4" fmla="*/ 775245 h 779001"/>
                  <a:gd name="connsiteX5" fmla="*/ 0 w 256353"/>
                  <a:gd name="connsiteY5" fmla="*/ 779001 h 779001"/>
                  <a:gd name="connsiteX6" fmla="*/ 0 w 256353"/>
                  <a:gd name="connsiteY6" fmla="*/ 779001 h 779001"/>
                  <a:gd name="connsiteX7" fmla="*/ 0 w 256353"/>
                  <a:gd name="connsiteY7" fmla="*/ 62682 h 779001"/>
                  <a:gd name="connsiteX8" fmla="*/ 62682 w 256353"/>
                  <a:gd name="connsiteY8" fmla="*/ 0 h 779001"/>
                  <a:gd name="connsiteX0" fmla="*/ 62682 w 256353"/>
                  <a:gd name="connsiteY0" fmla="*/ 0 h 779001"/>
                  <a:gd name="connsiteX1" fmla="*/ 107431 w 256353"/>
                  <a:gd name="connsiteY1" fmla="*/ 0 h 779001"/>
                  <a:gd name="connsiteX2" fmla="*/ 170113 w 256353"/>
                  <a:gd name="connsiteY2" fmla="*/ 62682 h 779001"/>
                  <a:gd name="connsiteX3" fmla="*/ 167803 w 256353"/>
                  <a:gd name="connsiteY3" fmla="*/ 681971 h 779001"/>
                  <a:gd name="connsiteX4" fmla="*/ 256353 w 256353"/>
                  <a:gd name="connsiteY4" fmla="*/ 775245 h 779001"/>
                  <a:gd name="connsiteX5" fmla="*/ 0 w 256353"/>
                  <a:gd name="connsiteY5" fmla="*/ 779001 h 779001"/>
                  <a:gd name="connsiteX6" fmla="*/ 0 w 256353"/>
                  <a:gd name="connsiteY6" fmla="*/ 779001 h 779001"/>
                  <a:gd name="connsiteX7" fmla="*/ 0 w 256353"/>
                  <a:gd name="connsiteY7" fmla="*/ 62682 h 779001"/>
                  <a:gd name="connsiteX8" fmla="*/ 62682 w 256353"/>
                  <a:gd name="connsiteY8" fmla="*/ 0 h 779001"/>
                  <a:gd name="connsiteX0" fmla="*/ 62682 w 258734"/>
                  <a:gd name="connsiteY0" fmla="*/ 0 h 779001"/>
                  <a:gd name="connsiteX1" fmla="*/ 107431 w 258734"/>
                  <a:gd name="connsiteY1" fmla="*/ 0 h 779001"/>
                  <a:gd name="connsiteX2" fmla="*/ 170113 w 258734"/>
                  <a:gd name="connsiteY2" fmla="*/ 62682 h 779001"/>
                  <a:gd name="connsiteX3" fmla="*/ 167803 w 258734"/>
                  <a:gd name="connsiteY3" fmla="*/ 681971 h 779001"/>
                  <a:gd name="connsiteX4" fmla="*/ 258734 w 258734"/>
                  <a:gd name="connsiteY4" fmla="*/ 772864 h 779001"/>
                  <a:gd name="connsiteX5" fmla="*/ 0 w 258734"/>
                  <a:gd name="connsiteY5" fmla="*/ 779001 h 779001"/>
                  <a:gd name="connsiteX6" fmla="*/ 0 w 258734"/>
                  <a:gd name="connsiteY6" fmla="*/ 779001 h 779001"/>
                  <a:gd name="connsiteX7" fmla="*/ 0 w 258734"/>
                  <a:gd name="connsiteY7" fmla="*/ 62682 h 779001"/>
                  <a:gd name="connsiteX8" fmla="*/ 62682 w 258734"/>
                  <a:gd name="connsiteY8" fmla="*/ 0 h 779001"/>
                  <a:gd name="connsiteX0" fmla="*/ 62682 w 258734"/>
                  <a:gd name="connsiteY0" fmla="*/ 0 h 779796"/>
                  <a:gd name="connsiteX1" fmla="*/ 107431 w 258734"/>
                  <a:gd name="connsiteY1" fmla="*/ 0 h 779796"/>
                  <a:gd name="connsiteX2" fmla="*/ 170113 w 258734"/>
                  <a:gd name="connsiteY2" fmla="*/ 62682 h 779796"/>
                  <a:gd name="connsiteX3" fmla="*/ 167803 w 258734"/>
                  <a:gd name="connsiteY3" fmla="*/ 681971 h 779796"/>
                  <a:gd name="connsiteX4" fmla="*/ 258734 w 258734"/>
                  <a:gd name="connsiteY4" fmla="*/ 772864 h 779796"/>
                  <a:gd name="connsiteX5" fmla="*/ 0 w 258734"/>
                  <a:gd name="connsiteY5" fmla="*/ 779001 h 779796"/>
                  <a:gd name="connsiteX6" fmla="*/ 0 w 258734"/>
                  <a:gd name="connsiteY6" fmla="*/ 779001 h 779796"/>
                  <a:gd name="connsiteX7" fmla="*/ 0 w 258734"/>
                  <a:gd name="connsiteY7" fmla="*/ 62682 h 779796"/>
                  <a:gd name="connsiteX8" fmla="*/ 62682 w 258734"/>
                  <a:gd name="connsiteY8" fmla="*/ 0 h 779796"/>
                  <a:gd name="connsiteX0" fmla="*/ 62682 w 258734"/>
                  <a:gd name="connsiteY0" fmla="*/ 0 h 780781"/>
                  <a:gd name="connsiteX1" fmla="*/ 107431 w 258734"/>
                  <a:gd name="connsiteY1" fmla="*/ 0 h 780781"/>
                  <a:gd name="connsiteX2" fmla="*/ 170113 w 258734"/>
                  <a:gd name="connsiteY2" fmla="*/ 62682 h 780781"/>
                  <a:gd name="connsiteX3" fmla="*/ 167803 w 258734"/>
                  <a:gd name="connsiteY3" fmla="*/ 681971 h 780781"/>
                  <a:gd name="connsiteX4" fmla="*/ 258734 w 258734"/>
                  <a:gd name="connsiteY4" fmla="*/ 772864 h 780781"/>
                  <a:gd name="connsiteX5" fmla="*/ 0 w 258734"/>
                  <a:gd name="connsiteY5" fmla="*/ 779001 h 780781"/>
                  <a:gd name="connsiteX6" fmla="*/ 0 w 258734"/>
                  <a:gd name="connsiteY6" fmla="*/ 779001 h 780781"/>
                  <a:gd name="connsiteX7" fmla="*/ 0 w 258734"/>
                  <a:gd name="connsiteY7" fmla="*/ 62682 h 780781"/>
                  <a:gd name="connsiteX8" fmla="*/ 62682 w 258734"/>
                  <a:gd name="connsiteY8" fmla="*/ 0 h 780781"/>
                  <a:gd name="connsiteX0" fmla="*/ 62682 w 258734"/>
                  <a:gd name="connsiteY0" fmla="*/ 0 h 780781"/>
                  <a:gd name="connsiteX1" fmla="*/ 107431 w 258734"/>
                  <a:gd name="connsiteY1" fmla="*/ 0 h 780781"/>
                  <a:gd name="connsiteX2" fmla="*/ 170113 w 258734"/>
                  <a:gd name="connsiteY2" fmla="*/ 62682 h 780781"/>
                  <a:gd name="connsiteX3" fmla="*/ 167803 w 258734"/>
                  <a:gd name="connsiteY3" fmla="*/ 681971 h 780781"/>
                  <a:gd name="connsiteX4" fmla="*/ 258734 w 258734"/>
                  <a:gd name="connsiteY4" fmla="*/ 772864 h 780781"/>
                  <a:gd name="connsiteX5" fmla="*/ 0 w 258734"/>
                  <a:gd name="connsiteY5" fmla="*/ 779001 h 780781"/>
                  <a:gd name="connsiteX6" fmla="*/ 0 w 258734"/>
                  <a:gd name="connsiteY6" fmla="*/ 779001 h 780781"/>
                  <a:gd name="connsiteX7" fmla="*/ 0 w 258734"/>
                  <a:gd name="connsiteY7" fmla="*/ 62682 h 780781"/>
                  <a:gd name="connsiteX8" fmla="*/ 62682 w 258734"/>
                  <a:gd name="connsiteY8" fmla="*/ 0 h 780781"/>
                  <a:gd name="connsiteX0" fmla="*/ 62682 w 258734"/>
                  <a:gd name="connsiteY0" fmla="*/ 0 h 779796"/>
                  <a:gd name="connsiteX1" fmla="*/ 107431 w 258734"/>
                  <a:gd name="connsiteY1" fmla="*/ 0 h 779796"/>
                  <a:gd name="connsiteX2" fmla="*/ 170113 w 258734"/>
                  <a:gd name="connsiteY2" fmla="*/ 62682 h 779796"/>
                  <a:gd name="connsiteX3" fmla="*/ 167803 w 258734"/>
                  <a:gd name="connsiteY3" fmla="*/ 681971 h 779796"/>
                  <a:gd name="connsiteX4" fmla="*/ 258734 w 258734"/>
                  <a:gd name="connsiteY4" fmla="*/ 772864 h 779796"/>
                  <a:gd name="connsiteX5" fmla="*/ 0 w 258734"/>
                  <a:gd name="connsiteY5" fmla="*/ 779001 h 779796"/>
                  <a:gd name="connsiteX6" fmla="*/ 0 w 258734"/>
                  <a:gd name="connsiteY6" fmla="*/ 779001 h 779796"/>
                  <a:gd name="connsiteX7" fmla="*/ 0 w 258734"/>
                  <a:gd name="connsiteY7" fmla="*/ 62682 h 779796"/>
                  <a:gd name="connsiteX8" fmla="*/ 62682 w 258734"/>
                  <a:gd name="connsiteY8" fmla="*/ 0 h 779796"/>
                  <a:gd name="connsiteX0" fmla="*/ 62682 w 258734"/>
                  <a:gd name="connsiteY0" fmla="*/ 0 h 779796"/>
                  <a:gd name="connsiteX1" fmla="*/ 107431 w 258734"/>
                  <a:gd name="connsiteY1" fmla="*/ 0 h 779796"/>
                  <a:gd name="connsiteX2" fmla="*/ 170113 w 258734"/>
                  <a:gd name="connsiteY2" fmla="*/ 62682 h 779796"/>
                  <a:gd name="connsiteX3" fmla="*/ 167803 w 258734"/>
                  <a:gd name="connsiteY3" fmla="*/ 681971 h 779796"/>
                  <a:gd name="connsiteX4" fmla="*/ 258734 w 258734"/>
                  <a:gd name="connsiteY4" fmla="*/ 772864 h 779796"/>
                  <a:gd name="connsiteX5" fmla="*/ 0 w 258734"/>
                  <a:gd name="connsiteY5" fmla="*/ 779001 h 779796"/>
                  <a:gd name="connsiteX6" fmla="*/ 0 w 258734"/>
                  <a:gd name="connsiteY6" fmla="*/ 779001 h 779796"/>
                  <a:gd name="connsiteX7" fmla="*/ 0 w 258734"/>
                  <a:gd name="connsiteY7" fmla="*/ 62682 h 779796"/>
                  <a:gd name="connsiteX8" fmla="*/ 62682 w 258734"/>
                  <a:gd name="connsiteY8" fmla="*/ 0 h 779796"/>
                  <a:gd name="connsiteX0" fmla="*/ 62682 w 258734"/>
                  <a:gd name="connsiteY0" fmla="*/ 0 h 779796"/>
                  <a:gd name="connsiteX1" fmla="*/ 107431 w 258734"/>
                  <a:gd name="connsiteY1" fmla="*/ 0 h 779796"/>
                  <a:gd name="connsiteX2" fmla="*/ 170113 w 258734"/>
                  <a:gd name="connsiteY2" fmla="*/ 62682 h 779796"/>
                  <a:gd name="connsiteX3" fmla="*/ 167803 w 258734"/>
                  <a:gd name="connsiteY3" fmla="*/ 681971 h 779796"/>
                  <a:gd name="connsiteX4" fmla="*/ 258734 w 258734"/>
                  <a:gd name="connsiteY4" fmla="*/ 772864 h 779796"/>
                  <a:gd name="connsiteX5" fmla="*/ 0 w 258734"/>
                  <a:gd name="connsiteY5" fmla="*/ 779001 h 779796"/>
                  <a:gd name="connsiteX6" fmla="*/ 0 w 258734"/>
                  <a:gd name="connsiteY6" fmla="*/ 779001 h 779796"/>
                  <a:gd name="connsiteX7" fmla="*/ 0 w 258734"/>
                  <a:gd name="connsiteY7" fmla="*/ 62682 h 779796"/>
                  <a:gd name="connsiteX8" fmla="*/ 62682 w 258734"/>
                  <a:gd name="connsiteY8" fmla="*/ 0 h 779796"/>
                  <a:gd name="connsiteX0" fmla="*/ 62682 w 258734"/>
                  <a:gd name="connsiteY0" fmla="*/ 0 h 779001"/>
                  <a:gd name="connsiteX1" fmla="*/ 107431 w 258734"/>
                  <a:gd name="connsiteY1" fmla="*/ 0 h 779001"/>
                  <a:gd name="connsiteX2" fmla="*/ 170113 w 258734"/>
                  <a:gd name="connsiteY2" fmla="*/ 62682 h 779001"/>
                  <a:gd name="connsiteX3" fmla="*/ 167803 w 258734"/>
                  <a:gd name="connsiteY3" fmla="*/ 681971 h 779001"/>
                  <a:gd name="connsiteX4" fmla="*/ 258734 w 258734"/>
                  <a:gd name="connsiteY4" fmla="*/ 772864 h 779001"/>
                  <a:gd name="connsiteX5" fmla="*/ 0 w 258734"/>
                  <a:gd name="connsiteY5" fmla="*/ 779001 h 779001"/>
                  <a:gd name="connsiteX6" fmla="*/ 0 w 258734"/>
                  <a:gd name="connsiteY6" fmla="*/ 779001 h 779001"/>
                  <a:gd name="connsiteX7" fmla="*/ 0 w 258734"/>
                  <a:gd name="connsiteY7" fmla="*/ 62682 h 779001"/>
                  <a:gd name="connsiteX8" fmla="*/ 62682 w 258734"/>
                  <a:gd name="connsiteY8" fmla="*/ 0 h 779001"/>
                  <a:gd name="connsiteX0" fmla="*/ 62682 w 258734"/>
                  <a:gd name="connsiteY0" fmla="*/ 0 h 779001"/>
                  <a:gd name="connsiteX1" fmla="*/ 107431 w 258734"/>
                  <a:gd name="connsiteY1" fmla="*/ 0 h 779001"/>
                  <a:gd name="connsiteX2" fmla="*/ 170113 w 258734"/>
                  <a:gd name="connsiteY2" fmla="*/ 62682 h 779001"/>
                  <a:gd name="connsiteX3" fmla="*/ 167803 w 258734"/>
                  <a:gd name="connsiteY3" fmla="*/ 681971 h 779001"/>
                  <a:gd name="connsiteX4" fmla="*/ 258734 w 258734"/>
                  <a:gd name="connsiteY4" fmla="*/ 772864 h 779001"/>
                  <a:gd name="connsiteX5" fmla="*/ 0 w 258734"/>
                  <a:gd name="connsiteY5" fmla="*/ 779001 h 779001"/>
                  <a:gd name="connsiteX6" fmla="*/ 0 w 258734"/>
                  <a:gd name="connsiteY6" fmla="*/ 779001 h 779001"/>
                  <a:gd name="connsiteX7" fmla="*/ 0 w 258734"/>
                  <a:gd name="connsiteY7" fmla="*/ 62682 h 779001"/>
                  <a:gd name="connsiteX8" fmla="*/ 62682 w 258734"/>
                  <a:gd name="connsiteY8" fmla="*/ 0 h 779001"/>
                  <a:gd name="connsiteX0" fmla="*/ 62682 w 258734"/>
                  <a:gd name="connsiteY0" fmla="*/ 0 h 779001"/>
                  <a:gd name="connsiteX1" fmla="*/ 107431 w 258734"/>
                  <a:gd name="connsiteY1" fmla="*/ 0 h 779001"/>
                  <a:gd name="connsiteX2" fmla="*/ 170113 w 258734"/>
                  <a:gd name="connsiteY2" fmla="*/ 62682 h 779001"/>
                  <a:gd name="connsiteX3" fmla="*/ 167803 w 258734"/>
                  <a:gd name="connsiteY3" fmla="*/ 681971 h 779001"/>
                  <a:gd name="connsiteX4" fmla="*/ 258734 w 258734"/>
                  <a:gd name="connsiteY4" fmla="*/ 772864 h 779001"/>
                  <a:gd name="connsiteX5" fmla="*/ 0 w 258734"/>
                  <a:gd name="connsiteY5" fmla="*/ 779001 h 779001"/>
                  <a:gd name="connsiteX6" fmla="*/ 0 w 258734"/>
                  <a:gd name="connsiteY6" fmla="*/ 779001 h 779001"/>
                  <a:gd name="connsiteX7" fmla="*/ 0 w 258734"/>
                  <a:gd name="connsiteY7" fmla="*/ 62682 h 779001"/>
                  <a:gd name="connsiteX8" fmla="*/ 62682 w 258734"/>
                  <a:gd name="connsiteY8" fmla="*/ 0 h 779001"/>
                  <a:gd name="connsiteX0" fmla="*/ 62682 w 258734"/>
                  <a:gd name="connsiteY0" fmla="*/ 0 h 779001"/>
                  <a:gd name="connsiteX1" fmla="*/ 107431 w 258734"/>
                  <a:gd name="connsiteY1" fmla="*/ 0 h 779001"/>
                  <a:gd name="connsiteX2" fmla="*/ 170113 w 258734"/>
                  <a:gd name="connsiteY2" fmla="*/ 62682 h 779001"/>
                  <a:gd name="connsiteX3" fmla="*/ 167803 w 258734"/>
                  <a:gd name="connsiteY3" fmla="*/ 681971 h 779001"/>
                  <a:gd name="connsiteX4" fmla="*/ 258734 w 258734"/>
                  <a:gd name="connsiteY4" fmla="*/ 772864 h 779001"/>
                  <a:gd name="connsiteX5" fmla="*/ 0 w 258734"/>
                  <a:gd name="connsiteY5" fmla="*/ 779001 h 779001"/>
                  <a:gd name="connsiteX6" fmla="*/ 0 w 258734"/>
                  <a:gd name="connsiteY6" fmla="*/ 779001 h 779001"/>
                  <a:gd name="connsiteX7" fmla="*/ 0 w 258734"/>
                  <a:gd name="connsiteY7" fmla="*/ 62682 h 779001"/>
                  <a:gd name="connsiteX8" fmla="*/ 62682 w 258734"/>
                  <a:gd name="connsiteY8" fmla="*/ 0 h 779001"/>
                  <a:gd name="connsiteX0" fmla="*/ 62682 w 258734"/>
                  <a:gd name="connsiteY0" fmla="*/ 0 h 779001"/>
                  <a:gd name="connsiteX1" fmla="*/ 107431 w 258734"/>
                  <a:gd name="connsiteY1" fmla="*/ 0 h 779001"/>
                  <a:gd name="connsiteX2" fmla="*/ 170113 w 258734"/>
                  <a:gd name="connsiteY2" fmla="*/ 62682 h 779001"/>
                  <a:gd name="connsiteX3" fmla="*/ 167803 w 258734"/>
                  <a:gd name="connsiteY3" fmla="*/ 681971 h 779001"/>
                  <a:gd name="connsiteX4" fmla="*/ 258734 w 258734"/>
                  <a:gd name="connsiteY4" fmla="*/ 772864 h 779001"/>
                  <a:gd name="connsiteX5" fmla="*/ 0 w 258734"/>
                  <a:gd name="connsiteY5" fmla="*/ 779001 h 779001"/>
                  <a:gd name="connsiteX6" fmla="*/ 0 w 258734"/>
                  <a:gd name="connsiteY6" fmla="*/ 779001 h 779001"/>
                  <a:gd name="connsiteX7" fmla="*/ 0 w 258734"/>
                  <a:gd name="connsiteY7" fmla="*/ 62682 h 779001"/>
                  <a:gd name="connsiteX8" fmla="*/ 62682 w 258734"/>
                  <a:gd name="connsiteY8" fmla="*/ 0 h 7790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58734" h="779001">
                    <a:moveTo>
                      <a:pt x="62682" y="0"/>
                    </a:moveTo>
                    <a:lnTo>
                      <a:pt x="107431" y="0"/>
                    </a:lnTo>
                    <a:cubicBezTo>
                      <a:pt x="142049" y="0"/>
                      <a:pt x="170113" y="28064"/>
                      <a:pt x="170113" y="62682"/>
                    </a:cubicBezTo>
                    <a:lnTo>
                      <a:pt x="167803" y="681971"/>
                    </a:lnTo>
                    <a:cubicBezTo>
                      <a:pt x="171810" y="768006"/>
                      <a:pt x="248616" y="773363"/>
                      <a:pt x="258734" y="772864"/>
                    </a:cubicBezTo>
                    <a:cubicBezTo>
                      <a:pt x="198541" y="778985"/>
                      <a:pt x="82275" y="776955"/>
                      <a:pt x="0" y="779001"/>
                    </a:cubicBezTo>
                    <a:lnTo>
                      <a:pt x="0" y="779001"/>
                    </a:lnTo>
                    <a:lnTo>
                      <a:pt x="0" y="62682"/>
                    </a:lnTo>
                    <a:cubicBezTo>
                      <a:pt x="0" y="28064"/>
                      <a:pt x="28064" y="0"/>
                      <a:pt x="62682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BA200">
                      <a:lumMod val="50000"/>
                    </a:srgbClr>
                  </a:gs>
                  <a:gs pos="52000">
                    <a:srgbClr val="FBA200">
                      <a:lumMod val="90000"/>
                    </a:srgbClr>
                  </a:gs>
                  <a:gs pos="100000">
                    <a:srgbClr val="FBA200">
                      <a:lumMod val="50000"/>
                    </a:srgbClr>
                  </a:gs>
                </a:gsLst>
                <a:lin ang="8100000" scaled="0"/>
                <a:tileRect/>
              </a:gradFill>
              <a:ln>
                <a:noFill/>
              </a:ln>
              <a:effectLst>
                <a:outerShdw blurRad="127000" dist="38100" dir="8100000" sx="102000" sy="102000" algn="tr" rotWithShape="0">
                  <a:sysClr val="window" lastClr="FFFFFF">
                    <a:lumMod val="65000"/>
                    <a:alpha val="81000"/>
                  </a:sys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30" name="Rounded Rectangle 2">
                <a:extLst>
                  <a:ext uri="{FF2B5EF4-FFF2-40B4-BE49-F238E27FC236}">
                    <a16:creationId xmlns:a16="http://schemas.microsoft.com/office/drawing/2014/main" id="{515A30AE-C594-46CF-8EB6-A59902390357}"/>
                  </a:ext>
                </a:extLst>
              </p:cNvPr>
              <p:cNvSpPr/>
              <p:nvPr/>
            </p:nvSpPr>
            <p:spPr>
              <a:xfrm>
                <a:off x="6509731" y="3018254"/>
                <a:ext cx="1167613" cy="634680"/>
              </a:xfrm>
              <a:custGeom>
                <a:avLst/>
                <a:gdLst>
                  <a:gd name="connsiteX0" fmla="*/ 0 w 1219506"/>
                  <a:gd name="connsiteY0" fmla="*/ 112749 h 626455"/>
                  <a:gd name="connsiteX1" fmla="*/ 112749 w 1219506"/>
                  <a:gd name="connsiteY1" fmla="*/ 0 h 626455"/>
                  <a:gd name="connsiteX2" fmla="*/ 1106757 w 1219506"/>
                  <a:gd name="connsiteY2" fmla="*/ 0 h 626455"/>
                  <a:gd name="connsiteX3" fmla="*/ 1219506 w 1219506"/>
                  <a:gd name="connsiteY3" fmla="*/ 112749 h 626455"/>
                  <a:gd name="connsiteX4" fmla="*/ 1219506 w 1219506"/>
                  <a:gd name="connsiteY4" fmla="*/ 513706 h 626455"/>
                  <a:gd name="connsiteX5" fmla="*/ 1106757 w 1219506"/>
                  <a:gd name="connsiteY5" fmla="*/ 626455 h 626455"/>
                  <a:gd name="connsiteX6" fmla="*/ 112749 w 1219506"/>
                  <a:gd name="connsiteY6" fmla="*/ 626455 h 626455"/>
                  <a:gd name="connsiteX7" fmla="*/ 0 w 1219506"/>
                  <a:gd name="connsiteY7" fmla="*/ 513706 h 626455"/>
                  <a:gd name="connsiteX8" fmla="*/ 0 w 1219506"/>
                  <a:gd name="connsiteY8" fmla="*/ 112749 h 626455"/>
                  <a:gd name="connsiteX0" fmla="*/ 0 w 1226205"/>
                  <a:gd name="connsiteY0" fmla="*/ 112749 h 654417"/>
                  <a:gd name="connsiteX1" fmla="*/ 112749 w 1226205"/>
                  <a:gd name="connsiteY1" fmla="*/ 0 h 654417"/>
                  <a:gd name="connsiteX2" fmla="*/ 1106757 w 1226205"/>
                  <a:gd name="connsiteY2" fmla="*/ 0 h 654417"/>
                  <a:gd name="connsiteX3" fmla="*/ 1219506 w 1226205"/>
                  <a:gd name="connsiteY3" fmla="*/ 112749 h 654417"/>
                  <a:gd name="connsiteX4" fmla="*/ 1219506 w 1226205"/>
                  <a:gd name="connsiteY4" fmla="*/ 513706 h 654417"/>
                  <a:gd name="connsiteX5" fmla="*/ 1106757 w 1226205"/>
                  <a:gd name="connsiteY5" fmla="*/ 626455 h 654417"/>
                  <a:gd name="connsiteX6" fmla="*/ 112749 w 1226205"/>
                  <a:gd name="connsiteY6" fmla="*/ 626455 h 654417"/>
                  <a:gd name="connsiteX7" fmla="*/ 0 w 1226205"/>
                  <a:gd name="connsiteY7" fmla="*/ 513706 h 654417"/>
                  <a:gd name="connsiteX8" fmla="*/ 0 w 1226205"/>
                  <a:gd name="connsiteY8" fmla="*/ 112749 h 654417"/>
                  <a:gd name="connsiteX0" fmla="*/ 0 w 1255135"/>
                  <a:gd name="connsiteY0" fmla="*/ 112749 h 661463"/>
                  <a:gd name="connsiteX1" fmla="*/ 112749 w 1255135"/>
                  <a:gd name="connsiteY1" fmla="*/ 0 h 661463"/>
                  <a:gd name="connsiteX2" fmla="*/ 1106757 w 1255135"/>
                  <a:gd name="connsiteY2" fmla="*/ 0 h 661463"/>
                  <a:gd name="connsiteX3" fmla="*/ 1219506 w 1255135"/>
                  <a:gd name="connsiteY3" fmla="*/ 112749 h 661463"/>
                  <a:gd name="connsiteX4" fmla="*/ 1219506 w 1255135"/>
                  <a:gd name="connsiteY4" fmla="*/ 513706 h 661463"/>
                  <a:gd name="connsiteX5" fmla="*/ 1106757 w 1255135"/>
                  <a:gd name="connsiteY5" fmla="*/ 626455 h 661463"/>
                  <a:gd name="connsiteX6" fmla="*/ 112749 w 1255135"/>
                  <a:gd name="connsiteY6" fmla="*/ 626455 h 661463"/>
                  <a:gd name="connsiteX7" fmla="*/ 0 w 1255135"/>
                  <a:gd name="connsiteY7" fmla="*/ 513706 h 661463"/>
                  <a:gd name="connsiteX8" fmla="*/ 0 w 1255135"/>
                  <a:gd name="connsiteY8" fmla="*/ 112749 h 661463"/>
                  <a:gd name="connsiteX0" fmla="*/ 0 w 1237115"/>
                  <a:gd name="connsiteY0" fmla="*/ 112749 h 680013"/>
                  <a:gd name="connsiteX1" fmla="*/ 112749 w 1237115"/>
                  <a:gd name="connsiteY1" fmla="*/ 0 h 680013"/>
                  <a:gd name="connsiteX2" fmla="*/ 1106757 w 1237115"/>
                  <a:gd name="connsiteY2" fmla="*/ 0 h 680013"/>
                  <a:gd name="connsiteX3" fmla="*/ 1219506 w 1237115"/>
                  <a:gd name="connsiteY3" fmla="*/ 112749 h 680013"/>
                  <a:gd name="connsiteX4" fmla="*/ 1219506 w 1237115"/>
                  <a:gd name="connsiteY4" fmla="*/ 513706 h 680013"/>
                  <a:gd name="connsiteX5" fmla="*/ 1106757 w 1237115"/>
                  <a:gd name="connsiteY5" fmla="*/ 626455 h 680013"/>
                  <a:gd name="connsiteX6" fmla="*/ 112749 w 1237115"/>
                  <a:gd name="connsiteY6" fmla="*/ 626455 h 680013"/>
                  <a:gd name="connsiteX7" fmla="*/ 0 w 1237115"/>
                  <a:gd name="connsiteY7" fmla="*/ 513706 h 680013"/>
                  <a:gd name="connsiteX8" fmla="*/ 0 w 1237115"/>
                  <a:gd name="connsiteY8" fmla="*/ 112749 h 680013"/>
                  <a:gd name="connsiteX0" fmla="*/ 0 w 1232616"/>
                  <a:gd name="connsiteY0" fmla="*/ 112749 h 687313"/>
                  <a:gd name="connsiteX1" fmla="*/ 112749 w 1232616"/>
                  <a:gd name="connsiteY1" fmla="*/ 0 h 687313"/>
                  <a:gd name="connsiteX2" fmla="*/ 1106757 w 1232616"/>
                  <a:gd name="connsiteY2" fmla="*/ 0 h 687313"/>
                  <a:gd name="connsiteX3" fmla="*/ 1219506 w 1232616"/>
                  <a:gd name="connsiteY3" fmla="*/ 112749 h 687313"/>
                  <a:gd name="connsiteX4" fmla="*/ 1219506 w 1232616"/>
                  <a:gd name="connsiteY4" fmla="*/ 513706 h 687313"/>
                  <a:gd name="connsiteX5" fmla="*/ 1106757 w 1232616"/>
                  <a:gd name="connsiteY5" fmla="*/ 626455 h 687313"/>
                  <a:gd name="connsiteX6" fmla="*/ 112749 w 1232616"/>
                  <a:gd name="connsiteY6" fmla="*/ 626455 h 687313"/>
                  <a:gd name="connsiteX7" fmla="*/ 0 w 1232616"/>
                  <a:gd name="connsiteY7" fmla="*/ 513706 h 687313"/>
                  <a:gd name="connsiteX8" fmla="*/ 0 w 1232616"/>
                  <a:gd name="connsiteY8" fmla="*/ 112749 h 687313"/>
                  <a:gd name="connsiteX0" fmla="*/ 0 w 1221165"/>
                  <a:gd name="connsiteY0" fmla="*/ 112749 h 687313"/>
                  <a:gd name="connsiteX1" fmla="*/ 112749 w 1221165"/>
                  <a:gd name="connsiteY1" fmla="*/ 0 h 687313"/>
                  <a:gd name="connsiteX2" fmla="*/ 1106757 w 1221165"/>
                  <a:gd name="connsiteY2" fmla="*/ 0 h 687313"/>
                  <a:gd name="connsiteX3" fmla="*/ 1219506 w 1221165"/>
                  <a:gd name="connsiteY3" fmla="*/ 112749 h 687313"/>
                  <a:gd name="connsiteX4" fmla="*/ 1219506 w 1221165"/>
                  <a:gd name="connsiteY4" fmla="*/ 513706 h 687313"/>
                  <a:gd name="connsiteX5" fmla="*/ 1106757 w 1221165"/>
                  <a:gd name="connsiteY5" fmla="*/ 626455 h 687313"/>
                  <a:gd name="connsiteX6" fmla="*/ 112749 w 1221165"/>
                  <a:gd name="connsiteY6" fmla="*/ 626455 h 687313"/>
                  <a:gd name="connsiteX7" fmla="*/ 0 w 1221165"/>
                  <a:gd name="connsiteY7" fmla="*/ 513706 h 687313"/>
                  <a:gd name="connsiteX8" fmla="*/ 0 w 1221165"/>
                  <a:gd name="connsiteY8" fmla="*/ 112749 h 687313"/>
                  <a:gd name="connsiteX0" fmla="*/ 0 w 1234996"/>
                  <a:gd name="connsiteY0" fmla="*/ 112749 h 676420"/>
                  <a:gd name="connsiteX1" fmla="*/ 112749 w 1234996"/>
                  <a:gd name="connsiteY1" fmla="*/ 0 h 676420"/>
                  <a:gd name="connsiteX2" fmla="*/ 1106757 w 1234996"/>
                  <a:gd name="connsiteY2" fmla="*/ 0 h 676420"/>
                  <a:gd name="connsiteX3" fmla="*/ 1219506 w 1234996"/>
                  <a:gd name="connsiteY3" fmla="*/ 112749 h 676420"/>
                  <a:gd name="connsiteX4" fmla="*/ 1219506 w 1234996"/>
                  <a:gd name="connsiteY4" fmla="*/ 513706 h 676420"/>
                  <a:gd name="connsiteX5" fmla="*/ 1106757 w 1234996"/>
                  <a:gd name="connsiteY5" fmla="*/ 626455 h 676420"/>
                  <a:gd name="connsiteX6" fmla="*/ 112749 w 1234996"/>
                  <a:gd name="connsiteY6" fmla="*/ 626455 h 676420"/>
                  <a:gd name="connsiteX7" fmla="*/ 0 w 1234996"/>
                  <a:gd name="connsiteY7" fmla="*/ 513706 h 676420"/>
                  <a:gd name="connsiteX8" fmla="*/ 0 w 1234996"/>
                  <a:gd name="connsiteY8" fmla="*/ 112749 h 676420"/>
                  <a:gd name="connsiteX0" fmla="*/ 0 w 1232419"/>
                  <a:gd name="connsiteY0" fmla="*/ 112749 h 669377"/>
                  <a:gd name="connsiteX1" fmla="*/ 112749 w 1232419"/>
                  <a:gd name="connsiteY1" fmla="*/ 0 h 669377"/>
                  <a:gd name="connsiteX2" fmla="*/ 1106757 w 1232419"/>
                  <a:gd name="connsiteY2" fmla="*/ 0 h 669377"/>
                  <a:gd name="connsiteX3" fmla="*/ 1219506 w 1232419"/>
                  <a:gd name="connsiteY3" fmla="*/ 112749 h 669377"/>
                  <a:gd name="connsiteX4" fmla="*/ 1219506 w 1232419"/>
                  <a:gd name="connsiteY4" fmla="*/ 513706 h 669377"/>
                  <a:gd name="connsiteX5" fmla="*/ 1106757 w 1232419"/>
                  <a:gd name="connsiteY5" fmla="*/ 626455 h 669377"/>
                  <a:gd name="connsiteX6" fmla="*/ 112749 w 1232419"/>
                  <a:gd name="connsiteY6" fmla="*/ 626455 h 669377"/>
                  <a:gd name="connsiteX7" fmla="*/ 0 w 1232419"/>
                  <a:gd name="connsiteY7" fmla="*/ 513706 h 669377"/>
                  <a:gd name="connsiteX8" fmla="*/ 0 w 1232419"/>
                  <a:gd name="connsiteY8" fmla="*/ 112749 h 669377"/>
                  <a:gd name="connsiteX0" fmla="*/ 0 w 1234407"/>
                  <a:gd name="connsiteY0" fmla="*/ 112749 h 678741"/>
                  <a:gd name="connsiteX1" fmla="*/ 112749 w 1234407"/>
                  <a:gd name="connsiteY1" fmla="*/ 0 h 678741"/>
                  <a:gd name="connsiteX2" fmla="*/ 1106757 w 1234407"/>
                  <a:gd name="connsiteY2" fmla="*/ 0 h 678741"/>
                  <a:gd name="connsiteX3" fmla="*/ 1219506 w 1234407"/>
                  <a:gd name="connsiteY3" fmla="*/ 112749 h 678741"/>
                  <a:gd name="connsiteX4" fmla="*/ 1219506 w 1234407"/>
                  <a:gd name="connsiteY4" fmla="*/ 513706 h 678741"/>
                  <a:gd name="connsiteX5" fmla="*/ 1106757 w 1234407"/>
                  <a:gd name="connsiteY5" fmla="*/ 626455 h 678741"/>
                  <a:gd name="connsiteX6" fmla="*/ 112749 w 1234407"/>
                  <a:gd name="connsiteY6" fmla="*/ 626455 h 678741"/>
                  <a:gd name="connsiteX7" fmla="*/ 0 w 1234407"/>
                  <a:gd name="connsiteY7" fmla="*/ 513706 h 678741"/>
                  <a:gd name="connsiteX8" fmla="*/ 0 w 1234407"/>
                  <a:gd name="connsiteY8" fmla="*/ 112749 h 678741"/>
                  <a:gd name="connsiteX0" fmla="*/ 0 w 1234407"/>
                  <a:gd name="connsiteY0" fmla="*/ 112749 h 686635"/>
                  <a:gd name="connsiteX1" fmla="*/ 112749 w 1234407"/>
                  <a:gd name="connsiteY1" fmla="*/ 0 h 686635"/>
                  <a:gd name="connsiteX2" fmla="*/ 1106757 w 1234407"/>
                  <a:gd name="connsiteY2" fmla="*/ 0 h 686635"/>
                  <a:gd name="connsiteX3" fmla="*/ 1219506 w 1234407"/>
                  <a:gd name="connsiteY3" fmla="*/ 112749 h 686635"/>
                  <a:gd name="connsiteX4" fmla="*/ 1219506 w 1234407"/>
                  <a:gd name="connsiteY4" fmla="*/ 513706 h 686635"/>
                  <a:gd name="connsiteX5" fmla="*/ 1106757 w 1234407"/>
                  <a:gd name="connsiteY5" fmla="*/ 626455 h 686635"/>
                  <a:gd name="connsiteX6" fmla="*/ 112749 w 1234407"/>
                  <a:gd name="connsiteY6" fmla="*/ 626455 h 686635"/>
                  <a:gd name="connsiteX7" fmla="*/ 0 w 1234407"/>
                  <a:gd name="connsiteY7" fmla="*/ 513706 h 686635"/>
                  <a:gd name="connsiteX8" fmla="*/ 0 w 1234407"/>
                  <a:gd name="connsiteY8" fmla="*/ 112749 h 686635"/>
                  <a:gd name="connsiteX0" fmla="*/ 0 w 1226959"/>
                  <a:gd name="connsiteY0" fmla="*/ 112749 h 666939"/>
                  <a:gd name="connsiteX1" fmla="*/ 112749 w 1226959"/>
                  <a:gd name="connsiteY1" fmla="*/ 0 h 666939"/>
                  <a:gd name="connsiteX2" fmla="*/ 1106757 w 1226959"/>
                  <a:gd name="connsiteY2" fmla="*/ 0 h 666939"/>
                  <a:gd name="connsiteX3" fmla="*/ 1219506 w 1226959"/>
                  <a:gd name="connsiteY3" fmla="*/ 112749 h 666939"/>
                  <a:gd name="connsiteX4" fmla="*/ 1219506 w 1226959"/>
                  <a:gd name="connsiteY4" fmla="*/ 513706 h 666939"/>
                  <a:gd name="connsiteX5" fmla="*/ 1106757 w 1226959"/>
                  <a:gd name="connsiteY5" fmla="*/ 626455 h 666939"/>
                  <a:gd name="connsiteX6" fmla="*/ 112749 w 1226959"/>
                  <a:gd name="connsiteY6" fmla="*/ 626455 h 666939"/>
                  <a:gd name="connsiteX7" fmla="*/ 0 w 1226959"/>
                  <a:gd name="connsiteY7" fmla="*/ 513706 h 666939"/>
                  <a:gd name="connsiteX8" fmla="*/ 0 w 1226959"/>
                  <a:gd name="connsiteY8" fmla="*/ 112749 h 6669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26959" h="666939">
                    <a:moveTo>
                      <a:pt x="0" y="112749"/>
                    </a:moveTo>
                    <a:cubicBezTo>
                      <a:pt x="0" y="50479"/>
                      <a:pt x="50479" y="0"/>
                      <a:pt x="112749" y="0"/>
                    </a:cubicBezTo>
                    <a:lnTo>
                      <a:pt x="1106757" y="0"/>
                    </a:lnTo>
                    <a:cubicBezTo>
                      <a:pt x="1169027" y="0"/>
                      <a:pt x="1219506" y="50479"/>
                      <a:pt x="1219506" y="112749"/>
                    </a:cubicBezTo>
                    <a:lnTo>
                      <a:pt x="1219506" y="513706"/>
                    </a:lnTo>
                    <a:cubicBezTo>
                      <a:pt x="1219506" y="781562"/>
                      <a:pt x="1270287" y="614181"/>
                      <a:pt x="1106757" y="626455"/>
                    </a:cubicBezTo>
                    <a:lnTo>
                      <a:pt x="112749" y="626455"/>
                    </a:lnTo>
                    <a:cubicBezTo>
                      <a:pt x="50479" y="626455"/>
                      <a:pt x="0" y="575976"/>
                      <a:pt x="0" y="513706"/>
                    </a:cubicBezTo>
                    <a:lnTo>
                      <a:pt x="0" y="11274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FBA200"/>
                  </a:gs>
                  <a:gs pos="91000">
                    <a:srgbClr val="FBA200"/>
                  </a:gs>
                  <a:gs pos="100000">
                    <a:srgbClr val="4CD3FF">
                      <a:lumMod val="10000"/>
                      <a:lumOff val="90000"/>
                    </a:srgb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127000" dist="38100" dir="8100000" algn="tr" rotWithShape="0">
                  <a:prstClr val="black">
                    <a:alpha val="33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E8D168A6-6F1B-429A-913F-A9FA2A0D66E2}"/>
                </a:ext>
              </a:extLst>
            </p:cNvPr>
            <p:cNvSpPr txBox="1"/>
            <p:nvPr/>
          </p:nvSpPr>
          <p:spPr>
            <a:xfrm>
              <a:off x="73259" y="1706434"/>
              <a:ext cx="8666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ko-KR" b="1" dirty="0">
                  <a:solidFill>
                    <a:prstClr val="white"/>
                  </a:solidFill>
                  <a:latin typeface="Arial"/>
                  <a:cs typeface="Arial" pitchFamily="34" charset="0"/>
                </a:rPr>
                <a:t>2016</a:t>
              </a:r>
              <a:endParaRPr lang="ko-KR" altLang="en-US" b="1" dirty="0">
                <a:solidFill>
                  <a:prstClr val="white"/>
                </a:solidFill>
                <a:latin typeface="Arial"/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BF2C8C69-DD83-49C6-80E8-AF2DF8D21A96}"/>
                </a:ext>
              </a:extLst>
            </p:cNvPr>
            <p:cNvSpPr txBox="1"/>
            <p:nvPr/>
          </p:nvSpPr>
          <p:spPr>
            <a:xfrm>
              <a:off x="1411987" y="1928095"/>
              <a:ext cx="1524031" cy="523220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IN" altLang="ko-KR" sz="1400" b="1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Arial"/>
                  <a:cs typeface="Arial" pitchFamily="34" charset="0"/>
                </a:rPr>
                <a:t>USA    UK   Dubai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IN" altLang="ko-KR" sz="1400" b="1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Arial"/>
                  <a:cs typeface="Arial" pitchFamily="34" charset="0"/>
                </a:rPr>
                <a:t>Vietnam    Oman</a:t>
              </a:r>
              <a:endParaRPr lang="ko-KR" altLang="en-US" sz="1400" b="1" dirty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  <a:cs typeface="Arial" pitchFamily="34" charset="0"/>
              </a:endParaRPr>
            </a:p>
          </p:txBody>
        </p: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BFC0089B-233A-46FD-8258-18DDC19F1631}"/>
                </a:ext>
              </a:extLst>
            </p:cNvPr>
            <p:cNvGrpSpPr/>
            <p:nvPr/>
          </p:nvGrpSpPr>
          <p:grpSpPr>
            <a:xfrm>
              <a:off x="-527" y="3478897"/>
              <a:ext cx="2892968" cy="914802"/>
              <a:chOff x="3557403" y="2614935"/>
              <a:chExt cx="2382749" cy="914802"/>
            </a:xfrm>
          </p:grpSpPr>
          <p:sp>
            <p:nvSpPr>
              <p:cNvPr id="48" name="Rounded Rectangle 73">
                <a:extLst>
                  <a:ext uri="{FF2B5EF4-FFF2-40B4-BE49-F238E27FC236}">
                    <a16:creationId xmlns:a16="http://schemas.microsoft.com/office/drawing/2014/main" id="{B77C2EA2-0871-4D82-9C9A-D5840138091F}"/>
                  </a:ext>
                </a:extLst>
              </p:cNvPr>
              <p:cNvSpPr/>
              <p:nvPr/>
            </p:nvSpPr>
            <p:spPr>
              <a:xfrm>
                <a:off x="3980071" y="2913012"/>
                <a:ext cx="1960081" cy="616725"/>
              </a:xfrm>
              <a:prstGeom prst="roundRect">
                <a:avLst>
                  <a:gd name="adj" fmla="val 17998"/>
                </a:avLst>
              </a:prstGeom>
              <a:gradFill flip="none" rotWithShape="1">
                <a:gsLst>
                  <a:gs pos="0">
                    <a:sysClr val="window" lastClr="FFFFFF">
                      <a:lumMod val="85000"/>
                    </a:sysClr>
                  </a:gs>
                  <a:gs pos="100000">
                    <a:sysClr val="window" lastClr="FFFFFF"/>
                  </a:gs>
                </a:gsLst>
                <a:lin ang="8100000" scaled="1"/>
                <a:tileRect/>
              </a:gradFill>
              <a:ln>
                <a:gradFill flip="none" rotWithShape="1">
                  <a:gsLst>
                    <a:gs pos="0">
                      <a:sysClr val="window" lastClr="FFFFFF"/>
                    </a:gs>
                    <a:gs pos="100000">
                      <a:sysClr val="window" lastClr="FFFFFF">
                        <a:lumMod val="75000"/>
                      </a:sysClr>
                    </a:gs>
                  </a:gsLst>
                  <a:lin ang="8100000" scaled="1"/>
                  <a:tileRect/>
                </a:gradFill>
              </a:ln>
              <a:effectLst>
                <a:outerShdw blurRad="127000" dist="38100" dir="8100000" algn="tr" rotWithShape="0">
                  <a:prstClr val="black">
                    <a:alpha val="33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49" name="Round Same Side Corner Rectangle 16">
                <a:extLst>
                  <a:ext uri="{FF2B5EF4-FFF2-40B4-BE49-F238E27FC236}">
                    <a16:creationId xmlns:a16="http://schemas.microsoft.com/office/drawing/2014/main" id="{F128E970-8FAC-4D6D-A34F-A4278BC12E76}"/>
                  </a:ext>
                </a:extLst>
              </p:cNvPr>
              <p:cNvSpPr/>
              <p:nvPr/>
            </p:nvSpPr>
            <p:spPr>
              <a:xfrm rot="5400000">
                <a:off x="4221785" y="2963537"/>
                <a:ext cx="246219" cy="741322"/>
              </a:xfrm>
              <a:custGeom>
                <a:avLst/>
                <a:gdLst>
                  <a:gd name="connsiteX0" fmla="*/ 62682 w 170113"/>
                  <a:gd name="connsiteY0" fmla="*/ 0 h 779001"/>
                  <a:gd name="connsiteX1" fmla="*/ 107431 w 170113"/>
                  <a:gd name="connsiteY1" fmla="*/ 0 h 779001"/>
                  <a:gd name="connsiteX2" fmla="*/ 170113 w 170113"/>
                  <a:gd name="connsiteY2" fmla="*/ 62682 h 779001"/>
                  <a:gd name="connsiteX3" fmla="*/ 170113 w 170113"/>
                  <a:gd name="connsiteY3" fmla="*/ 779001 h 779001"/>
                  <a:gd name="connsiteX4" fmla="*/ 170113 w 170113"/>
                  <a:gd name="connsiteY4" fmla="*/ 779001 h 779001"/>
                  <a:gd name="connsiteX5" fmla="*/ 0 w 170113"/>
                  <a:gd name="connsiteY5" fmla="*/ 779001 h 779001"/>
                  <a:gd name="connsiteX6" fmla="*/ 0 w 170113"/>
                  <a:gd name="connsiteY6" fmla="*/ 779001 h 779001"/>
                  <a:gd name="connsiteX7" fmla="*/ 0 w 170113"/>
                  <a:gd name="connsiteY7" fmla="*/ 62682 h 779001"/>
                  <a:gd name="connsiteX8" fmla="*/ 62682 w 170113"/>
                  <a:gd name="connsiteY8" fmla="*/ 0 h 779001"/>
                  <a:gd name="connsiteX0" fmla="*/ 62682 w 170113"/>
                  <a:gd name="connsiteY0" fmla="*/ 0 h 779001"/>
                  <a:gd name="connsiteX1" fmla="*/ 107431 w 170113"/>
                  <a:gd name="connsiteY1" fmla="*/ 0 h 779001"/>
                  <a:gd name="connsiteX2" fmla="*/ 170113 w 170113"/>
                  <a:gd name="connsiteY2" fmla="*/ 62682 h 779001"/>
                  <a:gd name="connsiteX3" fmla="*/ 167803 w 170113"/>
                  <a:gd name="connsiteY3" fmla="*/ 696258 h 779001"/>
                  <a:gd name="connsiteX4" fmla="*/ 170113 w 170113"/>
                  <a:gd name="connsiteY4" fmla="*/ 779001 h 779001"/>
                  <a:gd name="connsiteX5" fmla="*/ 170113 w 170113"/>
                  <a:gd name="connsiteY5" fmla="*/ 779001 h 779001"/>
                  <a:gd name="connsiteX6" fmla="*/ 0 w 170113"/>
                  <a:gd name="connsiteY6" fmla="*/ 779001 h 779001"/>
                  <a:gd name="connsiteX7" fmla="*/ 0 w 170113"/>
                  <a:gd name="connsiteY7" fmla="*/ 779001 h 779001"/>
                  <a:gd name="connsiteX8" fmla="*/ 0 w 170113"/>
                  <a:gd name="connsiteY8" fmla="*/ 62682 h 779001"/>
                  <a:gd name="connsiteX9" fmla="*/ 62682 w 170113"/>
                  <a:gd name="connsiteY9" fmla="*/ 0 h 779001"/>
                  <a:gd name="connsiteX0" fmla="*/ 62682 w 246825"/>
                  <a:gd name="connsiteY0" fmla="*/ 0 h 779001"/>
                  <a:gd name="connsiteX1" fmla="*/ 107431 w 246825"/>
                  <a:gd name="connsiteY1" fmla="*/ 0 h 779001"/>
                  <a:gd name="connsiteX2" fmla="*/ 170113 w 246825"/>
                  <a:gd name="connsiteY2" fmla="*/ 62682 h 779001"/>
                  <a:gd name="connsiteX3" fmla="*/ 167803 w 246825"/>
                  <a:gd name="connsiteY3" fmla="*/ 696258 h 779001"/>
                  <a:gd name="connsiteX4" fmla="*/ 170113 w 246825"/>
                  <a:gd name="connsiteY4" fmla="*/ 779001 h 779001"/>
                  <a:gd name="connsiteX5" fmla="*/ 246825 w 246825"/>
                  <a:gd name="connsiteY5" fmla="*/ 779001 h 779001"/>
                  <a:gd name="connsiteX6" fmla="*/ 0 w 246825"/>
                  <a:gd name="connsiteY6" fmla="*/ 779001 h 779001"/>
                  <a:gd name="connsiteX7" fmla="*/ 0 w 246825"/>
                  <a:gd name="connsiteY7" fmla="*/ 779001 h 779001"/>
                  <a:gd name="connsiteX8" fmla="*/ 0 w 246825"/>
                  <a:gd name="connsiteY8" fmla="*/ 62682 h 779001"/>
                  <a:gd name="connsiteX9" fmla="*/ 62682 w 246825"/>
                  <a:gd name="connsiteY9" fmla="*/ 0 h 779001"/>
                  <a:gd name="connsiteX0" fmla="*/ 62682 w 246825"/>
                  <a:gd name="connsiteY0" fmla="*/ 0 h 779001"/>
                  <a:gd name="connsiteX1" fmla="*/ 107431 w 246825"/>
                  <a:gd name="connsiteY1" fmla="*/ 0 h 779001"/>
                  <a:gd name="connsiteX2" fmla="*/ 170113 w 246825"/>
                  <a:gd name="connsiteY2" fmla="*/ 62682 h 779001"/>
                  <a:gd name="connsiteX3" fmla="*/ 167803 w 246825"/>
                  <a:gd name="connsiteY3" fmla="*/ 696258 h 779001"/>
                  <a:gd name="connsiteX4" fmla="*/ 170113 w 246825"/>
                  <a:gd name="connsiteY4" fmla="*/ 779001 h 779001"/>
                  <a:gd name="connsiteX5" fmla="*/ 246825 w 246825"/>
                  <a:gd name="connsiteY5" fmla="*/ 772864 h 779001"/>
                  <a:gd name="connsiteX6" fmla="*/ 0 w 246825"/>
                  <a:gd name="connsiteY6" fmla="*/ 779001 h 779001"/>
                  <a:gd name="connsiteX7" fmla="*/ 0 w 246825"/>
                  <a:gd name="connsiteY7" fmla="*/ 779001 h 779001"/>
                  <a:gd name="connsiteX8" fmla="*/ 0 w 246825"/>
                  <a:gd name="connsiteY8" fmla="*/ 62682 h 779001"/>
                  <a:gd name="connsiteX9" fmla="*/ 62682 w 246825"/>
                  <a:gd name="connsiteY9" fmla="*/ 0 h 779001"/>
                  <a:gd name="connsiteX0" fmla="*/ 62682 w 246825"/>
                  <a:gd name="connsiteY0" fmla="*/ 0 h 780646"/>
                  <a:gd name="connsiteX1" fmla="*/ 107431 w 246825"/>
                  <a:gd name="connsiteY1" fmla="*/ 0 h 780646"/>
                  <a:gd name="connsiteX2" fmla="*/ 170113 w 246825"/>
                  <a:gd name="connsiteY2" fmla="*/ 62682 h 780646"/>
                  <a:gd name="connsiteX3" fmla="*/ 167803 w 246825"/>
                  <a:gd name="connsiteY3" fmla="*/ 696258 h 780646"/>
                  <a:gd name="connsiteX4" fmla="*/ 170113 w 246825"/>
                  <a:gd name="connsiteY4" fmla="*/ 779001 h 780646"/>
                  <a:gd name="connsiteX5" fmla="*/ 246825 w 246825"/>
                  <a:gd name="connsiteY5" fmla="*/ 772864 h 780646"/>
                  <a:gd name="connsiteX6" fmla="*/ 0 w 246825"/>
                  <a:gd name="connsiteY6" fmla="*/ 779001 h 780646"/>
                  <a:gd name="connsiteX7" fmla="*/ 0 w 246825"/>
                  <a:gd name="connsiteY7" fmla="*/ 779001 h 780646"/>
                  <a:gd name="connsiteX8" fmla="*/ 0 w 246825"/>
                  <a:gd name="connsiteY8" fmla="*/ 62682 h 780646"/>
                  <a:gd name="connsiteX9" fmla="*/ 62682 w 246825"/>
                  <a:gd name="connsiteY9" fmla="*/ 0 h 780646"/>
                  <a:gd name="connsiteX0" fmla="*/ 62682 w 246825"/>
                  <a:gd name="connsiteY0" fmla="*/ 0 h 781948"/>
                  <a:gd name="connsiteX1" fmla="*/ 107431 w 246825"/>
                  <a:gd name="connsiteY1" fmla="*/ 0 h 781948"/>
                  <a:gd name="connsiteX2" fmla="*/ 170113 w 246825"/>
                  <a:gd name="connsiteY2" fmla="*/ 62682 h 781948"/>
                  <a:gd name="connsiteX3" fmla="*/ 167803 w 246825"/>
                  <a:gd name="connsiteY3" fmla="*/ 696258 h 781948"/>
                  <a:gd name="connsiteX4" fmla="*/ 170113 w 246825"/>
                  <a:gd name="connsiteY4" fmla="*/ 779001 h 781948"/>
                  <a:gd name="connsiteX5" fmla="*/ 246825 w 246825"/>
                  <a:gd name="connsiteY5" fmla="*/ 772864 h 781948"/>
                  <a:gd name="connsiteX6" fmla="*/ 0 w 246825"/>
                  <a:gd name="connsiteY6" fmla="*/ 779001 h 781948"/>
                  <a:gd name="connsiteX7" fmla="*/ 0 w 246825"/>
                  <a:gd name="connsiteY7" fmla="*/ 779001 h 781948"/>
                  <a:gd name="connsiteX8" fmla="*/ 0 w 246825"/>
                  <a:gd name="connsiteY8" fmla="*/ 62682 h 781948"/>
                  <a:gd name="connsiteX9" fmla="*/ 62682 w 246825"/>
                  <a:gd name="connsiteY9" fmla="*/ 0 h 781948"/>
                  <a:gd name="connsiteX0" fmla="*/ 62682 w 246825"/>
                  <a:gd name="connsiteY0" fmla="*/ 0 h 780156"/>
                  <a:gd name="connsiteX1" fmla="*/ 107431 w 246825"/>
                  <a:gd name="connsiteY1" fmla="*/ 0 h 780156"/>
                  <a:gd name="connsiteX2" fmla="*/ 170113 w 246825"/>
                  <a:gd name="connsiteY2" fmla="*/ 62682 h 780156"/>
                  <a:gd name="connsiteX3" fmla="*/ 167803 w 246825"/>
                  <a:gd name="connsiteY3" fmla="*/ 696258 h 780156"/>
                  <a:gd name="connsiteX4" fmla="*/ 170116 w 246825"/>
                  <a:gd name="connsiteY4" fmla="*/ 772864 h 780156"/>
                  <a:gd name="connsiteX5" fmla="*/ 246825 w 246825"/>
                  <a:gd name="connsiteY5" fmla="*/ 772864 h 780156"/>
                  <a:gd name="connsiteX6" fmla="*/ 0 w 246825"/>
                  <a:gd name="connsiteY6" fmla="*/ 779001 h 780156"/>
                  <a:gd name="connsiteX7" fmla="*/ 0 w 246825"/>
                  <a:gd name="connsiteY7" fmla="*/ 779001 h 780156"/>
                  <a:gd name="connsiteX8" fmla="*/ 0 w 246825"/>
                  <a:gd name="connsiteY8" fmla="*/ 62682 h 780156"/>
                  <a:gd name="connsiteX9" fmla="*/ 62682 w 246825"/>
                  <a:gd name="connsiteY9" fmla="*/ 0 h 780156"/>
                  <a:gd name="connsiteX0" fmla="*/ 62682 w 246825"/>
                  <a:gd name="connsiteY0" fmla="*/ 0 h 780156"/>
                  <a:gd name="connsiteX1" fmla="*/ 107431 w 246825"/>
                  <a:gd name="connsiteY1" fmla="*/ 0 h 780156"/>
                  <a:gd name="connsiteX2" fmla="*/ 170113 w 246825"/>
                  <a:gd name="connsiteY2" fmla="*/ 62682 h 780156"/>
                  <a:gd name="connsiteX3" fmla="*/ 167803 w 246825"/>
                  <a:gd name="connsiteY3" fmla="*/ 696258 h 780156"/>
                  <a:gd name="connsiteX4" fmla="*/ 170116 w 246825"/>
                  <a:gd name="connsiteY4" fmla="*/ 772864 h 780156"/>
                  <a:gd name="connsiteX5" fmla="*/ 246825 w 246825"/>
                  <a:gd name="connsiteY5" fmla="*/ 772864 h 780156"/>
                  <a:gd name="connsiteX6" fmla="*/ 0 w 246825"/>
                  <a:gd name="connsiteY6" fmla="*/ 779001 h 780156"/>
                  <a:gd name="connsiteX7" fmla="*/ 0 w 246825"/>
                  <a:gd name="connsiteY7" fmla="*/ 779001 h 780156"/>
                  <a:gd name="connsiteX8" fmla="*/ 0 w 246825"/>
                  <a:gd name="connsiteY8" fmla="*/ 62682 h 780156"/>
                  <a:gd name="connsiteX9" fmla="*/ 62682 w 246825"/>
                  <a:gd name="connsiteY9" fmla="*/ 0 h 780156"/>
                  <a:gd name="connsiteX0" fmla="*/ 62682 w 246825"/>
                  <a:gd name="connsiteY0" fmla="*/ 0 h 779001"/>
                  <a:gd name="connsiteX1" fmla="*/ 107431 w 246825"/>
                  <a:gd name="connsiteY1" fmla="*/ 0 h 779001"/>
                  <a:gd name="connsiteX2" fmla="*/ 170113 w 246825"/>
                  <a:gd name="connsiteY2" fmla="*/ 62682 h 779001"/>
                  <a:gd name="connsiteX3" fmla="*/ 167803 w 246825"/>
                  <a:gd name="connsiteY3" fmla="*/ 696258 h 779001"/>
                  <a:gd name="connsiteX4" fmla="*/ 170119 w 246825"/>
                  <a:gd name="connsiteY4" fmla="*/ 751384 h 779001"/>
                  <a:gd name="connsiteX5" fmla="*/ 246825 w 246825"/>
                  <a:gd name="connsiteY5" fmla="*/ 772864 h 779001"/>
                  <a:gd name="connsiteX6" fmla="*/ 0 w 246825"/>
                  <a:gd name="connsiteY6" fmla="*/ 779001 h 779001"/>
                  <a:gd name="connsiteX7" fmla="*/ 0 w 246825"/>
                  <a:gd name="connsiteY7" fmla="*/ 779001 h 779001"/>
                  <a:gd name="connsiteX8" fmla="*/ 0 w 246825"/>
                  <a:gd name="connsiteY8" fmla="*/ 62682 h 779001"/>
                  <a:gd name="connsiteX9" fmla="*/ 62682 w 246825"/>
                  <a:gd name="connsiteY9" fmla="*/ 0 h 779001"/>
                  <a:gd name="connsiteX0" fmla="*/ 62682 w 251986"/>
                  <a:gd name="connsiteY0" fmla="*/ 0 h 779001"/>
                  <a:gd name="connsiteX1" fmla="*/ 107431 w 251986"/>
                  <a:gd name="connsiteY1" fmla="*/ 0 h 779001"/>
                  <a:gd name="connsiteX2" fmla="*/ 170113 w 251986"/>
                  <a:gd name="connsiteY2" fmla="*/ 62682 h 779001"/>
                  <a:gd name="connsiteX3" fmla="*/ 167803 w 251986"/>
                  <a:gd name="connsiteY3" fmla="*/ 696258 h 779001"/>
                  <a:gd name="connsiteX4" fmla="*/ 246825 w 251986"/>
                  <a:gd name="connsiteY4" fmla="*/ 772864 h 779001"/>
                  <a:gd name="connsiteX5" fmla="*/ 0 w 251986"/>
                  <a:gd name="connsiteY5" fmla="*/ 779001 h 779001"/>
                  <a:gd name="connsiteX6" fmla="*/ 0 w 251986"/>
                  <a:gd name="connsiteY6" fmla="*/ 779001 h 779001"/>
                  <a:gd name="connsiteX7" fmla="*/ 0 w 251986"/>
                  <a:gd name="connsiteY7" fmla="*/ 62682 h 779001"/>
                  <a:gd name="connsiteX8" fmla="*/ 62682 w 251986"/>
                  <a:gd name="connsiteY8" fmla="*/ 0 h 779001"/>
                  <a:gd name="connsiteX0" fmla="*/ 62682 w 252733"/>
                  <a:gd name="connsiteY0" fmla="*/ 0 h 779001"/>
                  <a:gd name="connsiteX1" fmla="*/ 107431 w 252733"/>
                  <a:gd name="connsiteY1" fmla="*/ 0 h 779001"/>
                  <a:gd name="connsiteX2" fmla="*/ 170113 w 252733"/>
                  <a:gd name="connsiteY2" fmla="*/ 62682 h 779001"/>
                  <a:gd name="connsiteX3" fmla="*/ 167803 w 252733"/>
                  <a:gd name="connsiteY3" fmla="*/ 696258 h 779001"/>
                  <a:gd name="connsiteX4" fmla="*/ 246825 w 252733"/>
                  <a:gd name="connsiteY4" fmla="*/ 772864 h 779001"/>
                  <a:gd name="connsiteX5" fmla="*/ 0 w 252733"/>
                  <a:gd name="connsiteY5" fmla="*/ 779001 h 779001"/>
                  <a:gd name="connsiteX6" fmla="*/ 0 w 252733"/>
                  <a:gd name="connsiteY6" fmla="*/ 779001 h 779001"/>
                  <a:gd name="connsiteX7" fmla="*/ 0 w 252733"/>
                  <a:gd name="connsiteY7" fmla="*/ 62682 h 779001"/>
                  <a:gd name="connsiteX8" fmla="*/ 62682 w 252733"/>
                  <a:gd name="connsiteY8" fmla="*/ 0 h 779001"/>
                  <a:gd name="connsiteX0" fmla="*/ 62682 w 252733"/>
                  <a:gd name="connsiteY0" fmla="*/ 0 h 779001"/>
                  <a:gd name="connsiteX1" fmla="*/ 107431 w 252733"/>
                  <a:gd name="connsiteY1" fmla="*/ 0 h 779001"/>
                  <a:gd name="connsiteX2" fmla="*/ 170113 w 252733"/>
                  <a:gd name="connsiteY2" fmla="*/ 62682 h 779001"/>
                  <a:gd name="connsiteX3" fmla="*/ 167803 w 252733"/>
                  <a:gd name="connsiteY3" fmla="*/ 696258 h 779001"/>
                  <a:gd name="connsiteX4" fmla="*/ 246825 w 252733"/>
                  <a:gd name="connsiteY4" fmla="*/ 772864 h 779001"/>
                  <a:gd name="connsiteX5" fmla="*/ 0 w 252733"/>
                  <a:gd name="connsiteY5" fmla="*/ 779001 h 779001"/>
                  <a:gd name="connsiteX6" fmla="*/ 0 w 252733"/>
                  <a:gd name="connsiteY6" fmla="*/ 779001 h 779001"/>
                  <a:gd name="connsiteX7" fmla="*/ 0 w 252733"/>
                  <a:gd name="connsiteY7" fmla="*/ 62682 h 779001"/>
                  <a:gd name="connsiteX8" fmla="*/ 62682 w 252733"/>
                  <a:gd name="connsiteY8" fmla="*/ 0 h 779001"/>
                  <a:gd name="connsiteX0" fmla="*/ 62682 w 254175"/>
                  <a:gd name="connsiteY0" fmla="*/ 0 h 779001"/>
                  <a:gd name="connsiteX1" fmla="*/ 107431 w 254175"/>
                  <a:gd name="connsiteY1" fmla="*/ 0 h 779001"/>
                  <a:gd name="connsiteX2" fmla="*/ 170113 w 254175"/>
                  <a:gd name="connsiteY2" fmla="*/ 62682 h 779001"/>
                  <a:gd name="connsiteX3" fmla="*/ 167803 w 254175"/>
                  <a:gd name="connsiteY3" fmla="*/ 696258 h 779001"/>
                  <a:gd name="connsiteX4" fmla="*/ 246825 w 254175"/>
                  <a:gd name="connsiteY4" fmla="*/ 772864 h 779001"/>
                  <a:gd name="connsiteX5" fmla="*/ 0 w 254175"/>
                  <a:gd name="connsiteY5" fmla="*/ 779001 h 779001"/>
                  <a:gd name="connsiteX6" fmla="*/ 0 w 254175"/>
                  <a:gd name="connsiteY6" fmla="*/ 779001 h 779001"/>
                  <a:gd name="connsiteX7" fmla="*/ 0 w 254175"/>
                  <a:gd name="connsiteY7" fmla="*/ 62682 h 779001"/>
                  <a:gd name="connsiteX8" fmla="*/ 62682 w 254175"/>
                  <a:gd name="connsiteY8" fmla="*/ 0 h 779001"/>
                  <a:gd name="connsiteX0" fmla="*/ 62682 w 252034"/>
                  <a:gd name="connsiteY0" fmla="*/ 0 h 779001"/>
                  <a:gd name="connsiteX1" fmla="*/ 107431 w 252034"/>
                  <a:gd name="connsiteY1" fmla="*/ 0 h 779001"/>
                  <a:gd name="connsiteX2" fmla="*/ 170113 w 252034"/>
                  <a:gd name="connsiteY2" fmla="*/ 62682 h 779001"/>
                  <a:gd name="connsiteX3" fmla="*/ 167803 w 252034"/>
                  <a:gd name="connsiteY3" fmla="*/ 696258 h 779001"/>
                  <a:gd name="connsiteX4" fmla="*/ 246825 w 252034"/>
                  <a:gd name="connsiteY4" fmla="*/ 772864 h 779001"/>
                  <a:gd name="connsiteX5" fmla="*/ 0 w 252034"/>
                  <a:gd name="connsiteY5" fmla="*/ 779001 h 779001"/>
                  <a:gd name="connsiteX6" fmla="*/ 0 w 252034"/>
                  <a:gd name="connsiteY6" fmla="*/ 779001 h 779001"/>
                  <a:gd name="connsiteX7" fmla="*/ 0 w 252034"/>
                  <a:gd name="connsiteY7" fmla="*/ 62682 h 779001"/>
                  <a:gd name="connsiteX8" fmla="*/ 62682 w 252034"/>
                  <a:gd name="connsiteY8" fmla="*/ 0 h 779001"/>
                  <a:gd name="connsiteX0" fmla="*/ 62682 w 255806"/>
                  <a:gd name="connsiteY0" fmla="*/ 0 h 779001"/>
                  <a:gd name="connsiteX1" fmla="*/ 107431 w 255806"/>
                  <a:gd name="connsiteY1" fmla="*/ 0 h 779001"/>
                  <a:gd name="connsiteX2" fmla="*/ 170113 w 255806"/>
                  <a:gd name="connsiteY2" fmla="*/ 62682 h 779001"/>
                  <a:gd name="connsiteX3" fmla="*/ 167803 w 255806"/>
                  <a:gd name="connsiteY3" fmla="*/ 696258 h 779001"/>
                  <a:gd name="connsiteX4" fmla="*/ 246825 w 255806"/>
                  <a:gd name="connsiteY4" fmla="*/ 772864 h 779001"/>
                  <a:gd name="connsiteX5" fmla="*/ 0 w 255806"/>
                  <a:gd name="connsiteY5" fmla="*/ 779001 h 779001"/>
                  <a:gd name="connsiteX6" fmla="*/ 0 w 255806"/>
                  <a:gd name="connsiteY6" fmla="*/ 779001 h 779001"/>
                  <a:gd name="connsiteX7" fmla="*/ 0 w 255806"/>
                  <a:gd name="connsiteY7" fmla="*/ 62682 h 779001"/>
                  <a:gd name="connsiteX8" fmla="*/ 62682 w 255806"/>
                  <a:gd name="connsiteY8" fmla="*/ 0 h 779001"/>
                  <a:gd name="connsiteX0" fmla="*/ 62682 w 260844"/>
                  <a:gd name="connsiteY0" fmla="*/ 0 h 779001"/>
                  <a:gd name="connsiteX1" fmla="*/ 107431 w 260844"/>
                  <a:gd name="connsiteY1" fmla="*/ 0 h 779001"/>
                  <a:gd name="connsiteX2" fmla="*/ 170113 w 260844"/>
                  <a:gd name="connsiteY2" fmla="*/ 62682 h 779001"/>
                  <a:gd name="connsiteX3" fmla="*/ 167803 w 260844"/>
                  <a:gd name="connsiteY3" fmla="*/ 696258 h 779001"/>
                  <a:gd name="connsiteX4" fmla="*/ 246825 w 260844"/>
                  <a:gd name="connsiteY4" fmla="*/ 772864 h 779001"/>
                  <a:gd name="connsiteX5" fmla="*/ 0 w 260844"/>
                  <a:gd name="connsiteY5" fmla="*/ 779001 h 779001"/>
                  <a:gd name="connsiteX6" fmla="*/ 0 w 260844"/>
                  <a:gd name="connsiteY6" fmla="*/ 779001 h 779001"/>
                  <a:gd name="connsiteX7" fmla="*/ 0 w 260844"/>
                  <a:gd name="connsiteY7" fmla="*/ 62682 h 779001"/>
                  <a:gd name="connsiteX8" fmla="*/ 62682 w 260844"/>
                  <a:gd name="connsiteY8" fmla="*/ 0 h 779001"/>
                  <a:gd name="connsiteX0" fmla="*/ 62682 w 263020"/>
                  <a:gd name="connsiteY0" fmla="*/ 0 h 779001"/>
                  <a:gd name="connsiteX1" fmla="*/ 107431 w 263020"/>
                  <a:gd name="connsiteY1" fmla="*/ 0 h 779001"/>
                  <a:gd name="connsiteX2" fmla="*/ 170113 w 263020"/>
                  <a:gd name="connsiteY2" fmla="*/ 62682 h 779001"/>
                  <a:gd name="connsiteX3" fmla="*/ 167803 w 263020"/>
                  <a:gd name="connsiteY3" fmla="*/ 696258 h 779001"/>
                  <a:gd name="connsiteX4" fmla="*/ 249209 w 263020"/>
                  <a:gd name="connsiteY4" fmla="*/ 770483 h 779001"/>
                  <a:gd name="connsiteX5" fmla="*/ 0 w 263020"/>
                  <a:gd name="connsiteY5" fmla="*/ 779001 h 779001"/>
                  <a:gd name="connsiteX6" fmla="*/ 0 w 263020"/>
                  <a:gd name="connsiteY6" fmla="*/ 779001 h 779001"/>
                  <a:gd name="connsiteX7" fmla="*/ 0 w 263020"/>
                  <a:gd name="connsiteY7" fmla="*/ 62682 h 779001"/>
                  <a:gd name="connsiteX8" fmla="*/ 62682 w 263020"/>
                  <a:gd name="connsiteY8" fmla="*/ 0 h 779001"/>
                  <a:gd name="connsiteX0" fmla="*/ 62682 w 258035"/>
                  <a:gd name="connsiteY0" fmla="*/ 0 h 779001"/>
                  <a:gd name="connsiteX1" fmla="*/ 107431 w 258035"/>
                  <a:gd name="connsiteY1" fmla="*/ 0 h 779001"/>
                  <a:gd name="connsiteX2" fmla="*/ 170113 w 258035"/>
                  <a:gd name="connsiteY2" fmla="*/ 62682 h 779001"/>
                  <a:gd name="connsiteX3" fmla="*/ 167803 w 258035"/>
                  <a:gd name="connsiteY3" fmla="*/ 696258 h 779001"/>
                  <a:gd name="connsiteX4" fmla="*/ 249209 w 258035"/>
                  <a:gd name="connsiteY4" fmla="*/ 770483 h 779001"/>
                  <a:gd name="connsiteX5" fmla="*/ 0 w 258035"/>
                  <a:gd name="connsiteY5" fmla="*/ 779001 h 779001"/>
                  <a:gd name="connsiteX6" fmla="*/ 0 w 258035"/>
                  <a:gd name="connsiteY6" fmla="*/ 779001 h 779001"/>
                  <a:gd name="connsiteX7" fmla="*/ 0 w 258035"/>
                  <a:gd name="connsiteY7" fmla="*/ 62682 h 779001"/>
                  <a:gd name="connsiteX8" fmla="*/ 62682 w 258035"/>
                  <a:gd name="connsiteY8" fmla="*/ 0 h 779001"/>
                  <a:gd name="connsiteX0" fmla="*/ 62682 w 244778"/>
                  <a:gd name="connsiteY0" fmla="*/ 0 h 779001"/>
                  <a:gd name="connsiteX1" fmla="*/ 107431 w 244778"/>
                  <a:gd name="connsiteY1" fmla="*/ 0 h 779001"/>
                  <a:gd name="connsiteX2" fmla="*/ 170113 w 244778"/>
                  <a:gd name="connsiteY2" fmla="*/ 62682 h 779001"/>
                  <a:gd name="connsiteX3" fmla="*/ 167803 w 244778"/>
                  <a:gd name="connsiteY3" fmla="*/ 696258 h 779001"/>
                  <a:gd name="connsiteX4" fmla="*/ 234922 w 244778"/>
                  <a:gd name="connsiteY4" fmla="*/ 772864 h 779001"/>
                  <a:gd name="connsiteX5" fmla="*/ 0 w 244778"/>
                  <a:gd name="connsiteY5" fmla="*/ 779001 h 779001"/>
                  <a:gd name="connsiteX6" fmla="*/ 0 w 244778"/>
                  <a:gd name="connsiteY6" fmla="*/ 779001 h 779001"/>
                  <a:gd name="connsiteX7" fmla="*/ 0 w 244778"/>
                  <a:gd name="connsiteY7" fmla="*/ 62682 h 779001"/>
                  <a:gd name="connsiteX8" fmla="*/ 62682 w 244778"/>
                  <a:gd name="connsiteY8" fmla="*/ 0 h 779001"/>
                  <a:gd name="connsiteX0" fmla="*/ 62682 w 235795"/>
                  <a:gd name="connsiteY0" fmla="*/ 0 h 779001"/>
                  <a:gd name="connsiteX1" fmla="*/ 107431 w 235795"/>
                  <a:gd name="connsiteY1" fmla="*/ 0 h 779001"/>
                  <a:gd name="connsiteX2" fmla="*/ 170113 w 235795"/>
                  <a:gd name="connsiteY2" fmla="*/ 62682 h 779001"/>
                  <a:gd name="connsiteX3" fmla="*/ 167803 w 235795"/>
                  <a:gd name="connsiteY3" fmla="*/ 696258 h 779001"/>
                  <a:gd name="connsiteX4" fmla="*/ 234922 w 235795"/>
                  <a:gd name="connsiteY4" fmla="*/ 772864 h 779001"/>
                  <a:gd name="connsiteX5" fmla="*/ 0 w 235795"/>
                  <a:gd name="connsiteY5" fmla="*/ 779001 h 779001"/>
                  <a:gd name="connsiteX6" fmla="*/ 0 w 235795"/>
                  <a:gd name="connsiteY6" fmla="*/ 779001 h 779001"/>
                  <a:gd name="connsiteX7" fmla="*/ 0 w 235795"/>
                  <a:gd name="connsiteY7" fmla="*/ 62682 h 779001"/>
                  <a:gd name="connsiteX8" fmla="*/ 62682 w 235795"/>
                  <a:gd name="connsiteY8" fmla="*/ 0 h 779001"/>
                  <a:gd name="connsiteX0" fmla="*/ 62682 w 257018"/>
                  <a:gd name="connsiteY0" fmla="*/ 0 h 779001"/>
                  <a:gd name="connsiteX1" fmla="*/ 107431 w 257018"/>
                  <a:gd name="connsiteY1" fmla="*/ 0 h 779001"/>
                  <a:gd name="connsiteX2" fmla="*/ 170113 w 257018"/>
                  <a:gd name="connsiteY2" fmla="*/ 62682 h 779001"/>
                  <a:gd name="connsiteX3" fmla="*/ 167803 w 257018"/>
                  <a:gd name="connsiteY3" fmla="*/ 696258 h 779001"/>
                  <a:gd name="connsiteX4" fmla="*/ 256353 w 257018"/>
                  <a:gd name="connsiteY4" fmla="*/ 775245 h 779001"/>
                  <a:gd name="connsiteX5" fmla="*/ 0 w 257018"/>
                  <a:gd name="connsiteY5" fmla="*/ 779001 h 779001"/>
                  <a:gd name="connsiteX6" fmla="*/ 0 w 257018"/>
                  <a:gd name="connsiteY6" fmla="*/ 779001 h 779001"/>
                  <a:gd name="connsiteX7" fmla="*/ 0 w 257018"/>
                  <a:gd name="connsiteY7" fmla="*/ 62682 h 779001"/>
                  <a:gd name="connsiteX8" fmla="*/ 62682 w 257018"/>
                  <a:gd name="connsiteY8" fmla="*/ 0 h 779001"/>
                  <a:gd name="connsiteX0" fmla="*/ 62682 w 256353"/>
                  <a:gd name="connsiteY0" fmla="*/ 0 h 779001"/>
                  <a:gd name="connsiteX1" fmla="*/ 107431 w 256353"/>
                  <a:gd name="connsiteY1" fmla="*/ 0 h 779001"/>
                  <a:gd name="connsiteX2" fmla="*/ 170113 w 256353"/>
                  <a:gd name="connsiteY2" fmla="*/ 62682 h 779001"/>
                  <a:gd name="connsiteX3" fmla="*/ 167803 w 256353"/>
                  <a:gd name="connsiteY3" fmla="*/ 696258 h 779001"/>
                  <a:gd name="connsiteX4" fmla="*/ 256353 w 256353"/>
                  <a:gd name="connsiteY4" fmla="*/ 775245 h 779001"/>
                  <a:gd name="connsiteX5" fmla="*/ 0 w 256353"/>
                  <a:gd name="connsiteY5" fmla="*/ 779001 h 779001"/>
                  <a:gd name="connsiteX6" fmla="*/ 0 w 256353"/>
                  <a:gd name="connsiteY6" fmla="*/ 779001 h 779001"/>
                  <a:gd name="connsiteX7" fmla="*/ 0 w 256353"/>
                  <a:gd name="connsiteY7" fmla="*/ 62682 h 779001"/>
                  <a:gd name="connsiteX8" fmla="*/ 62682 w 256353"/>
                  <a:gd name="connsiteY8" fmla="*/ 0 h 779001"/>
                  <a:gd name="connsiteX0" fmla="*/ 62682 w 256353"/>
                  <a:gd name="connsiteY0" fmla="*/ 0 h 779001"/>
                  <a:gd name="connsiteX1" fmla="*/ 107431 w 256353"/>
                  <a:gd name="connsiteY1" fmla="*/ 0 h 779001"/>
                  <a:gd name="connsiteX2" fmla="*/ 170113 w 256353"/>
                  <a:gd name="connsiteY2" fmla="*/ 62682 h 779001"/>
                  <a:gd name="connsiteX3" fmla="*/ 167803 w 256353"/>
                  <a:gd name="connsiteY3" fmla="*/ 696258 h 779001"/>
                  <a:gd name="connsiteX4" fmla="*/ 256353 w 256353"/>
                  <a:gd name="connsiteY4" fmla="*/ 775245 h 779001"/>
                  <a:gd name="connsiteX5" fmla="*/ 0 w 256353"/>
                  <a:gd name="connsiteY5" fmla="*/ 779001 h 779001"/>
                  <a:gd name="connsiteX6" fmla="*/ 0 w 256353"/>
                  <a:gd name="connsiteY6" fmla="*/ 779001 h 779001"/>
                  <a:gd name="connsiteX7" fmla="*/ 0 w 256353"/>
                  <a:gd name="connsiteY7" fmla="*/ 62682 h 779001"/>
                  <a:gd name="connsiteX8" fmla="*/ 62682 w 256353"/>
                  <a:gd name="connsiteY8" fmla="*/ 0 h 779001"/>
                  <a:gd name="connsiteX0" fmla="*/ 62682 w 256353"/>
                  <a:gd name="connsiteY0" fmla="*/ 0 h 779001"/>
                  <a:gd name="connsiteX1" fmla="*/ 107431 w 256353"/>
                  <a:gd name="connsiteY1" fmla="*/ 0 h 779001"/>
                  <a:gd name="connsiteX2" fmla="*/ 170113 w 256353"/>
                  <a:gd name="connsiteY2" fmla="*/ 62682 h 779001"/>
                  <a:gd name="connsiteX3" fmla="*/ 167803 w 256353"/>
                  <a:gd name="connsiteY3" fmla="*/ 696258 h 779001"/>
                  <a:gd name="connsiteX4" fmla="*/ 256353 w 256353"/>
                  <a:gd name="connsiteY4" fmla="*/ 775245 h 779001"/>
                  <a:gd name="connsiteX5" fmla="*/ 0 w 256353"/>
                  <a:gd name="connsiteY5" fmla="*/ 779001 h 779001"/>
                  <a:gd name="connsiteX6" fmla="*/ 0 w 256353"/>
                  <a:gd name="connsiteY6" fmla="*/ 779001 h 779001"/>
                  <a:gd name="connsiteX7" fmla="*/ 0 w 256353"/>
                  <a:gd name="connsiteY7" fmla="*/ 62682 h 779001"/>
                  <a:gd name="connsiteX8" fmla="*/ 62682 w 256353"/>
                  <a:gd name="connsiteY8" fmla="*/ 0 h 779001"/>
                  <a:gd name="connsiteX0" fmla="*/ 62682 w 256353"/>
                  <a:gd name="connsiteY0" fmla="*/ 0 h 779001"/>
                  <a:gd name="connsiteX1" fmla="*/ 107431 w 256353"/>
                  <a:gd name="connsiteY1" fmla="*/ 0 h 779001"/>
                  <a:gd name="connsiteX2" fmla="*/ 170113 w 256353"/>
                  <a:gd name="connsiteY2" fmla="*/ 62682 h 779001"/>
                  <a:gd name="connsiteX3" fmla="*/ 167803 w 256353"/>
                  <a:gd name="connsiteY3" fmla="*/ 681971 h 779001"/>
                  <a:gd name="connsiteX4" fmla="*/ 256353 w 256353"/>
                  <a:gd name="connsiteY4" fmla="*/ 775245 h 779001"/>
                  <a:gd name="connsiteX5" fmla="*/ 0 w 256353"/>
                  <a:gd name="connsiteY5" fmla="*/ 779001 h 779001"/>
                  <a:gd name="connsiteX6" fmla="*/ 0 w 256353"/>
                  <a:gd name="connsiteY6" fmla="*/ 779001 h 779001"/>
                  <a:gd name="connsiteX7" fmla="*/ 0 w 256353"/>
                  <a:gd name="connsiteY7" fmla="*/ 62682 h 779001"/>
                  <a:gd name="connsiteX8" fmla="*/ 62682 w 256353"/>
                  <a:gd name="connsiteY8" fmla="*/ 0 h 779001"/>
                  <a:gd name="connsiteX0" fmla="*/ 62682 w 258734"/>
                  <a:gd name="connsiteY0" fmla="*/ 0 h 779001"/>
                  <a:gd name="connsiteX1" fmla="*/ 107431 w 258734"/>
                  <a:gd name="connsiteY1" fmla="*/ 0 h 779001"/>
                  <a:gd name="connsiteX2" fmla="*/ 170113 w 258734"/>
                  <a:gd name="connsiteY2" fmla="*/ 62682 h 779001"/>
                  <a:gd name="connsiteX3" fmla="*/ 167803 w 258734"/>
                  <a:gd name="connsiteY3" fmla="*/ 681971 h 779001"/>
                  <a:gd name="connsiteX4" fmla="*/ 258734 w 258734"/>
                  <a:gd name="connsiteY4" fmla="*/ 772864 h 779001"/>
                  <a:gd name="connsiteX5" fmla="*/ 0 w 258734"/>
                  <a:gd name="connsiteY5" fmla="*/ 779001 h 779001"/>
                  <a:gd name="connsiteX6" fmla="*/ 0 w 258734"/>
                  <a:gd name="connsiteY6" fmla="*/ 779001 h 779001"/>
                  <a:gd name="connsiteX7" fmla="*/ 0 w 258734"/>
                  <a:gd name="connsiteY7" fmla="*/ 62682 h 779001"/>
                  <a:gd name="connsiteX8" fmla="*/ 62682 w 258734"/>
                  <a:gd name="connsiteY8" fmla="*/ 0 h 779001"/>
                  <a:gd name="connsiteX0" fmla="*/ 62682 w 258734"/>
                  <a:gd name="connsiteY0" fmla="*/ 0 h 779796"/>
                  <a:gd name="connsiteX1" fmla="*/ 107431 w 258734"/>
                  <a:gd name="connsiteY1" fmla="*/ 0 h 779796"/>
                  <a:gd name="connsiteX2" fmla="*/ 170113 w 258734"/>
                  <a:gd name="connsiteY2" fmla="*/ 62682 h 779796"/>
                  <a:gd name="connsiteX3" fmla="*/ 167803 w 258734"/>
                  <a:gd name="connsiteY3" fmla="*/ 681971 h 779796"/>
                  <a:gd name="connsiteX4" fmla="*/ 258734 w 258734"/>
                  <a:gd name="connsiteY4" fmla="*/ 772864 h 779796"/>
                  <a:gd name="connsiteX5" fmla="*/ 0 w 258734"/>
                  <a:gd name="connsiteY5" fmla="*/ 779001 h 779796"/>
                  <a:gd name="connsiteX6" fmla="*/ 0 w 258734"/>
                  <a:gd name="connsiteY6" fmla="*/ 779001 h 779796"/>
                  <a:gd name="connsiteX7" fmla="*/ 0 w 258734"/>
                  <a:gd name="connsiteY7" fmla="*/ 62682 h 779796"/>
                  <a:gd name="connsiteX8" fmla="*/ 62682 w 258734"/>
                  <a:gd name="connsiteY8" fmla="*/ 0 h 779796"/>
                  <a:gd name="connsiteX0" fmla="*/ 62682 w 258734"/>
                  <a:gd name="connsiteY0" fmla="*/ 0 h 780781"/>
                  <a:gd name="connsiteX1" fmla="*/ 107431 w 258734"/>
                  <a:gd name="connsiteY1" fmla="*/ 0 h 780781"/>
                  <a:gd name="connsiteX2" fmla="*/ 170113 w 258734"/>
                  <a:gd name="connsiteY2" fmla="*/ 62682 h 780781"/>
                  <a:gd name="connsiteX3" fmla="*/ 167803 w 258734"/>
                  <a:gd name="connsiteY3" fmla="*/ 681971 h 780781"/>
                  <a:gd name="connsiteX4" fmla="*/ 258734 w 258734"/>
                  <a:gd name="connsiteY4" fmla="*/ 772864 h 780781"/>
                  <a:gd name="connsiteX5" fmla="*/ 0 w 258734"/>
                  <a:gd name="connsiteY5" fmla="*/ 779001 h 780781"/>
                  <a:gd name="connsiteX6" fmla="*/ 0 w 258734"/>
                  <a:gd name="connsiteY6" fmla="*/ 779001 h 780781"/>
                  <a:gd name="connsiteX7" fmla="*/ 0 w 258734"/>
                  <a:gd name="connsiteY7" fmla="*/ 62682 h 780781"/>
                  <a:gd name="connsiteX8" fmla="*/ 62682 w 258734"/>
                  <a:gd name="connsiteY8" fmla="*/ 0 h 780781"/>
                  <a:gd name="connsiteX0" fmla="*/ 62682 w 258734"/>
                  <a:gd name="connsiteY0" fmla="*/ 0 h 780781"/>
                  <a:gd name="connsiteX1" fmla="*/ 107431 w 258734"/>
                  <a:gd name="connsiteY1" fmla="*/ 0 h 780781"/>
                  <a:gd name="connsiteX2" fmla="*/ 170113 w 258734"/>
                  <a:gd name="connsiteY2" fmla="*/ 62682 h 780781"/>
                  <a:gd name="connsiteX3" fmla="*/ 167803 w 258734"/>
                  <a:gd name="connsiteY3" fmla="*/ 681971 h 780781"/>
                  <a:gd name="connsiteX4" fmla="*/ 258734 w 258734"/>
                  <a:gd name="connsiteY4" fmla="*/ 772864 h 780781"/>
                  <a:gd name="connsiteX5" fmla="*/ 0 w 258734"/>
                  <a:gd name="connsiteY5" fmla="*/ 779001 h 780781"/>
                  <a:gd name="connsiteX6" fmla="*/ 0 w 258734"/>
                  <a:gd name="connsiteY6" fmla="*/ 779001 h 780781"/>
                  <a:gd name="connsiteX7" fmla="*/ 0 w 258734"/>
                  <a:gd name="connsiteY7" fmla="*/ 62682 h 780781"/>
                  <a:gd name="connsiteX8" fmla="*/ 62682 w 258734"/>
                  <a:gd name="connsiteY8" fmla="*/ 0 h 780781"/>
                  <a:gd name="connsiteX0" fmla="*/ 62682 w 258734"/>
                  <a:gd name="connsiteY0" fmla="*/ 0 h 779796"/>
                  <a:gd name="connsiteX1" fmla="*/ 107431 w 258734"/>
                  <a:gd name="connsiteY1" fmla="*/ 0 h 779796"/>
                  <a:gd name="connsiteX2" fmla="*/ 170113 w 258734"/>
                  <a:gd name="connsiteY2" fmla="*/ 62682 h 779796"/>
                  <a:gd name="connsiteX3" fmla="*/ 167803 w 258734"/>
                  <a:gd name="connsiteY3" fmla="*/ 681971 h 779796"/>
                  <a:gd name="connsiteX4" fmla="*/ 258734 w 258734"/>
                  <a:gd name="connsiteY4" fmla="*/ 772864 h 779796"/>
                  <a:gd name="connsiteX5" fmla="*/ 0 w 258734"/>
                  <a:gd name="connsiteY5" fmla="*/ 779001 h 779796"/>
                  <a:gd name="connsiteX6" fmla="*/ 0 w 258734"/>
                  <a:gd name="connsiteY6" fmla="*/ 779001 h 779796"/>
                  <a:gd name="connsiteX7" fmla="*/ 0 w 258734"/>
                  <a:gd name="connsiteY7" fmla="*/ 62682 h 779796"/>
                  <a:gd name="connsiteX8" fmla="*/ 62682 w 258734"/>
                  <a:gd name="connsiteY8" fmla="*/ 0 h 779796"/>
                  <a:gd name="connsiteX0" fmla="*/ 62682 w 258734"/>
                  <a:gd name="connsiteY0" fmla="*/ 0 h 779796"/>
                  <a:gd name="connsiteX1" fmla="*/ 107431 w 258734"/>
                  <a:gd name="connsiteY1" fmla="*/ 0 h 779796"/>
                  <a:gd name="connsiteX2" fmla="*/ 170113 w 258734"/>
                  <a:gd name="connsiteY2" fmla="*/ 62682 h 779796"/>
                  <a:gd name="connsiteX3" fmla="*/ 167803 w 258734"/>
                  <a:gd name="connsiteY3" fmla="*/ 681971 h 779796"/>
                  <a:gd name="connsiteX4" fmla="*/ 258734 w 258734"/>
                  <a:gd name="connsiteY4" fmla="*/ 772864 h 779796"/>
                  <a:gd name="connsiteX5" fmla="*/ 0 w 258734"/>
                  <a:gd name="connsiteY5" fmla="*/ 779001 h 779796"/>
                  <a:gd name="connsiteX6" fmla="*/ 0 w 258734"/>
                  <a:gd name="connsiteY6" fmla="*/ 779001 h 779796"/>
                  <a:gd name="connsiteX7" fmla="*/ 0 w 258734"/>
                  <a:gd name="connsiteY7" fmla="*/ 62682 h 779796"/>
                  <a:gd name="connsiteX8" fmla="*/ 62682 w 258734"/>
                  <a:gd name="connsiteY8" fmla="*/ 0 h 779796"/>
                  <a:gd name="connsiteX0" fmla="*/ 62682 w 258734"/>
                  <a:gd name="connsiteY0" fmla="*/ 0 h 779796"/>
                  <a:gd name="connsiteX1" fmla="*/ 107431 w 258734"/>
                  <a:gd name="connsiteY1" fmla="*/ 0 h 779796"/>
                  <a:gd name="connsiteX2" fmla="*/ 170113 w 258734"/>
                  <a:gd name="connsiteY2" fmla="*/ 62682 h 779796"/>
                  <a:gd name="connsiteX3" fmla="*/ 167803 w 258734"/>
                  <a:gd name="connsiteY3" fmla="*/ 681971 h 779796"/>
                  <a:gd name="connsiteX4" fmla="*/ 258734 w 258734"/>
                  <a:gd name="connsiteY4" fmla="*/ 772864 h 779796"/>
                  <a:gd name="connsiteX5" fmla="*/ 0 w 258734"/>
                  <a:gd name="connsiteY5" fmla="*/ 779001 h 779796"/>
                  <a:gd name="connsiteX6" fmla="*/ 0 w 258734"/>
                  <a:gd name="connsiteY6" fmla="*/ 779001 h 779796"/>
                  <a:gd name="connsiteX7" fmla="*/ 0 w 258734"/>
                  <a:gd name="connsiteY7" fmla="*/ 62682 h 779796"/>
                  <a:gd name="connsiteX8" fmla="*/ 62682 w 258734"/>
                  <a:gd name="connsiteY8" fmla="*/ 0 h 779796"/>
                  <a:gd name="connsiteX0" fmla="*/ 62682 w 258734"/>
                  <a:gd name="connsiteY0" fmla="*/ 0 h 779001"/>
                  <a:gd name="connsiteX1" fmla="*/ 107431 w 258734"/>
                  <a:gd name="connsiteY1" fmla="*/ 0 h 779001"/>
                  <a:gd name="connsiteX2" fmla="*/ 170113 w 258734"/>
                  <a:gd name="connsiteY2" fmla="*/ 62682 h 779001"/>
                  <a:gd name="connsiteX3" fmla="*/ 167803 w 258734"/>
                  <a:gd name="connsiteY3" fmla="*/ 681971 h 779001"/>
                  <a:gd name="connsiteX4" fmla="*/ 258734 w 258734"/>
                  <a:gd name="connsiteY4" fmla="*/ 772864 h 779001"/>
                  <a:gd name="connsiteX5" fmla="*/ 0 w 258734"/>
                  <a:gd name="connsiteY5" fmla="*/ 779001 h 779001"/>
                  <a:gd name="connsiteX6" fmla="*/ 0 w 258734"/>
                  <a:gd name="connsiteY6" fmla="*/ 779001 h 779001"/>
                  <a:gd name="connsiteX7" fmla="*/ 0 w 258734"/>
                  <a:gd name="connsiteY7" fmla="*/ 62682 h 779001"/>
                  <a:gd name="connsiteX8" fmla="*/ 62682 w 258734"/>
                  <a:gd name="connsiteY8" fmla="*/ 0 h 779001"/>
                  <a:gd name="connsiteX0" fmla="*/ 62682 w 258734"/>
                  <a:gd name="connsiteY0" fmla="*/ 0 h 779001"/>
                  <a:gd name="connsiteX1" fmla="*/ 107431 w 258734"/>
                  <a:gd name="connsiteY1" fmla="*/ 0 h 779001"/>
                  <a:gd name="connsiteX2" fmla="*/ 170113 w 258734"/>
                  <a:gd name="connsiteY2" fmla="*/ 62682 h 779001"/>
                  <a:gd name="connsiteX3" fmla="*/ 167803 w 258734"/>
                  <a:gd name="connsiteY3" fmla="*/ 681971 h 779001"/>
                  <a:gd name="connsiteX4" fmla="*/ 258734 w 258734"/>
                  <a:gd name="connsiteY4" fmla="*/ 772864 h 779001"/>
                  <a:gd name="connsiteX5" fmla="*/ 0 w 258734"/>
                  <a:gd name="connsiteY5" fmla="*/ 779001 h 779001"/>
                  <a:gd name="connsiteX6" fmla="*/ 0 w 258734"/>
                  <a:gd name="connsiteY6" fmla="*/ 779001 h 779001"/>
                  <a:gd name="connsiteX7" fmla="*/ 0 w 258734"/>
                  <a:gd name="connsiteY7" fmla="*/ 62682 h 779001"/>
                  <a:gd name="connsiteX8" fmla="*/ 62682 w 258734"/>
                  <a:gd name="connsiteY8" fmla="*/ 0 h 779001"/>
                  <a:gd name="connsiteX0" fmla="*/ 62682 w 258734"/>
                  <a:gd name="connsiteY0" fmla="*/ 0 h 779001"/>
                  <a:gd name="connsiteX1" fmla="*/ 107431 w 258734"/>
                  <a:gd name="connsiteY1" fmla="*/ 0 h 779001"/>
                  <a:gd name="connsiteX2" fmla="*/ 170113 w 258734"/>
                  <a:gd name="connsiteY2" fmla="*/ 62682 h 779001"/>
                  <a:gd name="connsiteX3" fmla="*/ 167803 w 258734"/>
                  <a:gd name="connsiteY3" fmla="*/ 681971 h 779001"/>
                  <a:gd name="connsiteX4" fmla="*/ 258734 w 258734"/>
                  <a:gd name="connsiteY4" fmla="*/ 772864 h 779001"/>
                  <a:gd name="connsiteX5" fmla="*/ 0 w 258734"/>
                  <a:gd name="connsiteY5" fmla="*/ 779001 h 779001"/>
                  <a:gd name="connsiteX6" fmla="*/ 0 w 258734"/>
                  <a:gd name="connsiteY6" fmla="*/ 779001 h 779001"/>
                  <a:gd name="connsiteX7" fmla="*/ 0 w 258734"/>
                  <a:gd name="connsiteY7" fmla="*/ 62682 h 779001"/>
                  <a:gd name="connsiteX8" fmla="*/ 62682 w 258734"/>
                  <a:gd name="connsiteY8" fmla="*/ 0 h 779001"/>
                  <a:gd name="connsiteX0" fmla="*/ 62682 w 258734"/>
                  <a:gd name="connsiteY0" fmla="*/ 0 h 779001"/>
                  <a:gd name="connsiteX1" fmla="*/ 107431 w 258734"/>
                  <a:gd name="connsiteY1" fmla="*/ 0 h 779001"/>
                  <a:gd name="connsiteX2" fmla="*/ 170113 w 258734"/>
                  <a:gd name="connsiteY2" fmla="*/ 62682 h 779001"/>
                  <a:gd name="connsiteX3" fmla="*/ 167803 w 258734"/>
                  <a:gd name="connsiteY3" fmla="*/ 681971 h 779001"/>
                  <a:gd name="connsiteX4" fmla="*/ 258734 w 258734"/>
                  <a:gd name="connsiteY4" fmla="*/ 772864 h 779001"/>
                  <a:gd name="connsiteX5" fmla="*/ 0 w 258734"/>
                  <a:gd name="connsiteY5" fmla="*/ 779001 h 779001"/>
                  <a:gd name="connsiteX6" fmla="*/ 0 w 258734"/>
                  <a:gd name="connsiteY6" fmla="*/ 779001 h 779001"/>
                  <a:gd name="connsiteX7" fmla="*/ 0 w 258734"/>
                  <a:gd name="connsiteY7" fmla="*/ 62682 h 779001"/>
                  <a:gd name="connsiteX8" fmla="*/ 62682 w 258734"/>
                  <a:gd name="connsiteY8" fmla="*/ 0 h 779001"/>
                  <a:gd name="connsiteX0" fmla="*/ 62682 w 258734"/>
                  <a:gd name="connsiteY0" fmla="*/ 0 h 779001"/>
                  <a:gd name="connsiteX1" fmla="*/ 107431 w 258734"/>
                  <a:gd name="connsiteY1" fmla="*/ 0 h 779001"/>
                  <a:gd name="connsiteX2" fmla="*/ 170113 w 258734"/>
                  <a:gd name="connsiteY2" fmla="*/ 62682 h 779001"/>
                  <a:gd name="connsiteX3" fmla="*/ 167803 w 258734"/>
                  <a:gd name="connsiteY3" fmla="*/ 681971 h 779001"/>
                  <a:gd name="connsiteX4" fmla="*/ 258734 w 258734"/>
                  <a:gd name="connsiteY4" fmla="*/ 772864 h 779001"/>
                  <a:gd name="connsiteX5" fmla="*/ 0 w 258734"/>
                  <a:gd name="connsiteY5" fmla="*/ 779001 h 779001"/>
                  <a:gd name="connsiteX6" fmla="*/ 0 w 258734"/>
                  <a:gd name="connsiteY6" fmla="*/ 779001 h 779001"/>
                  <a:gd name="connsiteX7" fmla="*/ 0 w 258734"/>
                  <a:gd name="connsiteY7" fmla="*/ 62682 h 779001"/>
                  <a:gd name="connsiteX8" fmla="*/ 62682 w 258734"/>
                  <a:gd name="connsiteY8" fmla="*/ 0 h 7790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58734" h="779001">
                    <a:moveTo>
                      <a:pt x="62682" y="0"/>
                    </a:moveTo>
                    <a:lnTo>
                      <a:pt x="107431" y="0"/>
                    </a:lnTo>
                    <a:cubicBezTo>
                      <a:pt x="142049" y="0"/>
                      <a:pt x="170113" y="28064"/>
                      <a:pt x="170113" y="62682"/>
                    </a:cubicBezTo>
                    <a:lnTo>
                      <a:pt x="167803" y="681971"/>
                    </a:lnTo>
                    <a:cubicBezTo>
                      <a:pt x="171810" y="768006"/>
                      <a:pt x="248616" y="773363"/>
                      <a:pt x="258734" y="772864"/>
                    </a:cubicBezTo>
                    <a:cubicBezTo>
                      <a:pt x="198541" y="778985"/>
                      <a:pt x="82275" y="776955"/>
                      <a:pt x="0" y="779001"/>
                    </a:cubicBezTo>
                    <a:lnTo>
                      <a:pt x="0" y="779001"/>
                    </a:lnTo>
                    <a:lnTo>
                      <a:pt x="0" y="62682"/>
                    </a:lnTo>
                    <a:cubicBezTo>
                      <a:pt x="0" y="28064"/>
                      <a:pt x="28064" y="0"/>
                      <a:pt x="62682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680C3">
                      <a:lumMod val="50000"/>
                    </a:srgbClr>
                  </a:gs>
                  <a:gs pos="52000">
                    <a:srgbClr val="0680C3">
                      <a:lumMod val="90000"/>
                    </a:srgbClr>
                  </a:gs>
                  <a:gs pos="100000">
                    <a:srgbClr val="0680C3">
                      <a:lumMod val="50000"/>
                    </a:srgbClr>
                  </a:gs>
                </a:gsLst>
                <a:lin ang="8100000" scaled="0"/>
                <a:tileRect/>
              </a:gradFill>
              <a:ln>
                <a:noFill/>
              </a:ln>
              <a:effectLst>
                <a:outerShdw blurRad="127000" dist="38100" dir="8100000" sx="102000" sy="102000" algn="tr" rotWithShape="0">
                  <a:sysClr val="window" lastClr="FFFFFF">
                    <a:lumMod val="65000"/>
                    <a:alpha val="81000"/>
                  </a:sys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50" name="Rounded Rectangle 2">
                <a:extLst>
                  <a:ext uri="{FF2B5EF4-FFF2-40B4-BE49-F238E27FC236}">
                    <a16:creationId xmlns:a16="http://schemas.microsoft.com/office/drawing/2014/main" id="{D348FE25-AF86-4F2B-BAFF-975F63C02D30}"/>
                  </a:ext>
                </a:extLst>
              </p:cNvPr>
              <p:cNvSpPr/>
              <p:nvPr/>
            </p:nvSpPr>
            <p:spPr>
              <a:xfrm>
                <a:off x="3557403" y="2614935"/>
                <a:ext cx="1167613" cy="634680"/>
              </a:xfrm>
              <a:custGeom>
                <a:avLst/>
                <a:gdLst>
                  <a:gd name="connsiteX0" fmla="*/ 0 w 1219506"/>
                  <a:gd name="connsiteY0" fmla="*/ 112749 h 626455"/>
                  <a:gd name="connsiteX1" fmla="*/ 112749 w 1219506"/>
                  <a:gd name="connsiteY1" fmla="*/ 0 h 626455"/>
                  <a:gd name="connsiteX2" fmla="*/ 1106757 w 1219506"/>
                  <a:gd name="connsiteY2" fmla="*/ 0 h 626455"/>
                  <a:gd name="connsiteX3" fmla="*/ 1219506 w 1219506"/>
                  <a:gd name="connsiteY3" fmla="*/ 112749 h 626455"/>
                  <a:gd name="connsiteX4" fmla="*/ 1219506 w 1219506"/>
                  <a:gd name="connsiteY4" fmla="*/ 513706 h 626455"/>
                  <a:gd name="connsiteX5" fmla="*/ 1106757 w 1219506"/>
                  <a:gd name="connsiteY5" fmla="*/ 626455 h 626455"/>
                  <a:gd name="connsiteX6" fmla="*/ 112749 w 1219506"/>
                  <a:gd name="connsiteY6" fmla="*/ 626455 h 626455"/>
                  <a:gd name="connsiteX7" fmla="*/ 0 w 1219506"/>
                  <a:gd name="connsiteY7" fmla="*/ 513706 h 626455"/>
                  <a:gd name="connsiteX8" fmla="*/ 0 w 1219506"/>
                  <a:gd name="connsiteY8" fmla="*/ 112749 h 626455"/>
                  <a:gd name="connsiteX0" fmla="*/ 0 w 1226205"/>
                  <a:gd name="connsiteY0" fmla="*/ 112749 h 654417"/>
                  <a:gd name="connsiteX1" fmla="*/ 112749 w 1226205"/>
                  <a:gd name="connsiteY1" fmla="*/ 0 h 654417"/>
                  <a:gd name="connsiteX2" fmla="*/ 1106757 w 1226205"/>
                  <a:gd name="connsiteY2" fmla="*/ 0 h 654417"/>
                  <a:gd name="connsiteX3" fmla="*/ 1219506 w 1226205"/>
                  <a:gd name="connsiteY3" fmla="*/ 112749 h 654417"/>
                  <a:gd name="connsiteX4" fmla="*/ 1219506 w 1226205"/>
                  <a:gd name="connsiteY4" fmla="*/ 513706 h 654417"/>
                  <a:gd name="connsiteX5" fmla="*/ 1106757 w 1226205"/>
                  <a:gd name="connsiteY5" fmla="*/ 626455 h 654417"/>
                  <a:gd name="connsiteX6" fmla="*/ 112749 w 1226205"/>
                  <a:gd name="connsiteY6" fmla="*/ 626455 h 654417"/>
                  <a:gd name="connsiteX7" fmla="*/ 0 w 1226205"/>
                  <a:gd name="connsiteY7" fmla="*/ 513706 h 654417"/>
                  <a:gd name="connsiteX8" fmla="*/ 0 w 1226205"/>
                  <a:gd name="connsiteY8" fmla="*/ 112749 h 654417"/>
                  <a:gd name="connsiteX0" fmla="*/ 0 w 1255135"/>
                  <a:gd name="connsiteY0" fmla="*/ 112749 h 661463"/>
                  <a:gd name="connsiteX1" fmla="*/ 112749 w 1255135"/>
                  <a:gd name="connsiteY1" fmla="*/ 0 h 661463"/>
                  <a:gd name="connsiteX2" fmla="*/ 1106757 w 1255135"/>
                  <a:gd name="connsiteY2" fmla="*/ 0 h 661463"/>
                  <a:gd name="connsiteX3" fmla="*/ 1219506 w 1255135"/>
                  <a:gd name="connsiteY3" fmla="*/ 112749 h 661463"/>
                  <a:gd name="connsiteX4" fmla="*/ 1219506 w 1255135"/>
                  <a:gd name="connsiteY4" fmla="*/ 513706 h 661463"/>
                  <a:gd name="connsiteX5" fmla="*/ 1106757 w 1255135"/>
                  <a:gd name="connsiteY5" fmla="*/ 626455 h 661463"/>
                  <a:gd name="connsiteX6" fmla="*/ 112749 w 1255135"/>
                  <a:gd name="connsiteY6" fmla="*/ 626455 h 661463"/>
                  <a:gd name="connsiteX7" fmla="*/ 0 w 1255135"/>
                  <a:gd name="connsiteY7" fmla="*/ 513706 h 661463"/>
                  <a:gd name="connsiteX8" fmla="*/ 0 w 1255135"/>
                  <a:gd name="connsiteY8" fmla="*/ 112749 h 661463"/>
                  <a:gd name="connsiteX0" fmla="*/ 0 w 1237115"/>
                  <a:gd name="connsiteY0" fmla="*/ 112749 h 680013"/>
                  <a:gd name="connsiteX1" fmla="*/ 112749 w 1237115"/>
                  <a:gd name="connsiteY1" fmla="*/ 0 h 680013"/>
                  <a:gd name="connsiteX2" fmla="*/ 1106757 w 1237115"/>
                  <a:gd name="connsiteY2" fmla="*/ 0 h 680013"/>
                  <a:gd name="connsiteX3" fmla="*/ 1219506 w 1237115"/>
                  <a:gd name="connsiteY3" fmla="*/ 112749 h 680013"/>
                  <a:gd name="connsiteX4" fmla="*/ 1219506 w 1237115"/>
                  <a:gd name="connsiteY4" fmla="*/ 513706 h 680013"/>
                  <a:gd name="connsiteX5" fmla="*/ 1106757 w 1237115"/>
                  <a:gd name="connsiteY5" fmla="*/ 626455 h 680013"/>
                  <a:gd name="connsiteX6" fmla="*/ 112749 w 1237115"/>
                  <a:gd name="connsiteY6" fmla="*/ 626455 h 680013"/>
                  <a:gd name="connsiteX7" fmla="*/ 0 w 1237115"/>
                  <a:gd name="connsiteY7" fmla="*/ 513706 h 680013"/>
                  <a:gd name="connsiteX8" fmla="*/ 0 w 1237115"/>
                  <a:gd name="connsiteY8" fmla="*/ 112749 h 680013"/>
                  <a:gd name="connsiteX0" fmla="*/ 0 w 1232616"/>
                  <a:gd name="connsiteY0" fmla="*/ 112749 h 687313"/>
                  <a:gd name="connsiteX1" fmla="*/ 112749 w 1232616"/>
                  <a:gd name="connsiteY1" fmla="*/ 0 h 687313"/>
                  <a:gd name="connsiteX2" fmla="*/ 1106757 w 1232616"/>
                  <a:gd name="connsiteY2" fmla="*/ 0 h 687313"/>
                  <a:gd name="connsiteX3" fmla="*/ 1219506 w 1232616"/>
                  <a:gd name="connsiteY3" fmla="*/ 112749 h 687313"/>
                  <a:gd name="connsiteX4" fmla="*/ 1219506 w 1232616"/>
                  <a:gd name="connsiteY4" fmla="*/ 513706 h 687313"/>
                  <a:gd name="connsiteX5" fmla="*/ 1106757 w 1232616"/>
                  <a:gd name="connsiteY5" fmla="*/ 626455 h 687313"/>
                  <a:gd name="connsiteX6" fmla="*/ 112749 w 1232616"/>
                  <a:gd name="connsiteY6" fmla="*/ 626455 h 687313"/>
                  <a:gd name="connsiteX7" fmla="*/ 0 w 1232616"/>
                  <a:gd name="connsiteY7" fmla="*/ 513706 h 687313"/>
                  <a:gd name="connsiteX8" fmla="*/ 0 w 1232616"/>
                  <a:gd name="connsiteY8" fmla="*/ 112749 h 687313"/>
                  <a:gd name="connsiteX0" fmla="*/ 0 w 1221165"/>
                  <a:gd name="connsiteY0" fmla="*/ 112749 h 687313"/>
                  <a:gd name="connsiteX1" fmla="*/ 112749 w 1221165"/>
                  <a:gd name="connsiteY1" fmla="*/ 0 h 687313"/>
                  <a:gd name="connsiteX2" fmla="*/ 1106757 w 1221165"/>
                  <a:gd name="connsiteY2" fmla="*/ 0 h 687313"/>
                  <a:gd name="connsiteX3" fmla="*/ 1219506 w 1221165"/>
                  <a:gd name="connsiteY3" fmla="*/ 112749 h 687313"/>
                  <a:gd name="connsiteX4" fmla="*/ 1219506 w 1221165"/>
                  <a:gd name="connsiteY4" fmla="*/ 513706 h 687313"/>
                  <a:gd name="connsiteX5" fmla="*/ 1106757 w 1221165"/>
                  <a:gd name="connsiteY5" fmla="*/ 626455 h 687313"/>
                  <a:gd name="connsiteX6" fmla="*/ 112749 w 1221165"/>
                  <a:gd name="connsiteY6" fmla="*/ 626455 h 687313"/>
                  <a:gd name="connsiteX7" fmla="*/ 0 w 1221165"/>
                  <a:gd name="connsiteY7" fmla="*/ 513706 h 687313"/>
                  <a:gd name="connsiteX8" fmla="*/ 0 w 1221165"/>
                  <a:gd name="connsiteY8" fmla="*/ 112749 h 687313"/>
                  <a:gd name="connsiteX0" fmla="*/ 0 w 1234996"/>
                  <a:gd name="connsiteY0" fmla="*/ 112749 h 676420"/>
                  <a:gd name="connsiteX1" fmla="*/ 112749 w 1234996"/>
                  <a:gd name="connsiteY1" fmla="*/ 0 h 676420"/>
                  <a:gd name="connsiteX2" fmla="*/ 1106757 w 1234996"/>
                  <a:gd name="connsiteY2" fmla="*/ 0 h 676420"/>
                  <a:gd name="connsiteX3" fmla="*/ 1219506 w 1234996"/>
                  <a:gd name="connsiteY3" fmla="*/ 112749 h 676420"/>
                  <a:gd name="connsiteX4" fmla="*/ 1219506 w 1234996"/>
                  <a:gd name="connsiteY4" fmla="*/ 513706 h 676420"/>
                  <a:gd name="connsiteX5" fmla="*/ 1106757 w 1234996"/>
                  <a:gd name="connsiteY5" fmla="*/ 626455 h 676420"/>
                  <a:gd name="connsiteX6" fmla="*/ 112749 w 1234996"/>
                  <a:gd name="connsiteY6" fmla="*/ 626455 h 676420"/>
                  <a:gd name="connsiteX7" fmla="*/ 0 w 1234996"/>
                  <a:gd name="connsiteY7" fmla="*/ 513706 h 676420"/>
                  <a:gd name="connsiteX8" fmla="*/ 0 w 1234996"/>
                  <a:gd name="connsiteY8" fmla="*/ 112749 h 676420"/>
                  <a:gd name="connsiteX0" fmla="*/ 0 w 1232419"/>
                  <a:gd name="connsiteY0" fmla="*/ 112749 h 669377"/>
                  <a:gd name="connsiteX1" fmla="*/ 112749 w 1232419"/>
                  <a:gd name="connsiteY1" fmla="*/ 0 h 669377"/>
                  <a:gd name="connsiteX2" fmla="*/ 1106757 w 1232419"/>
                  <a:gd name="connsiteY2" fmla="*/ 0 h 669377"/>
                  <a:gd name="connsiteX3" fmla="*/ 1219506 w 1232419"/>
                  <a:gd name="connsiteY3" fmla="*/ 112749 h 669377"/>
                  <a:gd name="connsiteX4" fmla="*/ 1219506 w 1232419"/>
                  <a:gd name="connsiteY4" fmla="*/ 513706 h 669377"/>
                  <a:gd name="connsiteX5" fmla="*/ 1106757 w 1232419"/>
                  <a:gd name="connsiteY5" fmla="*/ 626455 h 669377"/>
                  <a:gd name="connsiteX6" fmla="*/ 112749 w 1232419"/>
                  <a:gd name="connsiteY6" fmla="*/ 626455 h 669377"/>
                  <a:gd name="connsiteX7" fmla="*/ 0 w 1232419"/>
                  <a:gd name="connsiteY7" fmla="*/ 513706 h 669377"/>
                  <a:gd name="connsiteX8" fmla="*/ 0 w 1232419"/>
                  <a:gd name="connsiteY8" fmla="*/ 112749 h 669377"/>
                  <a:gd name="connsiteX0" fmla="*/ 0 w 1234407"/>
                  <a:gd name="connsiteY0" fmla="*/ 112749 h 678741"/>
                  <a:gd name="connsiteX1" fmla="*/ 112749 w 1234407"/>
                  <a:gd name="connsiteY1" fmla="*/ 0 h 678741"/>
                  <a:gd name="connsiteX2" fmla="*/ 1106757 w 1234407"/>
                  <a:gd name="connsiteY2" fmla="*/ 0 h 678741"/>
                  <a:gd name="connsiteX3" fmla="*/ 1219506 w 1234407"/>
                  <a:gd name="connsiteY3" fmla="*/ 112749 h 678741"/>
                  <a:gd name="connsiteX4" fmla="*/ 1219506 w 1234407"/>
                  <a:gd name="connsiteY4" fmla="*/ 513706 h 678741"/>
                  <a:gd name="connsiteX5" fmla="*/ 1106757 w 1234407"/>
                  <a:gd name="connsiteY5" fmla="*/ 626455 h 678741"/>
                  <a:gd name="connsiteX6" fmla="*/ 112749 w 1234407"/>
                  <a:gd name="connsiteY6" fmla="*/ 626455 h 678741"/>
                  <a:gd name="connsiteX7" fmla="*/ 0 w 1234407"/>
                  <a:gd name="connsiteY7" fmla="*/ 513706 h 678741"/>
                  <a:gd name="connsiteX8" fmla="*/ 0 w 1234407"/>
                  <a:gd name="connsiteY8" fmla="*/ 112749 h 678741"/>
                  <a:gd name="connsiteX0" fmla="*/ 0 w 1234407"/>
                  <a:gd name="connsiteY0" fmla="*/ 112749 h 686635"/>
                  <a:gd name="connsiteX1" fmla="*/ 112749 w 1234407"/>
                  <a:gd name="connsiteY1" fmla="*/ 0 h 686635"/>
                  <a:gd name="connsiteX2" fmla="*/ 1106757 w 1234407"/>
                  <a:gd name="connsiteY2" fmla="*/ 0 h 686635"/>
                  <a:gd name="connsiteX3" fmla="*/ 1219506 w 1234407"/>
                  <a:gd name="connsiteY3" fmla="*/ 112749 h 686635"/>
                  <a:gd name="connsiteX4" fmla="*/ 1219506 w 1234407"/>
                  <a:gd name="connsiteY4" fmla="*/ 513706 h 686635"/>
                  <a:gd name="connsiteX5" fmla="*/ 1106757 w 1234407"/>
                  <a:gd name="connsiteY5" fmla="*/ 626455 h 686635"/>
                  <a:gd name="connsiteX6" fmla="*/ 112749 w 1234407"/>
                  <a:gd name="connsiteY6" fmla="*/ 626455 h 686635"/>
                  <a:gd name="connsiteX7" fmla="*/ 0 w 1234407"/>
                  <a:gd name="connsiteY7" fmla="*/ 513706 h 686635"/>
                  <a:gd name="connsiteX8" fmla="*/ 0 w 1234407"/>
                  <a:gd name="connsiteY8" fmla="*/ 112749 h 686635"/>
                  <a:gd name="connsiteX0" fmla="*/ 0 w 1226959"/>
                  <a:gd name="connsiteY0" fmla="*/ 112749 h 666939"/>
                  <a:gd name="connsiteX1" fmla="*/ 112749 w 1226959"/>
                  <a:gd name="connsiteY1" fmla="*/ 0 h 666939"/>
                  <a:gd name="connsiteX2" fmla="*/ 1106757 w 1226959"/>
                  <a:gd name="connsiteY2" fmla="*/ 0 h 666939"/>
                  <a:gd name="connsiteX3" fmla="*/ 1219506 w 1226959"/>
                  <a:gd name="connsiteY3" fmla="*/ 112749 h 666939"/>
                  <a:gd name="connsiteX4" fmla="*/ 1219506 w 1226959"/>
                  <a:gd name="connsiteY4" fmla="*/ 513706 h 666939"/>
                  <a:gd name="connsiteX5" fmla="*/ 1106757 w 1226959"/>
                  <a:gd name="connsiteY5" fmla="*/ 626455 h 666939"/>
                  <a:gd name="connsiteX6" fmla="*/ 112749 w 1226959"/>
                  <a:gd name="connsiteY6" fmla="*/ 626455 h 666939"/>
                  <a:gd name="connsiteX7" fmla="*/ 0 w 1226959"/>
                  <a:gd name="connsiteY7" fmla="*/ 513706 h 666939"/>
                  <a:gd name="connsiteX8" fmla="*/ 0 w 1226959"/>
                  <a:gd name="connsiteY8" fmla="*/ 112749 h 6669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26959" h="666939">
                    <a:moveTo>
                      <a:pt x="0" y="112749"/>
                    </a:moveTo>
                    <a:cubicBezTo>
                      <a:pt x="0" y="50479"/>
                      <a:pt x="50479" y="0"/>
                      <a:pt x="112749" y="0"/>
                    </a:cubicBezTo>
                    <a:lnTo>
                      <a:pt x="1106757" y="0"/>
                    </a:lnTo>
                    <a:cubicBezTo>
                      <a:pt x="1169027" y="0"/>
                      <a:pt x="1219506" y="50479"/>
                      <a:pt x="1219506" y="112749"/>
                    </a:cubicBezTo>
                    <a:lnTo>
                      <a:pt x="1219506" y="513706"/>
                    </a:lnTo>
                    <a:cubicBezTo>
                      <a:pt x="1219506" y="781562"/>
                      <a:pt x="1270287" y="614181"/>
                      <a:pt x="1106757" y="626455"/>
                    </a:cubicBezTo>
                    <a:lnTo>
                      <a:pt x="112749" y="626455"/>
                    </a:lnTo>
                    <a:cubicBezTo>
                      <a:pt x="50479" y="626455"/>
                      <a:pt x="0" y="575976"/>
                      <a:pt x="0" y="513706"/>
                    </a:cubicBezTo>
                    <a:lnTo>
                      <a:pt x="0" y="11274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680C3"/>
                  </a:gs>
                  <a:gs pos="91000">
                    <a:srgbClr val="0680C3"/>
                  </a:gs>
                  <a:gs pos="100000">
                    <a:srgbClr val="4CD3FF">
                      <a:lumMod val="10000"/>
                      <a:lumOff val="90000"/>
                    </a:srgb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127000" dist="38100" dir="8100000" algn="tr" rotWithShape="0">
                  <a:prstClr val="black">
                    <a:alpha val="33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</p:grp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CF85628B-525E-4301-BDEC-396CE10DB454}"/>
                </a:ext>
              </a:extLst>
            </p:cNvPr>
            <p:cNvSpPr txBox="1"/>
            <p:nvPr/>
          </p:nvSpPr>
          <p:spPr>
            <a:xfrm>
              <a:off x="76768" y="3587649"/>
              <a:ext cx="83520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ko-KR" sz="1600" b="1" dirty="0">
                  <a:solidFill>
                    <a:prstClr val="white"/>
                  </a:solidFill>
                  <a:latin typeface="Arial"/>
                  <a:cs typeface="Arial" pitchFamily="34" charset="0"/>
                </a:rPr>
                <a:t>2018</a:t>
              </a:r>
              <a:endParaRPr lang="ko-KR" altLang="en-US" sz="1600" b="1" dirty="0">
                <a:solidFill>
                  <a:prstClr val="white"/>
                </a:solidFill>
                <a:latin typeface="Arial"/>
                <a:cs typeface="Arial" pitchFamily="34" charset="0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0FAE9B9C-2B83-4CF1-AE53-E84EE102D287}"/>
                </a:ext>
              </a:extLst>
            </p:cNvPr>
            <p:cNvSpPr txBox="1"/>
            <p:nvPr/>
          </p:nvSpPr>
          <p:spPr>
            <a:xfrm>
              <a:off x="1569484" y="3818073"/>
              <a:ext cx="1057609" cy="523220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ko-KR" sz="1400" b="1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Arial"/>
                  <a:cs typeface="Arial" pitchFamily="34" charset="0"/>
                </a:rPr>
                <a:t>South Korea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ko-KR" sz="1400" b="1" dirty="0" err="1">
                  <a:solidFill>
                    <a:srgbClr val="000000">
                      <a:lumMod val="75000"/>
                      <a:lumOff val="25000"/>
                    </a:srgbClr>
                  </a:solidFill>
                  <a:latin typeface="Arial"/>
                  <a:cs typeface="Arial" pitchFamily="34" charset="0"/>
                </a:rPr>
                <a:t>Abudhabi</a:t>
              </a:r>
              <a:endParaRPr lang="ko-KR" altLang="en-US" sz="1400" b="1" dirty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  <a:cs typeface="Arial" pitchFamily="34" charset="0"/>
              </a:endParaRPr>
            </a:p>
          </p:txBody>
        </p: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54092544-2D5B-4733-8526-26B8C56C745A}"/>
                </a:ext>
              </a:extLst>
            </p:cNvPr>
            <p:cNvGrpSpPr/>
            <p:nvPr/>
          </p:nvGrpSpPr>
          <p:grpSpPr>
            <a:xfrm>
              <a:off x="-21643" y="2544479"/>
              <a:ext cx="2892968" cy="914802"/>
              <a:chOff x="2933874" y="1543435"/>
              <a:chExt cx="2382749" cy="914802"/>
            </a:xfrm>
          </p:grpSpPr>
          <p:sp>
            <p:nvSpPr>
              <p:cNvPr id="56" name="Rounded Rectangle 47">
                <a:extLst>
                  <a:ext uri="{FF2B5EF4-FFF2-40B4-BE49-F238E27FC236}">
                    <a16:creationId xmlns:a16="http://schemas.microsoft.com/office/drawing/2014/main" id="{E8FCDDCA-610C-4F9D-AB3F-A830AB41AA92}"/>
                  </a:ext>
                </a:extLst>
              </p:cNvPr>
              <p:cNvSpPr/>
              <p:nvPr/>
            </p:nvSpPr>
            <p:spPr>
              <a:xfrm>
                <a:off x="3356542" y="1841512"/>
                <a:ext cx="1960081" cy="616725"/>
              </a:xfrm>
              <a:prstGeom prst="roundRect">
                <a:avLst>
                  <a:gd name="adj" fmla="val 17998"/>
                </a:avLst>
              </a:prstGeom>
              <a:gradFill flip="none" rotWithShape="1">
                <a:gsLst>
                  <a:gs pos="0">
                    <a:sysClr val="window" lastClr="FFFFFF">
                      <a:lumMod val="85000"/>
                    </a:sysClr>
                  </a:gs>
                  <a:gs pos="100000">
                    <a:sysClr val="window" lastClr="FFFFFF"/>
                  </a:gs>
                </a:gsLst>
                <a:lin ang="8100000" scaled="1"/>
                <a:tileRect/>
              </a:gradFill>
              <a:ln>
                <a:gradFill flip="none" rotWithShape="1">
                  <a:gsLst>
                    <a:gs pos="0">
                      <a:sysClr val="window" lastClr="FFFFFF"/>
                    </a:gs>
                    <a:gs pos="100000">
                      <a:sysClr val="window" lastClr="FFFFFF">
                        <a:lumMod val="75000"/>
                      </a:sysClr>
                    </a:gs>
                  </a:gsLst>
                  <a:lin ang="8100000" scaled="1"/>
                  <a:tileRect/>
                </a:gradFill>
              </a:ln>
              <a:effectLst>
                <a:outerShdw blurRad="127000" dist="38100" dir="8100000" algn="tr" rotWithShape="0">
                  <a:prstClr val="black">
                    <a:alpha val="33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57" name="Round Same Side Corner Rectangle 16">
                <a:extLst>
                  <a:ext uri="{FF2B5EF4-FFF2-40B4-BE49-F238E27FC236}">
                    <a16:creationId xmlns:a16="http://schemas.microsoft.com/office/drawing/2014/main" id="{00CF89ED-19C9-415A-ACC9-7EB940255725}"/>
                  </a:ext>
                </a:extLst>
              </p:cNvPr>
              <p:cNvSpPr/>
              <p:nvPr/>
            </p:nvSpPr>
            <p:spPr>
              <a:xfrm rot="5400000">
                <a:off x="3598256" y="1892037"/>
                <a:ext cx="246219" cy="741322"/>
              </a:xfrm>
              <a:custGeom>
                <a:avLst/>
                <a:gdLst>
                  <a:gd name="connsiteX0" fmla="*/ 62682 w 170113"/>
                  <a:gd name="connsiteY0" fmla="*/ 0 h 779001"/>
                  <a:gd name="connsiteX1" fmla="*/ 107431 w 170113"/>
                  <a:gd name="connsiteY1" fmla="*/ 0 h 779001"/>
                  <a:gd name="connsiteX2" fmla="*/ 170113 w 170113"/>
                  <a:gd name="connsiteY2" fmla="*/ 62682 h 779001"/>
                  <a:gd name="connsiteX3" fmla="*/ 170113 w 170113"/>
                  <a:gd name="connsiteY3" fmla="*/ 779001 h 779001"/>
                  <a:gd name="connsiteX4" fmla="*/ 170113 w 170113"/>
                  <a:gd name="connsiteY4" fmla="*/ 779001 h 779001"/>
                  <a:gd name="connsiteX5" fmla="*/ 0 w 170113"/>
                  <a:gd name="connsiteY5" fmla="*/ 779001 h 779001"/>
                  <a:gd name="connsiteX6" fmla="*/ 0 w 170113"/>
                  <a:gd name="connsiteY6" fmla="*/ 779001 h 779001"/>
                  <a:gd name="connsiteX7" fmla="*/ 0 w 170113"/>
                  <a:gd name="connsiteY7" fmla="*/ 62682 h 779001"/>
                  <a:gd name="connsiteX8" fmla="*/ 62682 w 170113"/>
                  <a:gd name="connsiteY8" fmla="*/ 0 h 779001"/>
                  <a:gd name="connsiteX0" fmla="*/ 62682 w 170113"/>
                  <a:gd name="connsiteY0" fmla="*/ 0 h 779001"/>
                  <a:gd name="connsiteX1" fmla="*/ 107431 w 170113"/>
                  <a:gd name="connsiteY1" fmla="*/ 0 h 779001"/>
                  <a:gd name="connsiteX2" fmla="*/ 170113 w 170113"/>
                  <a:gd name="connsiteY2" fmla="*/ 62682 h 779001"/>
                  <a:gd name="connsiteX3" fmla="*/ 167803 w 170113"/>
                  <a:gd name="connsiteY3" fmla="*/ 696258 h 779001"/>
                  <a:gd name="connsiteX4" fmla="*/ 170113 w 170113"/>
                  <a:gd name="connsiteY4" fmla="*/ 779001 h 779001"/>
                  <a:gd name="connsiteX5" fmla="*/ 170113 w 170113"/>
                  <a:gd name="connsiteY5" fmla="*/ 779001 h 779001"/>
                  <a:gd name="connsiteX6" fmla="*/ 0 w 170113"/>
                  <a:gd name="connsiteY6" fmla="*/ 779001 h 779001"/>
                  <a:gd name="connsiteX7" fmla="*/ 0 w 170113"/>
                  <a:gd name="connsiteY7" fmla="*/ 779001 h 779001"/>
                  <a:gd name="connsiteX8" fmla="*/ 0 w 170113"/>
                  <a:gd name="connsiteY8" fmla="*/ 62682 h 779001"/>
                  <a:gd name="connsiteX9" fmla="*/ 62682 w 170113"/>
                  <a:gd name="connsiteY9" fmla="*/ 0 h 779001"/>
                  <a:gd name="connsiteX0" fmla="*/ 62682 w 246825"/>
                  <a:gd name="connsiteY0" fmla="*/ 0 h 779001"/>
                  <a:gd name="connsiteX1" fmla="*/ 107431 w 246825"/>
                  <a:gd name="connsiteY1" fmla="*/ 0 h 779001"/>
                  <a:gd name="connsiteX2" fmla="*/ 170113 w 246825"/>
                  <a:gd name="connsiteY2" fmla="*/ 62682 h 779001"/>
                  <a:gd name="connsiteX3" fmla="*/ 167803 w 246825"/>
                  <a:gd name="connsiteY3" fmla="*/ 696258 h 779001"/>
                  <a:gd name="connsiteX4" fmla="*/ 170113 w 246825"/>
                  <a:gd name="connsiteY4" fmla="*/ 779001 h 779001"/>
                  <a:gd name="connsiteX5" fmla="*/ 246825 w 246825"/>
                  <a:gd name="connsiteY5" fmla="*/ 779001 h 779001"/>
                  <a:gd name="connsiteX6" fmla="*/ 0 w 246825"/>
                  <a:gd name="connsiteY6" fmla="*/ 779001 h 779001"/>
                  <a:gd name="connsiteX7" fmla="*/ 0 w 246825"/>
                  <a:gd name="connsiteY7" fmla="*/ 779001 h 779001"/>
                  <a:gd name="connsiteX8" fmla="*/ 0 w 246825"/>
                  <a:gd name="connsiteY8" fmla="*/ 62682 h 779001"/>
                  <a:gd name="connsiteX9" fmla="*/ 62682 w 246825"/>
                  <a:gd name="connsiteY9" fmla="*/ 0 h 779001"/>
                  <a:gd name="connsiteX0" fmla="*/ 62682 w 246825"/>
                  <a:gd name="connsiteY0" fmla="*/ 0 h 779001"/>
                  <a:gd name="connsiteX1" fmla="*/ 107431 w 246825"/>
                  <a:gd name="connsiteY1" fmla="*/ 0 h 779001"/>
                  <a:gd name="connsiteX2" fmla="*/ 170113 w 246825"/>
                  <a:gd name="connsiteY2" fmla="*/ 62682 h 779001"/>
                  <a:gd name="connsiteX3" fmla="*/ 167803 w 246825"/>
                  <a:gd name="connsiteY3" fmla="*/ 696258 h 779001"/>
                  <a:gd name="connsiteX4" fmla="*/ 170113 w 246825"/>
                  <a:gd name="connsiteY4" fmla="*/ 779001 h 779001"/>
                  <a:gd name="connsiteX5" fmla="*/ 246825 w 246825"/>
                  <a:gd name="connsiteY5" fmla="*/ 772864 h 779001"/>
                  <a:gd name="connsiteX6" fmla="*/ 0 w 246825"/>
                  <a:gd name="connsiteY6" fmla="*/ 779001 h 779001"/>
                  <a:gd name="connsiteX7" fmla="*/ 0 w 246825"/>
                  <a:gd name="connsiteY7" fmla="*/ 779001 h 779001"/>
                  <a:gd name="connsiteX8" fmla="*/ 0 w 246825"/>
                  <a:gd name="connsiteY8" fmla="*/ 62682 h 779001"/>
                  <a:gd name="connsiteX9" fmla="*/ 62682 w 246825"/>
                  <a:gd name="connsiteY9" fmla="*/ 0 h 779001"/>
                  <a:gd name="connsiteX0" fmla="*/ 62682 w 246825"/>
                  <a:gd name="connsiteY0" fmla="*/ 0 h 780646"/>
                  <a:gd name="connsiteX1" fmla="*/ 107431 w 246825"/>
                  <a:gd name="connsiteY1" fmla="*/ 0 h 780646"/>
                  <a:gd name="connsiteX2" fmla="*/ 170113 w 246825"/>
                  <a:gd name="connsiteY2" fmla="*/ 62682 h 780646"/>
                  <a:gd name="connsiteX3" fmla="*/ 167803 w 246825"/>
                  <a:gd name="connsiteY3" fmla="*/ 696258 h 780646"/>
                  <a:gd name="connsiteX4" fmla="*/ 170113 w 246825"/>
                  <a:gd name="connsiteY4" fmla="*/ 779001 h 780646"/>
                  <a:gd name="connsiteX5" fmla="*/ 246825 w 246825"/>
                  <a:gd name="connsiteY5" fmla="*/ 772864 h 780646"/>
                  <a:gd name="connsiteX6" fmla="*/ 0 w 246825"/>
                  <a:gd name="connsiteY6" fmla="*/ 779001 h 780646"/>
                  <a:gd name="connsiteX7" fmla="*/ 0 w 246825"/>
                  <a:gd name="connsiteY7" fmla="*/ 779001 h 780646"/>
                  <a:gd name="connsiteX8" fmla="*/ 0 w 246825"/>
                  <a:gd name="connsiteY8" fmla="*/ 62682 h 780646"/>
                  <a:gd name="connsiteX9" fmla="*/ 62682 w 246825"/>
                  <a:gd name="connsiteY9" fmla="*/ 0 h 780646"/>
                  <a:gd name="connsiteX0" fmla="*/ 62682 w 246825"/>
                  <a:gd name="connsiteY0" fmla="*/ 0 h 781948"/>
                  <a:gd name="connsiteX1" fmla="*/ 107431 w 246825"/>
                  <a:gd name="connsiteY1" fmla="*/ 0 h 781948"/>
                  <a:gd name="connsiteX2" fmla="*/ 170113 w 246825"/>
                  <a:gd name="connsiteY2" fmla="*/ 62682 h 781948"/>
                  <a:gd name="connsiteX3" fmla="*/ 167803 w 246825"/>
                  <a:gd name="connsiteY3" fmla="*/ 696258 h 781948"/>
                  <a:gd name="connsiteX4" fmla="*/ 170113 w 246825"/>
                  <a:gd name="connsiteY4" fmla="*/ 779001 h 781948"/>
                  <a:gd name="connsiteX5" fmla="*/ 246825 w 246825"/>
                  <a:gd name="connsiteY5" fmla="*/ 772864 h 781948"/>
                  <a:gd name="connsiteX6" fmla="*/ 0 w 246825"/>
                  <a:gd name="connsiteY6" fmla="*/ 779001 h 781948"/>
                  <a:gd name="connsiteX7" fmla="*/ 0 w 246825"/>
                  <a:gd name="connsiteY7" fmla="*/ 779001 h 781948"/>
                  <a:gd name="connsiteX8" fmla="*/ 0 w 246825"/>
                  <a:gd name="connsiteY8" fmla="*/ 62682 h 781948"/>
                  <a:gd name="connsiteX9" fmla="*/ 62682 w 246825"/>
                  <a:gd name="connsiteY9" fmla="*/ 0 h 781948"/>
                  <a:gd name="connsiteX0" fmla="*/ 62682 w 246825"/>
                  <a:gd name="connsiteY0" fmla="*/ 0 h 780156"/>
                  <a:gd name="connsiteX1" fmla="*/ 107431 w 246825"/>
                  <a:gd name="connsiteY1" fmla="*/ 0 h 780156"/>
                  <a:gd name="connsiteX2" fmla="*/ 170113 w 246825"/>
                  <a:gd name="connsiteY2" fmla="*/ 62682 h 780156"/>
                  <a:gd name="connsiteX3" fmla="*/ 167803 w 246825"/>
                  <a:gd name="connsiteY3" fmla="*/ 696258 h 780156"/>
                  <a:gd name="connsiteX4" fmla="*/ 170116 w 246825"/>
                  <a:gd name="connsiteY4" fmla="*/ 772864 h 780156"/>
                  <a:gd name="connsiteX5" fmla="*/ 246825 w 246825"/>
                  <a:gd name="connsiteY5" fmla="*/ 772864 h 780156"/>
                  <a:gd name="connsiteX6" fmla="*/ 0 w 246825"/>
                  <a:gd name="connsiteY6" fmla="*/ 779001 h 780156"/>
                  <a:gd name="connsiteX7" fmla="*/ 0 w 246825"/>
                  <a:gd name="connsiteY7" fmla="*/ 779001 h 780156"/>
                  <a:gd name="connsiteX8" fmla="*/ 0 w 246825"/>
                  <a:gd name="connsiteY8" fmla="*/ 62682 h 780156"/>
                  <a:gd name="connsiteX9" fmla="*/ 62682 w 246825"/>
                  <a:gd name="connsiteY9" fmla="*/ 0 h 780156"/>
                  <a:gd name="connsiteX0" fmla="*/ 62682 w 246825"/>
                  <a:gd name="connsiteY0" fmla="*/ 0 h 780156"/>
                  <a:gd name="connsiteX1" fmla="*/ 107431 w 246825"/>
                  <a:gd name="connsiteY1" fmla="*/ 0 h 780156"/>
                  <a:gd name="connsiteX2" fmla="*/ 170113 w 246825"/>
                  <a:gd name="connsiteY2" fmla="*/ 62682 h 780156"/>
                  <a:gd name="connsiteX3" fmla="*/ 167803 w 246825"/>
                  <a:gd name="connsiteY3" fmla="*/ 696258 h 780156"/>
                  <a:gd name="connsiteX4" fmla="*/ 170116 w 246825"/>
                  <a:gd name="connsiteY4" fmla="*/ 772864 h 780156"/>
                  <a:gd name="connsiteX5" fmla="*/ 246825 w 246825"/>
                  <a:gd name="connsiteY5" fmla="*/ 772864 h 780156"/>
                  <a:gd name="connsiteX6" fmla="*/ 0 w 246825"/>
                  <a:gd name="connsiteY6" fmla="*/ 779001 h 780156"/>
                  <a:gd name="connsiteX7" fmla="*/ 0 w 246825"/>
                  <a:gd name="connsiteY7" fmla="*/ 779001 h 780156"/>
                  <a:gd name="connsiteX8" fmla="*/ 0 w 246825"/>
                  <a:gd name="connsiteY8" fmla="*/ 62682 h 780156"/>
                  <a:gd name="connsiteX9" fmla="*/ 62682 w 246825"/>
                  <a:gd name="connsiteY9" fmla="*/ 0 h 780156"/>
                  <a:gd name="connsiteX0" fmla="*/ 62682 w 246825"/>
                  <a:gd name="connsiteY0" fmla="*/ 0 h 779001"/>
                  <a:gd name="connsiteX1" fmla="*/ 107431 w 246825"/>
                  <a:gd name="connsiteY1" fmla="*/ 0 h 779001"/>
                  <a:gd name="connsiteX2" fmla="*/ 170113 w 246825"/>
                  <a:gd name="connsiteY2" fmla="*/ 62682 h 779001"/>
                  <a:gd name="connsiteX3" fmla="*/ 167803 w 246825"/>
                  <a:gd name="connsiteY3" fmla="*/ 696258 h 779001"/>
                  <a:gd name="connsiteX4" fmla="*/ 170119 w 246825"/>
                  <a:gd name="connsiteY4" fmla="*/ 751384 h 779001"/>
                  <a:gd name="connsiteX5" fmla="*/ 246825 w 246825"/>
                  <a:gd name="connsiteY5" fmla="*/ 772864 h 779001"/>
                  <a:gd name="connsiteX6" fmla="*/ 0 w 246825"/>
                  <a:gd name="connsiteY6" fmla="*/ 779001 h 779001"/>
                  <a:gd name="connsiteX7" fmla="*/ 0 w 246825"/>
                  <a:gd name="connsiteY7" fmla="*/ 779001 h 779001"/>
                  <a:gd name="connsiteX8" fmla="*/ 0 w 246825"/>
                  <a:gd name="connsiteY8" fmla="*/ 62682 h 779001"/>
                  <a:gd name="connsiteX9" fmla="*/ 62682 w 246825"/>
                  <a:gd name="connsiteY9" fmla="*/ 0 h 779001"/>
                  <a:gd name="connsiteX0" fmla="*/ 62682 w 251986"/>
                  <a:gd name="connsiteY0" fmla="*/ 0 h 779001"/>
                  <a:gd name="connsiteX1" fmla="*/ 107431 w 251986"/>
                  <a:gd name="connsiteY1" fmla="*/ 0 h 779001"/>
                  <a:gd name="connsiteX2" fmla="*/ 170113 w 251986"/>
                  <a:gd name="connsiteY2" fmla="*/ 62682 h 779001"/>
                  <a:gd name="connsiteX3" fmla="*/ 167803 w 251986"/>
                  <a:gd name="connsiteY3" fmla="*/ 696258 h 779001"/>
                  <a:gd name="connsiteX4" fmla="*/ 246825 w 251986"/>
                  <a:gd name="connsiteY4" fmla="*/ 772864 h 779001"/>
                  <a:gd name="connsiteX5" fmla="*/ 0 w 251986"/>
                  <a:gd name="connsiteY5" fmla="*/ 779001 h 779001"/>
                  <a:gd name="connsiteX6" fmla="*/ 0 w 251986"/>
                  <a:gd name="connsiteY6" fmla="*/ 779001 h 779001"/>
                  <a:gd name="connsiteX7" fmla="*/ 0 w 251986"/>
                  <a:gd name="connsiteY7" fmla="*/ 62682 h 779001"/>
                  <a:gd name="connsiteX8" fmla="*/ 62682 w 251986"/>
                  <a:gd name="connsiteY8" fmla="*/ 0 h 779001"/>
                  <a:gd name="connsiteX0" fmla="*/ 62682 w 252733"/>
                  <a:gd name="connsiteY0" fmla="*/ 0 h 779001"/>
                  <a:gd name="connsiteX1" fmla="*/ 107431 w 252733"/>
                  <a:gd name="connsiteY1" fmla="*/ 0 h 779001"/>
                  <a:gd name="connsiteX2" fmla="*/ 170113 w 252733"/>
                  <a:gd name="connsiteY2" fmla="*/ 62682 h 779001"/>
                  <a:gd name="connsiteX3" fmla="*/ 167803 w 252733"/>
                  <a:gd name="connsiteY3" fmla="*/ 696258 h 779001"/>
                  <a:gd name="connsiteX4" fmla="*/ 246825 w 252733"/>
                  <a:gd name="connsiteY4" fmla="*/ 772864 h 779001"/>
                  <a:gd name="connsiteX5" fmla="*/ 0 w 252733"/>
                  <a:gd name="connsiteY5" fmla="*/ 779001 h 779001"/>
                  <a:gd name="connsiteX6" fmla="*/ 0 w 252733"/>
                  <a:gd name="connsiteY6" fmla="*/ 779001 h 779001"/>
                  <a:gd name="connsiteX7" fmla="*/ 0 w 252733"/>
                  <a:gd name="connsiteY7" fmla="*/ 62682 h 779001"/>
                  <a:gd name="connsiteX8" fmla="*/ 62682 w 252733"/>
                  <a:gd name="connsiteY8" fmla="*/ 0 h 779001"/>
                  <a:gd name="connsiteX0" fmla="*/ 62682 w 252733"/>
                  <a:gd name="connsiteY0" fmla="*/ 0 h 779001"/>
                  <a:gd name="connsiteX1" fmla="*/ 107431 w 252733"/>
                  <a:gd name="connsiteY1" fmla="*/ 0 h 779001"/>
                  <a:gd name="connsiteX2" fmla="*/ 170113 w 252733"/>
                  <a:gd name="connsiteY2" fmla="*/ 62682 h 779001"/>
                  <a:gd name="connsiteX3" fmla="*/ 167803 w 252733"/>
                  <a:gd name="connsiteY3" fmla="*/ 696258 h 779001"/>
                  <a:gd name="connsiteX4" fmla="*/ 246825 w 252733"/>
                  <a:gd name="connsiteY4" fmla="*/ 772864 h 779001"/>
                  <a:gd name="connsiteX5" fmla="*/ 0 w 252733"/>
                  <a:gd name="connsiteY5" fmla="*/ 779001 h 779001"/>
                  <a:gd name="connsiteX6" fmla="*/ 0 w 252733"/>
                  <a:gd name="connsiteY6" fmla="*/ 779001 h 779001"/>
                  <a:gd name="connsiteX7" fmla="*/ 0 w 252733"/>
                  <a:gd name="connsiteY7" fmla="*/ 62682 h 779001"/>
                  <a:gd name="connsiteX8" fmla="*/ 62682 w 252733"/>
                  <a:gd name="connsiteY8" fmla="*/ 0 h 779001"/>
                  <a:gd name="connsiteX0" fmla="*/ 62682 w 254175"/>
                  <a:gd name="connsiteY0" fmla="*/ 0 h 779001"/>
                  <a:gd name="connsiteX1" fmla="*/ 107431 w 254175"/>
                  <a:gd name="connsiteY1" fmla="*/ 0 h 779001"/>
                  <a:gd name="connsiteX2" fmla="*/ 170113 w 254175"/>
                  <a:gd name="connsiteY2" fmla="*/ 62682 h 779001"/>
                  <a:gd name="connsiteX3" fmla="*/ 167803 w 254175"/>
                  <a:gd name="connsiteY3" fmla="*/ 696258 h 779001"/>
                  <a:gd name="connsiteX4" fmla="*/ 246825 w 254175"/>
                  <a:gd name="connsiteY4" fmla="*/ 772864 h 779001"/>
                  <a:gd name="connsiteX5" fmla="*/ 0 w 254175"/>
                  <a:gd name="connsiteY5" fmla="*/ 779001 h 779001"/>
                  <a:gd name="connsiteX6" fmla="*/ 0 w 254175"/>
                  <a:gd name="connsiteY6" fmla="*/ 779001 h 779001"/>
                  <a:gd name="connsiteX7" fmla="*/ 0 w 254175"/>
                  <a:gd name="connsiteY7" fmla="*/ 62682 h 779001"/>
                  <a:gd name="connsiteX8" fmla="*/ 62682 w 254175"/>
                  <a:gd name="connsiteY8" fmla="*/ 0 h 779001"/>
                  <a:gd name="connsiteX0" fmla="*/ 62682 w 252034"/>
                  <a:gd name="connsiteY0" fmla="*/ 0 h 779001"/>
                  <a:gd name="connsiteX1" fmla="*/ 107431 w 252034"/>
                  <a:gd name="connsiteY1" fmla="*/ 0 h 779001"/>
                  <a:gd name="connsiteX2" fmla="*/ 170113 w 252034"/>
                  <a:gd name="connsiteY2" fmla="*/ 62682 h 779001"/>
                  <a:gd name="connsiteX3" fmla="*/ 167803 w 252034"/>
                  <a:gd name="connsiteY3" fmla="*/ 696258 h 779001"/>
                  <a:gd name="connsiteX4" fmla="*/ 246825 w 252034"/>
                  <a:gd name="connsiteY4" fmla="*/ 772864 h 779001"/>
                  <a:gd name="connsiteX5" fmla="*/ 0 w 252034"/>
                  <a:gd name="connsiteY5" fmla="*/ 779001 h 779001"/>
                  <a:gd name="connsiteX6" fmla="*/ 0 w 252034"/>
                  <a:gd name="connsiteY6" fmla="*/ 779001 h 779001"/>
                  <a:gd name="connsiteX7" fmla="*/ 0 w 252034"/>
                  <a:gd name="connsiteY7" fmla="*/ 62682 h 779001"/>
                  <a:gd name="connsiteX8" fmla="*/ 62682 w 252034"/>
                  <a:gd name="connsiteY8" fmla="*/ 0 h 779001"/>
                  <a:gd name="connsiteX0" fmla="*/ 62682 w 255806"/>
                  <a:gd name="connsiteY0" fmla="*/ 0 h 779001"/>
                  <a:gd name="connsiteX1" fmla="*/ 107431 w 255806"/>
                  <a:gd name="connsiteY1" fmla="*/ 0 h 779001"/>
                  <a:gd name="connsiteX2" fmla="*/ 170113 w 255806"/>
                  <a:gd name="connsiteY2" fmla="*/ 62682 h 779001"/>
                  <a:gd name="connsiteX3" fmla="*/ 167803 w 255806"/>
                  <a:gd name="connsiteY3" fmla="*/ 696258 h 779001"/>
                  <a:gd name="connsiteX4" fmla="*/ 246825 w 255806"/>
                  <a:gd name="connsiteY4" fmla="*/ 772864 h 779001"/>
                  <a:gd name="connsiteX5" fmla="*/ 0 w 255806"/>
                  <a:gd name="connsiteY5" fmla="*/ 779001 h 779001"/>
                  <a:gd name="connsiteX6" fmla="*/ 0 w 255806"/>
                  <a:gd name="connsiteY6" fmla="*/ 779001 h 779001"/>
                  <a:gd name="connsiteX7" fmla="*/ 0 w 255806"/>
                  <a:gd name="connsiteY7" fmla="*/ 62682 h 779001"/>
                  <a:gd name="connsiteX8" fmla="*/ 62682 w 255806"/>
                  <a:gd name="connsiteY8" fmla="*/ 0 h 779001"/>
                  <a:gd name="connsiteX0" fmla="*/ 62682 w 260844"/>
                  <a:gd name="connsiteY0" fmla="*/ 0 h 779001"/>
                  <a:gd name="connsiteX1" fmla="*/ 107431 w 260844"/>
                  <a:gd name="connsiteY1" fmla="*/ 0 h 779001"/>
                  <a:gd name="connsiteX2" fmla="*/ 170113 w 260844"/>
                  <a:gd name="connsiteY2" fmla="*/ 62682 h 779001"/>
                  <a:gd name="connsiteX3" fmla="*/ 167803 w 260844"/>
                  <a:gd name="connsiteY3" fmla="*/ 696258 h 779001"/>
                  <a:gd name="connsiteX4" fmla="*/ 246825 w 260844"/>
                  <a:gd name="connsiteY4" fmla="*/ 772864 h 779001"/>
                  <a:gd name="connsiteX5" fmla="*/ 0 w 260844"/>
                  <a:gd name="connsiteY5" fmla="*/ 779001 h 779001"/>
                  <a:gd name="connsiteX6" fmla="*/ 0 w 260844"/>
                  <a:gd name="connsiteY6" fmla="*/ 779001 h 779001"/>
                  <a:gd name="connsiteX7" fmla="*/ 0 w 260844"/>
                  <a:gd name="connsiteY7" fmla="*/ 62682 h 779001"/>
                  <a:gd name="connsiteX8" fmla="*/ 62682 w 260844"/>
                  <a:gd name="connsiteY8" fmla="*/ 0 h 779001"/>
                  <a:gd name="connsiteX0" fmla="*/ 62682 w 263020"/>
                  <a:gd name="connsiteY0" fmla="*/ 0 h 779001"/>
                  <a:gd name="connsiteX1" fmla="*/ 107431 w 263020"/>
                  <a:gd name="connsiteY1" fmla="*/ 0 h 779001"/>
                  <a:gd name="connsiteX2" fmla="*/ 170113 w 263020"/>
                  <a:gd name="connsiteY2" fmla="*/ 62682 h 779001"/>
                  <a:gd name="connsiteX3" fmla="*/ 167803 w 263020"/>
                  <a:gd name="connsiteY3" fmla="*/ 696258 h 779001"/>
                  <a:gd name="connsiteX4" fmla="*/ 249209 w 263020"/>
                  <a:gd name="connsiteY4" fmla="*/ 770483 h 779001"/>
                  <a:gd name="connsiteX5" fmla="*/ 0 w 263020"/>
                  <a:gd name="connsiteY5" fmla="*/ 779001 h 779001"/>
                  <a:gd name="connsiteX6" fmla="*/ 0 w 263020"/>
                  <a:gd name="connsiteY6" fmla="*/ 779001 h 779001"/>
                  <a:gd name="connsiteX7" fmla="*/ 0 w 263020"/>
                  <a:gd name="connsiteY7" fmla="*/ 62682 h 779001"/>
                  <a:gd name="connsiteX8" fmla="*/ 62682 w 263020"/>
                  <a:gd name="connsiteY8" fmla="*/ 0 h 779001"/>
                  <a:gd name="connsiteX0" fmla="*/ 62682 w 258035"/>
                  <a:gd name="connsiteY0" fmla="*/ 0 h 779001"/>
                  <a:gd name="connsiteX1" fmla="*/ 107431 w 258035"/>
                  <a:gd name="connsiteY1" fmla="*/ 0 h 779001"/>
                  <a:gd name="connsiteX2" fmla="*/ 170113 w 258035"/>
                  <a:gd name="connsiteY2" fmla="*/ 62682 h 779001"/>
                  <a:gd name="connsiteX3" fmla="*/ 167803 w 258035"/>
                  <a:gd name="connsiteY3" fmla="*/ 696258 h 779001"/>
                  <a:gd name="connsiteX4" fmla="*/ 249209 w 258035"/>
                  <a:gd name="connsiteY4" fmla="*/ 770483 h 779001"/>
                  <a:gd name="connsiteX5" fmla="*/ 0 w 258035"/>
                  <a:gd name="connsiteY5" fmla="*/ 779001 h 779001"/>
                  <a:gd name="connsiteX6" fmla="*/ 0 w 258035"/>
                  <a:gd name="connsiteY6" fmla="*/ 779001 h 779001"/>
                  <a:gd name="connsiteX7" fmla="*/ 0 w 258035"/>
                  <a:gd name="connsiteY7" fmla="*/ 62682 h 779001"/>
                  <a:gd name="connsiteX8" fmla="*/ 62682 w 258035"/>
                  <a:gd name="connsiteY8" fmla="*/ 0 h 779001"/>
                  <a:gd name="connsiteX0" fmla="*/ 62682 w 244778"/>
                  <a:gd name="connsiteY0" fmla="*/ 0 h 779001"/>
                  <a:gd name="connsiteX1" fmla="*/ 107431 w 244778"/>
                  <a:gd name="connsiteY1" fmla="*/ 0 h 779001"/>
                  <a:gd name="connsiteX2" fmla="*/ 170113 w 244778"/>
                  <a:gd name="connsiteY2" fmla="*/ 62682 h 779001"/>
                  <a:gd name="connsiteX3" fmla="*/ 167803 w 244778"/>
                  <a:gd name="connsiteY3" fmla="*/ 696258 h 779001"/>
                  <a:gd name="connsiteX4" fmla="*/ 234922 w 244778"/>
                  <a:gd name="connsiteY4" fmla="*/ 772864 h 779001"/>
                  <a:gd name="connsiteX5" fmla="*/ 0 w 244778"/>
                  <a:gd name="connsiteY5" fmla="*/ 779001 h 779001"/>
                  <a:gd name="connsiteX6" fmla="*/ 0 w 244778"/>
                  <a:gd name="connsiteY6" fmla="*/ 779001 h 779001"/>
                  <a:gd name="connsiteX7" fmla="*/ 0 w 244778"/>
                  <a:gd name="connsiteY7" fmla="*/ 62682 h 779001"/>
                  <a:gd name="connsiteX8" fmla="*/ 62682 w 244778"/>
                  <a:gd name="connsiteY8" fmla="*/ 0 h 779001"/>
                  <a:gd name="connsiteX0" fmla="*/ 62682 w 235795"/>
                  <a:gd name="connsiteY0" fmla="*/ 0 h 779001"/>
                  <a:gd name="connsiteX1" fmla="*/ 107431 w 235795"/>
                  <a:gd name="connsiteY1" fmla="*/ 0 h 779001"/>
                  <a:gd name="connsiteX2" fmla="*/ 170113 w 235795"/>
                  <a:gd name="connsiteY2" fmla="*/ 62682 h 779001"/>
                  <a:gd name="connsiteX3" fmla="*/ 167803 w 235795"/>
                  <a:gd name="connsiteY3" fmla="*/ 696258 h 779001"/>
                  <a:gd name="connsiteX4" fmla="*/ 234922 w 235795"/>
                  <a:gd name="connsiteY4" fmla="*/ 772864 h 779001"/>
                  <a:gd name="connsiteX5" fmla="*/ 0 w 235795"/>
                  <a:gd name="connsiteY5" fmla="*/ 779001 h 779001"/>
                  <a:gd name="connsiteX6" fmla="*/ 0 w 235795"/>
                  <a:gd name="connsiteY6" fmla="*/ 779001 h 779001"/>
                  <a:gd name="connsiteX7" fmla="*/ 0 w 235795"/>
                  <a:gd name="connsiteY7" fmla="*/ 62682 h 779001"/>
                  <a:gd name="connsiteX8" fmla="*/ 62682 w 235795"/>
                  <a:gd name="connsiteY8" fmla="*/ 0 h 779001"/>
                  <a:gd name="connsiteX0" fmla="*/ 62682 w 257018"/>
                  <a:gd name="connsiteY0" fmla="*/ 0 h 779001"/>
                  <a:gd name="connsiteX1" fmla="*/ 107431 w 257018"/>
                  <a:gd name="connsiteY1" fmla="*/ 0 h 779001"/>
                  <a:gd name="connsiteX2" fmla="*/ 170113 w 257018"/>
                  <a:gd name="connsiteY2" fmla="*/ 62682 h 779001"/>
                  <a:gd name="connsiteX3" fmla="*/ 167803 w 257018"/>
                  <a:gd name="connsiteY3" fmla="*/ 696258 h 779001"/>
                  <a:gd name="connsiteX4" fmla="*/ 256353 w 257018"/>
                  <a:gd name="connsiteY4" fmla="*/ 775245 h 779001"/>
                  <a:gd name="connsiteX5" fmla="*/ 0 w 257018"/>
                  <a:gd name="connsiteY5" fmla="*/ 779001 h 779001"/>
                  <a:gd name="connsiteX6" fmla="*/ 0 w 257018"/>
                  <a:gd name="connsiteY6" fmla="*/ 779001 h 779001"/>
                  <a:gd name="connsiteX7" fmla="*/ 0 w 257018"/>
                  <a:gd name="connsiteY7" fmla="*/ 62682 h 779001"/>
                  <a:gd name="connsiteX8" fmla="*/ 62682 w 257018"/>
                  <a:gd name="connsiteY8" fmla="*/ 0 h 779001"/>
                  <a:gd name="connsiteX0" fmla="*/ 62682 w 256353"/>
                  <a:gd name="connsiteY0" fmla="*/ 0 h 779001"/>
                  <a:gd name="connsiteX1" fmla="*/ 107431 w 256353"/>
                  <a:gd name="connsiteY1" fmla="*/ 0 h 779001"/>
                  <a:gd name="connsiteX2" fmla="*/ 170113 w 256353"/>
                  <a:gd name="connsiteY2" fmla="*/ 62682 h 779001"/>
                  <a:gd name="connsiteX3" fmla="*/ 167803 w 256353"/>
                  <a:gd name="connsiteY3" fmla="*/ 696258 h 779001"/>
                  <a:gd name="connsiteX4" fmla="*/ 256353 w 256353"/>
                  <a:gd name="connsiteY4" fmla="*/ 775245 h 779001"/>
                  <a:gd name="connsiteX5" fmla="*/ 0 w 256353"/>
                  <a:gd name="connsiteY5" fmla="*/ 779001 h 779001"/>
                  <a:gd name="connsiteX6" fmla="*/ 0 w 256353"/>
                  <a:gd name="connsiteY6" fmla="*/ 779001 h 779001"/>
                  <a:gd name="connsiteX7" fmla="*/ 0 w 256353"/>
                  <a:gd name="connsiteY7" fmla="*/ 62682 h 779001"/>
                  <a:gd name="connsiteX8" fmla="*/ 62682 w 256353"/>
                  <a:gd name="connsiteY8" fmla="*/ 0 h 779001"/>
                  <a:gd name="connsiteX0" fmla="*/ 62682 w 256353"/>
                  <a:gd name="connsiteY0" fmla="*/ 0 h 779001"/>
                  <a:gd name="connsiteX1" fmla="*/ 107431 w 256353"/>
                  <a:gd name="connsiteY1" fmla="*/ 0 h 779001"/>
                  <a:gd name="connsiteX2" fmla="*/ 170113 w 256353"/>
                  <a:gd name="connsiteY2" fmla="*/ 62682 h 779001"/>
                  <a:gd name="connsiteX3" fmla="*/ 167803 w 256353"/>
                  <a:gd name="connsiteY3" fmla="*/ 696258 h 779001"/>
                  <a:gd name="connsiteX4" fmla="*/ 256353 w 256353"/>
                  <a:gd name="connsiteY4" fmla="*/ 775245 h 779001"/>
                  <a:gd name="connsiteX5" fmla="*/ 0 w 256353"/>
                  <a:gd name="connsiteY5" fmla="*/ 779001 h 779001"/>
                  <a:gd name="connsiteX6" fmla="*/ 0 w 256353"/>
                  <a:gd name="connsiteY6" fmla="*/ 779001 h 779001"/>
                  <a:gd name="connsiteX7" fmla="*/ 0 w 256353"/>
                  <a:gd name="connsiteY7" fmla="*/ 62682 h 779001"/>
                  <a:gd name="connsiteX8" fmla="*/ 62682 w 256353"/>
                  <a:gd name="connsiteY8" fmla="*/ 0 h 779001"/>
                  <a:gd name="connsiteX0" fmla="*/ 62682 w 256353"/>
                  <a:gd name="connsiteY0" fmla="*/ 0 h 779001"/>
                  <a:gd name="connsiteX1" fmla="*/ 107431 w 256353"/>
                  <a:gd name="connsiteY1" fmla="*/ 0 h 779001"/>
                  <a:gd name="connsiteX2" fmla="*/ 170113 w 256353"/>
                  <a:gd name="connsiteY2" fmla="*/ 62682 h 779001"/>
                  <a:gd name="connsiteX3" fmla="*/ 167803 w 256353"/>
                  <a:gd name="connsiteY3" fmla="*/ 696258 h 779001"/>
                  <a:gd name="connsiteX4" fmla="*/ 256353 w 256353"/>
                  <a:gd name="connsiteY4" fmla="*/ 775245 h 779001"/>
                  <a:gd name="connsiteX5" fmla="*/ 0 w 256353"/>
                  <a:gd name="connsiteY5" fmla="*/ 779001 h 779001"/>
                  <a:gd name="connsiteX6" fmla="*/ 0 w 256353"/>
                  <a:gd name="connsiteY6" fmla="*/ 779001 h 779001"/>
                  <a:gd name="connsiteX7" fmla="*/ 0 w 256353"/>
                  <a:gd name="connsiteY7" fmla="*/ 62682 h 779001"/>
                  <a:gd name="connsiteX8" fmla="*/ 62682 w 256353"/>
                  <a:gd name="connsiteY8" fmla="*/ 0 h 779001"/>
                  <a:gd name="connsiteX0" fmla="*/ 62682 w 256353"/>
                  <a:gd name="connsiteY0" fmla="*/ 0 h 779001"/>
                  <a:gd name="connsiteX1" fmla="*/ 107431 w 256353"/>
                  <a:gd name="connsiteY1" fmla="*/ 0 h 779001"/>
                  <a:gd name="connsiteX2" fmla="*/ 170113 w 256353"/>
                  <a:gd name="connsiteY2" fmla="*/ 62682 h 779001"/>
                  <a:gd name="connsiteX3" fmla="*/ 167803 w 256353"/>
                  <a:gd name="connsiteY3" fmla="*/ 681971 h 779001"/>
                  <a:gd name="connsiteX4" fmla="*/ 256353 w 256353"/>
                  <a:gd name="connsiteY4" fmla="*/ 775245 h 779001"/>
                  <a:gd name="connsiteX5" fmla="*/ 0 w 256353"/>
                  <a:gd name="connsiteY5" fmla="*/ 779001 h 779001"/>
                  <a:gd name="connsiteX6" fmla="*/ 0 w 256353"/>
                  <a:gd name="connsiteY6" fmla="*/ 779001 h 779001"/>
                  <a:gd name="connsiteX7" fmla="*/ 0 w 256353"/>
                  <a:gd name="connsiteY7" fmla="*/ 62682 h 779001"/>
                  <a:gd name="connsiteX8" fmla="*/ 62682 w 256353"/>
                  <a:gd name="connsiteY8" fmla="*/ 0 h 779001"/>
                  <a:gd name="connsiteX0" fmla="*/ 62682 w 258734"/>
                  <a:gd name="connsiteY0" fmla="*/ 0 h 779001"/>
                  <a:gd name="connsiteX1" fmla="*/ 107431 w 258734"/>
                  <a:gd name="connsiteY1" fmla="*/ 0 h 779001"/>
                  <a:gd name="connsiteX2" fmla="*/ 170113 w 258734"/>
                  <a:gd name="connsiteY2" fmla="*/ 62682 h 779001"/>
                  <a:gd name="connsiteX3" fmla="*/ 167803 w 258734"/>
                  <a:gd name="connsiteY3" fmla="*/ 681971 h 779001"/>
                  <a:gd name="connsiteX4" fmla="*/ 258734 w 258734"/>
                  <a:gd name="connsiteY4" fmla="*/ 772864 h 779001"/>
                  <a:gd name="connsiteX5" fmla="*/ 0 w 258734"/>
                  <a:gd name="connsiteY5" fmla="*/ 779001 h 779001"/>
                  <a:gd name="connsiteX6" fmla="*/ 0 w 258734"/>
                  <a:gd name="connsiteY6" fmla="*/ 779001 h 779001"/>
                  <a:gd name="connsiteX7" fmla="*/ 0 w 258734"/>
                  <a:gd name="connsiteY7" fmla="*/ 62682 h 779001"/>
                  <a:gd name="connsiteX8" fmla="*/ 62682 w 258734"/>
                  <a:gd name="connsiteY8" fmla="*/ 0 h 779001"/>
                  <a:gd name="connsiteX0" fmla="*/ 62682 w 258734"/>
                  <a:gd name="connsiteY0" fmla="*/ 0 h 779796"/>
                  <a:gd name="connsiteX1" fmla="*/ 107431 w 258734"/>
                  <a:gd name="connsiteY1" fmla="*/ 0 h 779796"/>
                  <a:gd name="connsiteX2" fmla="*/ 170113 w 258734"/>
                  <a:gd name="connsiteY2" fmla="*/ 62682 h 779796"/>
                  <a:gd name="connsiteX3" fmla="*/ 167803 w 258734"/>
                  <a:gd name="connsiteY3" fmla="*/ 681971 h 779796"/>
                  <a:gd name="connsiteX4" fmla="*/ 258734 w 258734"/>
                  <a:gd name="connsiteY4" fmla="*/ 772864 h 779796"/>
                  <a:gd name="connsiteX5" fmla="*/ 0 w 258734"/>
                  <a:gd name="connsiteY5" fmla="*/ 779001 h 779796"/>
                  <a:gd name="connsiteX6" fmla="*/ 0 w 258734"/>
                  <a:gd name="connsiteY6" fmla="*/ 779001 h 779796"/>
                  <a:gd name="connsiteX7" fmla="*/ 0 w 258734"/>
                  <a:gd name="connsiteY7" fmla="*/ 62682 h 779796"/>
                  <a:gd name="connsiteX8" fmla="*/ 62682 w 258734"/>
                  <a:gd name="connsiteY8" fmla="*/ 0 h 779796"/>
                  <a:gd name="connsiteX0" fmla="*/ 62682 w 258734"/>
                  <a:gd name="connsiteY0" fmla="*/ 0 h 780781"/>
                  <a:gd name="connsiteX1" fmla="*/ 107431 w 258734"/>
                  <a:gd name="connsiteY1" fmla="*/ 0 h 780781"/>
                  <a:gd name="connsiteX2" fmla="*/ 170113 w 258734"/>
                  <a:gd name="connsiteY2" fmla="*/ 62682 h 780781"/>
                  <a:gd name="connsiteX3" fmla="*/ 167803 w 258734"/>
                  <a:gd name="connsiteY3" fmla="*/ 681971 h 780781"/>
                  <a:gd name="connsiteX4" fmla="*/ 258734 w 258734"/>
                  <a:gd name="connsiteY4" fmla="*/ 772864 h 780781"/>
                  <a:gd name="connsiteX5" fmla="*/ 0 w 258734"/>
                  <a:gd name="connsiteY5" fmla="*/ 779001 h 780781"/>
                  <a:gd name="connsiteX6" fmla="*/ 0 w 258734"/>
                  <a:gd name="connsiteY6" fmla="*/ 779001 h 780781"/>
                  <a:gd name="connsiteX7" fmla="*/ 0 w 258734"/>
                  <a:gd name="connsiteY7" fmla="*/ 62682 h 780781"/>
                  <a:gd name="connsiteX8" fmla="*/ 62682 w 258734"/>
                  <a:gd name="connsiteY8" fmla="*/ 0 h 780781"/>
                  <a:gd name="connsiteX0" fmla="*/ 62682 w 258734"/>
                  <a:gd name="connsiteY0" fmla="*/ 0 h 780781"/>
                  <a:gd name="connsiteX1" fmla="*/ 107431 w 258734"/>
                  <a:gd name="connsiteY1" fmla="*/ 0 h 780781"/>
                  <a:gd name="connsiteX2" fmla="*/ 170113 w 258734"/>
                  <a:gd name="connsiteY2" fmla="*/ 62682 h 780781"/>
                  <a:gd name="connsiteX3" fmla="*/ 167803 w 258734"/>
                  <a:gd name="connsiteY3" fmla="*/ 681971 h 780781"/>
                  <a:gd name="connsiteX4" fmla="*/ 258734 w 258734"/>
                  <a:gd name="connsiteY4" fmla="*/ 772864 h 780781"/>
                  <a:gd name="connsiteX5" fmla="*/ 0 w 258734"/>
                  <a:gd name="connsiteY5" fmla="*/ 779001 h 780781"/>
                  <a:gd name="connsiteX6" fmla="*/ 0 w 258734"/>
                  <a:gd name="connsiteY6" fmla="*/ 779001 h 780781"/>
                  <a:gd name="connsiteX7" fmla="*/ 0 w 258734"/>
                  <a:gd name="connsiteY7" fmla="*/ 62682 h 780781"/>
                  <a:gd name="connsiteX8" fmla="*/ 62682 w 258734"/>
                  <a:gd name="connsiteY8" fmla="*/ 0 h 780781"/>
                  <a:gd name="connsiteX0" fmla="*/ 62682 w 258734"/>
                  <a:gd name="connsiteY0" fmla="*/ 0 h 779796"/>
                  <a:gd name="connsiteX1" fmla="*/ 107431 w 258734"/>
                  <a:gd name="connsiteY1" fmla="*/ 0 h 779796"/>
                  <a:gd name="connsiteX2" fmla="*/ 170113 w 258734"/>
                  <a:gd name="connsiteY2" fmla="*/ 62682 h 779796"/>
                  <a:gd name="connsiteX3" fmla="*/ 167803 w 258734"/>
                  <a:gd name="connsiteY3" fmla="*/ 681971 h 779796"/>
                  <a:gd name="connsiteX4" fmla="*/ 258734 w 258734"/>
                  <a:gd name="connsiteY4" fmla="*/ 772864 h 779796"/>
                  <a:gd name="connsiteX5" fmla="*/ 0 w 258734"/>
                  <a:gd name="connsiteY5" fmla="*/ 779001 h 779796"/>
                  <a:gd name="connsiteX6" fmla="*/ 0 w 258734"/>
                  <a:gd name="connsiteY6" fmla="*/ 779001 h 779796"/>
                  <a:gd name="connsiteX7" fmla="*/ 0 w 258734"/>
                  <a:gd name="connsiteY7" fmla="*/ 62682 h 779796"/>
                  <a:gd name="connsiteX8" fmla="*/ 62682 w 258734"/>
                  <a:gd name="connsiteY8" fmla="*/ 0 h 779796"/>
                  <a:gd name="connsiteX0" fmla="*/ 62682 w 258734"/>
                  <a:gd name="connsiteY0" fmla="*/ 0 h 779796"/>
                  <a:gd name="connsiteX1" fmla="*/ 107431 w 258734"/>
                  <a:gd name="connsiteY1" fmla="*/ 0 h 779796"/>
                  <a:gd name="connsiteX2" fmla="*/ 170113 w 258734"/>
                  <a:gd name="connsiteY2" fmla="*/ 62682 h 779796"/>
                  <a:gd name="connsiteX3" fmla="*/ 167803 w 258734"/>
                  <a:gd name="connsiteY3" fmla="*/ 681971 h 779796"/>
                  <a:gd name="connsiteX4" fmla="*/ 258734 w 258734"/>
                  <a:gd name="connsiteY4" fmla="*/ 772864 h 779796"/>
                  <a:gd name="connsiteX5" fmla="*/ 0 w 258734"/>
                  <a:gd name="connsiteY5" fmla="*/ 779001 h 779796"/>
                  <a:gd name="connsiteX6" fmla="*/ 0 w 258734"/>
                  <a:gd name="connsiteY6" fmla="*/ 779001 h 779796"/>
                  <a:gd name="connsiteX7" fmla="*/ 0 w 258734"/>
                  <a:gd name="connsiteY7" fmla="*/ 62682 h 779796"/>
                  <a:gd name="connsiteX8" fmla="*/ 62682 w 258734"/>
                  <a:gd name="connsiteY8" fmla="*/ 0 h 779796"/>
                  <a:gd name="connsiteX0" fmla="*/ 62682 w 258734"/>
                  <a:gd name="connsiteY0" fmla="*/ 0 h 779796"/>
                  <a:gd name="connsiteX1" fmla="*/ 107431 w 258734"/>
                  <a:gd name="connsiteY1" fmla="*/ 0 h 779796"/>
                  <a:gd name="connsiteX2" fmla="*/ 170113 w 258734"/>
                  <a:gd name="connsiteY2" fmla="*/ 62682 h 779796"/>
                  <a:gd name="connsiteX3" fmla="*/ 167803 w 258734"/>
                  <a:gd name="connsiteY3" fmla="*/ 681971 h 779796"/>
                  <a:gd name="connsiteX4" fmla="*/ 258734 w 258734"/>
                  <a:gd name="connsiteY4" fmla="*/ 772864 h 779796"/>
                  <a:gd name="connsiteX5" fmla="*/ 0 w 258734"/>
                  <a:gd name="connsiteY5" fmla="*/ 779001 h 779796"/>
                  <a:gd name="connsiteX6" fmla="*/ 0 w 258734"/>
                  <a:gd name="connsiteY6" fmla="*/ 779001 h 779796"/>
                  <a:gd name="connsiteX7" fmla="*/ 0 w 258734"/>
                  <a:gd name="connsiteY7" fmla="*/ 62682 h 779796"/>
                  <a:gd name="connsiteX8" fmla="*/ 62682 w 258734"/>
                  <a:gd name="connsiteY8" fmla="*/ 0 h 779796"/>
                  <a:gd name="connsiteX0" fmla="*/ 62682 w 258734"/>
                  <a:gd name="connsiteY0" fmla="*/ 0 h 779001"/>
                  <a:gd name="connsiteX1" fmla="*/ 107431 w 258734"/>
                  <a:gd name="connsiteY1" fmla="*/ 0 h 779001"/>
                  <a:gd name="connsiteX2" fmla="*/ 170113 w 258734"/>
                  <a:gd name="connsiteY2" fmla="*/ 62682 h 779001"/>
                  <a:gd name="connsiteX3" fmla="*/ 167803 w 258734"/>
                  <a:gd name="connsiteY3" fmla="*/ 681971 h 779001"/>
                  <a:gd name="connsiteX4" fmla="*/ 258734 w 258734"/>
                  <a:gd name="connsiteY4" fmla="*/ 772864 h 779001"/>
                  <a:gd name="connsiteX5" fmla="*/ 0 w 258734"/>
                  <a:gd name="connsiteY5" fmla="*/ 779001 h 779001"/>
                  <a:gd name="connsiteX6" fmla="*/ 0 w 258734"/>
                  <a:gd name="connsiteY6" fmla="*/ 779001 h 779001"/>
                  <a:gd name="connsiteX7" fmla="*/ 0 w 258734"/>
                  <a:gd name="connsiteY7" fmla="*/ 62682 h 779001"/>
                  <a:gd name="connsiteX8" fmla="*/ 62682 w 258734"/>
                  <a:gd name="connsiteY8" fmla="*/ 0 h 779001"/>
                  <a:gd name="connsiteX0" fmla="*/ 62682 w 258734"/>
                  <a:gd name="connsiteY0" fmla="*/ 0 h 779001"/>
                  <a:gd name="connsiteX1" fmla="*/ 107431 w 258734"/>
                  <a:gd name="connsiteY1" fmla="*/ 0 h 779001"/>
                  <a:gd name="connsiteX2" fmla="*/ 170113 w 258734"/>
                  <a:gd name="connsiteY2" fmla="*/ 62682 h 779001"/>
                  <a:gd name="connsiteX3" fmla="*/ 167803 w 258734"/>
                  <a:gd name="connsiteY3" fmla="*/ 681971 h 779001"/>
                  <a:gd name="connsiteX4" fmla="*/ 258734 w 258734"/>
                  <a:gd name="connsiteY4" fmla="*/ 772864 h 779001"/>
                  <a:gd name="connsiteX5" fmla="*/ 0 w 258734"/>
                  <a:gd name="connsiteY5" fmla="*/ 779001 h 779001"/>
                  <a:gd name="connsiteX6" fmla="*/ 0 w 258734"/>
                  <a:gd name="connsiteY6" fmla="*/ 779001 h 779001"/>
                  <a:gd name="connsiteX7" fmla="*/ 0 w 258734"/>
                  <a:gd name="connsiteY7" fmla="*/ 62682 h 779001"/>
                  <a:gd name="connsiteX8" fmla="*/ 62682 w 258734"/>
                  <a:gd name="connsiteY8" fmla="*/ 0 h 779001"/>
                  <a:gd name="connsiteX0" fmla="*/ 62682 w 258734"/>
                  <a:gd name="connsiteY0" fmla="*/ 0 h 779001"/>
                  <a:gd name="connsiteX1" fmla="*/ 107431 w 258734"/>
                  <a:gd name="connsiteY1" fmla="*/ 0 h 779001"/>
                  <a:gd name="connsiteX2" fmla="*/ 170113 w 258734"/>
                  <a:gd name="connsiteY2" fmla="*/ 62682 h 779001"/>
                  <a:gd name="connsiteX3" fmla="*/ 167803 w 258734"/>
                  <a:gd name="connsiteY3" fmla="*/ 681971 h 779001"/>
                  <a:gd name="connsiteX4" fmla="*/ 258734 w 258734"/>
                  <a:gd name="connsiteY4" fmla="*/ 772864 h 779001"/>
                  <a:gd name="connsiteX5" fmla="*/ 0 w 258734"/>
                  <a:gd name="connsiteY5" fmla="*/ 779001 h 779001"/>
                  <a:gd name="connsiteX6" fmla="*/ 0 w 258734"/>
                  <a:gd name="connsiteY6" fmla="*/ 779001 h 779001"/>
                  <a:gd name="connsiteX7" fmla="*/ 0 w 258734"/>
                  <a:gd name="connsiteY7" fmla="*/ 62682 h 779001"/>
                  <a:gd name="connsiteX8" fmla="*/ 62682 w 258734"/>
                  <a:gd name="connsiteY8" fmla="*/ 0 h 779001"/>
                  <a:gd name="connsiteX0" fmla="*/ 62682 w 258734"/>
                  <a:gd name="connsiteY0" fmla="*/ 0 h 779001"/>
                  <a:gd name="connsiteX1" fmla="*/ 107431 w 258734"/>
                  <a:gd name="connsiteY1" fmla="*/ 0 h 779001"/>
                  <a:gd name="connsiteX2" fmla="*/ 170113 w 258734"/>
                  <a:gd name="connsiteY2" fmla="*/ 62682 h 779001"/>
                  <a:gd name="connsiteX3" fmla="*/ 167803 w 258734"/>
                  <a:gd name="connsiteY3" fmla="*/ 681971 h 779001"/>
                  <a:gd name="connsiteX4" fmla="*/ 258734 w 258734"/>
                  <a:gd name="connsiteY4" fmla="*/ 772864 h 779001"/>
                  <a:gd name="connsiteX5" fmla="*/ 0 w 258734"/>
                  <a:gd name="connsiteY5" fmla="*/ 779001 h 779001"/>
                  <a:gd name="connsiteX6" fmla="*/ 0 w 258734"/>
                  <a:gd name="connsiteY6" fmla="*/ 779001 h 779001"/>
                  <a:gd name="connsiteX7" fmla="*/ 0 w 258734"/>
                  <a:gd name="connsiteY7" fmla="*/ 62682 h 779001"/>
                  <a:gd name="connsiteX8" fmla="*/ 62682 w 258734"/>
                  <a:gd name="connsiteY8" fmla="*/ 0 h 779001"/>
                  <a:gd name="connsiteX0" fmla="*/ 62682 w 258734"/>
                  <a:gd name="connsiteY0" fmla="*/ 0 h 779001"/>
                  <a:gd name="connsiteX1" fmla="*/ 107431 w 258734"/>
                  <a:gd name="connsiteY1" fmla="*/ 0 h 779001"/>
                  <a:gd name="connsiteX2" fmla="*/ 170113 w 258734"/>
                  <a:gd name="connsiteY2" fmla="*/ 62682 h 779001"/>
                  <a:gd name="connsiteX3" fmla="*/ 167803 w 258734"/>
                  <a:gd name="connsiteY3" fmla="*/ 681971 h 779001"/>
                  <a:gd name="connsiteX4" fmla="*/ 258734 w 258734"/>
                  <a:gd name="connsiteY4" fmla="*/ 772864 h 779001"/>
                  <a:gd name="connsiteX5" fmla="*/ 0 w 258734"/>
                  <a:gd name="connsiteY5" fmla="*/ 779001 h 779001"/>
                  <a:gd name="connsiteX6" fmla="*/ 0 w 258734"/>
                  <a:gd name="connsiteY6" fmla="*/ 779001 h 779001"/>
                  <a:gd name="connsiteX7" fmla="*/ 0 w 258734"/>
                  <a:gd name="connsiteY7" fmla="*/ 62682 h 779001"/>
                  <a:gd name="connsiteX8" fmla="*/ 62682 w 258734"/>
                  <a:gd name="connsiteY8" fmla="*/ 0 h 7790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58734" h="779001">
                    <a:moveTo>
                      <a:pt x="62682" y="0"/>
                    </a:moveTo>
                    <a:lnTo>
                      <a:pt x="107431" y="0"/>
                    </a:lnTo>
                    <a:cubicBezTo>
                      <a:pt x="142049" y="0"/>
                      <a:pt x="170113" y="28064"/>
                      <a:pt x="170113" y="62682"/>
                    </a:cubicBezTo>
                    <a:lnTo>
                      <a:pt x="167803" y="681971"/>
                    </a:lnTo>
                    <a:cubicBezTo>
                      <a:pt x="171810" y="768006"/>
                      <a:pt x="248616" y="773363"/>
                      <a:pt x="258734" y="772864"/>
                    </a:cubicBezTo>
                    <a:cubicBezTo>
                      <a:pt x="198541" y="778985"/>
                      <a:pt x="82275" y="776955"/>
                      <a:pt x="0" y="779001"/>
                    </a:cubicBezTo>
                    <a:lnTo>
                      <a:pt x="0" y="779001"/>
                    </a:lnTo>
                    <a:lnTo>
                      <a:pt x="0" y="62682"/>
                    </a:lnTo>
                    <a:cubicBezTo>
                      <a:pt x="0" y="28064"/>
                      <a:pt x="28064" y="0"/>
                      <a:pt x="62682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57687C">
                      <a:lumMod val="50000"/>
                    </a:srgbClr>
                  </a:gs>
                  <a:gs pos="52000">
                    <a:srgbClr val="57687C">
                      <a:lumMod val="90000"/>
                    </a:srgbClr>
                  </a:gs>
                  <a:gs pos="100000">
                    <a:srgbClr val="57687C">
                      <a:lumMod val="50000"/>
                    </a:srgbClr>
                  </a:gs>
                </a:gsLst>
                <a:lin ang="8100000" scaled="0"/>
                <a:tileRect/>
              </a:gradFill>
              <a:ln>
                <a:noFill/>
              </a:ln>
              <a:effectLst>
                <a:outerShdw blurRad="127000" dist="38100" dir="8100000" sx="102000" sy="102000" algn="tr" rotWithShape="0">
                  <a:sysClr val="window" lastClr="FFFFFF">
                    <a:lumMod val="65000"/>
                    <a:alpha val="81000"/>
                  </a:sys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58" name="Rounded Rectangle 2">
                <a:extLst>
                  <a:ext uri="{FF2B5EF4-FFF2-40B4-BE49-F238E27FC236}">
                    <a16:creationId xmlns:a16="http://schemas.microsoft.com/office/drawing/2014/main" id="{97CE2FAD-27AD-4CD8-B65A-D987CF72F4DA}"/>
                  </a:ext>
                </a:extLst>
              </p:cNvPr>
              <p:cNvSpPr/>
              <p:nvPr/>
            </p:nvSpPr>
            <p:spPr>
              <a:xfrm>
                <a:off x="2933874" y="1543435"/>
                <a:ext cx="1167613" cy="634680"/>
              </a:xfrm>
              <a:custGeom>
                <a:avLst/>
                <a:gdLst>
                  <a:gd name="connsiteX0" fmla="*/ 0 w 1219506"/>
                  <a:gd name="connsiteY0" fmla="*/ 112749 h 626455"/>
                  <a:gd name="connsiteX1" fmla="*/ 112749 w 1219506"/>
                  <a:gd name="connsiteY1" fmla="*/ 0 h 626455"/>
                  <a:gd name="connsiteX2" fmla="*/ 1106757 w 1219506"/>
                  <a:gd name="connsiteY2" fmla="*/ 0 h 626455"/>
                  <a:gd name="connsiteX3" fmla="*/ 1219506 w 1219506"/>
                  <a:gd name="connsiteY3" fmla="*/ 112749 h 626455"/>
                  <a:gd name="connsiteX4" fmla="*/ 1219506 w 1219506"/>
                  <a:gd name="connsiteY4" fmla="*/ 513706 h 626455"/>
                  <a:gd name="connsiteX5" fmla="*/ 1106757 w 1219506"/>
                  <a:gd name="connsiteY5" fmla="*/ 626455 h 626455"/>
                  <a:gd name="connsiteX6" fmla="*/ 112749 w 1219506"/>
                  <a:gd name="connsiteY6" fmla="*/ 626455 h 626455"/>
                  <a:gd name="connsiteX7" fmla="*/ 0 w 1219506"/>
                  <a:gd name="connsiteY7" fmla="*/ 513706 h 626455"/>
                  <a:gd name="connsiteX8" fmla="*/ 0 w 1219506"/>
                  <a:gd name="connsiteY8" fmla="*/ 112749 h 626455"/>
                  <a:gd name="connsiteX0" fmla="*/ 0 w 1226205"/>
                  <a:gd name="connsiteY0" fmla="*/ 112749 h 654417"/>
                  <a:gd name="connsiteX1" fmla="*/ 112749 w 1226205"/>
                  <a:gd name="connsiteY1" fmla="*/ 0 h 654417"/>
                  <a:gd name="connsiteX2" fmla="*/ 1106757 w 1226205"/>
                  <a:gd name="connsiteY2" fmla="*/ 0 h 654417"/>
                  <a:gd name="connsiteX3" fmla="*/ 1219506 w 1226205"/>
                  <a:gd name="connsiteY3" fmla="*/ 112749 h 654417"/>
                  <a:gd name="connsiteX4" fmla="*/ 1219506 w 1226205"/>
                  <a:gd name="connsiteY4" fmla="*/ 513706 h 654417"/>
                  <a:gd name="connsiteX5" fmla="*/ 1106757 w 1226205"/>
                  <a:gd name="connsiteY5" fmla="*/ 626455 h 654417"/>
                  <a:gd name="connsiteX6" fmla="*/ 112749 w 1226205"/>
                  <a:gd name="connsiteY6" fmla="*/ 626455 h 654417"/>
                  <a:gd name="connsiteX7" fmla="*/ 0 w 1226205"/>
                  <a:gd name="connsiteY7" fmla="*/ 513706 h 654417"/>
                  <a:gd name="connsiteX8" fmla="*/ 0 w 1226205"/>
                  <a:gd name="connsiteY8" fmla="*/ 112749 h 654417"/>
                  <a:gd name="connsiteX0" fmla="*/ 0 w 1255135"/>
                  <a:gd name="connsiteY0" fmla="*/ 112749 h 661463"/>
                  <a:gd name="connsiteX1" fmla="*/ 112749 w 1255135"/>
                  <a:gd name="connsiteY1" fmla="*/ 0 h 661463"/>
                  <a:gd name="connsiteX2" fmla="*/ 1106757 w 1255135"/>
                  <a:gd name="connsiteY2" fmla="*/ 0 h 661463"/>
                  <a:gd name="connsiteX3" fmla="*/ 1219506 w 1255135"/>
                  <a:gd name="connsiteY3" fmla="*/ 112749 h 661463"/>
                  <a:gd name="connsiteX4" fmla="*/ 1219506 w 1255135"/>
                  <a:gd name="connsiteY4" fmla="*/ 513706 h 661463"/>
                  <a:gd name="connsiteX5" fmla="*/ 1106757 w 1255135"/>
                  <a:gd name="connsiteY5" fmla="*/ 626455 h 661463"/>
                  <a:gd name="connsiteX6" fmla="*/ 112749 w 1255135"/>
                  <a:gd name="connsiteY6" fmla="*/ 626455 h 661463"/>
                  <a:gd name="connsiteX7" fmla="*/ 0 w 1255135"/>
                  <a:gd name="connsiteY7" fmla="*/ 513706 h 661463"/>
                  <a:gd name="connsiteX8" fmla="*/ 0 w 1255135"/>
                  <a:gd name="connsiteY8" fmla="*/ 112749 h 661463"/>
                  <a:gd name="connsiteX0" fmla="*/ 0 w 1237115"/>
                  <a:gd name="connsiteY0" fmla="*/ 112749 h 680013"/>
                  <a:gd name="connsiteX1" fmla="*/ 112749 w 1237115"/>
                  <a:gd name="connsiteY1" fmla="*/ 0 h 680013"/>
                  <a:gd name="connsiteX2" fmla="*/ 1106757 w 1237115"/>
                  <a:gd name="connsiteY2" fmla="*/ 0 h 680013"/>
                  <a:gd name="connsiteX3" fmla="*/ 1219506 w 1237115"/>
                  <a:gd name="connsiteY3" fmla="*/ 112749 h 680013"/>
                  <a:gd name="connsiteX4" fmla="*/ 1219506 w 1237115"/>
                  <a:gd name="connsiteY4" fmla="*/ 513706 h 680013"/>
                  <a:gd name="connsiteX5" fmla="*/ 1106757 w 1237115"/>
                  <a:gd name="connsiteY5" fmla="*/ 626455 h 680013"/>
                  <a:gd name="connsiteX6" fmla="*/ 112749 w 1237115"/>
                  <a:gd name="connsiteY6" fmla="*/ 626455 h 680013"/>
                  <a:gd name="connsiteX7" fmla="*/ 0 w 1237115"/>
                  <a:gd name="connsiteY7" fmla="*/ 513706 h 680013"/>
                  <a:gd name="connsiteX8" fmla="*/ 0 w 1237115"/>
                  <a:gd name="connsiteY8" fmla="*/ 112749 h 680013"/>
                  <a:gd name="connsiteX0" fmla="*/ 0 w 1232616"/>
                  <a:gd name="connsiteY0" fmla="*/ 112749 h 687313"/>
                  <a:gd name="connsiteX1" fmla="*/ 112749 w 1232616"/>
                  <a:gd name="connsiteY1" fmla="*/ 0 h 687313"/>
                  <a:gd name="connsiteX2" fmla="*/ 1106757 w 1232616"/>
                  <a:gd name="connsiteY2" fmla="*/ 0 h 687313"/>
                  <a:gd name="connsiteX3" fmla="*/ 1219506 w 1232616"/>
                  <a:gd name="connsiteY3" fmla="*/ 112749 h 687313"/>
                  <a:gd name="connsiteX4" fmla="*/ 1219506 w 1232616"/>
                  <a:gd name="connsiteY4" fmla="*/ 513706 h 687313"/>
                  <a:gd name="connsiteX5" fmla="*/ 1106757 w 1232616"/>
                  <a:gd name="connsiteY5" fmla="*/ 626455 h 687313"/>
                  <a:gd name="connsiteX6" fmla="*/ 112749 w 1232616"/>
                  <a:gd name="connsiteY6" fmla="*/ 626455 h 687313"/>
                  <a:gd name="connsiteX7" fmla="*/ 0 w 1232616"/>
                  <a:gd name="connsiteY7" fmla="*/ 513706 h 687313"/>
                  <a:gd name="connsiteX8" fmla="*/ 0 w 1232616"/>
                  <a:gd name="connsiteY8" fmla="*/ 112749 h 687313"/>
                  <a:gd name="connsiteX0" fmla="*/ 0 w 1221165"/>
                  <a:gd name="connsiteY0" fmla="*/ 112749 h 687313"/>
                  <a:gd name="connsiteX1" fmla="*/ 112749 w 1221165"/>
                  <a:gd name="connsiteY1" fmla="*/ 0 h 687313"/>
                  <a:gd name="connsiteX2" fmla="*/ 1106757 w 1221165"/>
                  <a:gd name="connsiteY2" fmla="*/ 0 h 687313"/>
                  <a:gd name="connsiteX3" fmla="*/ 1219506 w 1221165"/>
                  <a:gd name="connsiteY3" fmla="*/ 112749 h 687313"/>
                  <a:gd name="connsiteX4" fmla="*/ 1219506 w 1221165"/>
                  <a:gd name="connsiteY4" fmla="*/ 513706 h 687313"/>
                  <a:gd name="connsiteX5" fmla="*/ 1106757 w 1221165"/>
                  <a:gd name="connsiteY5" fmla="*/ 626455 h 687313"/>
                  <a:gd name="connsiteX6" fmla="*/ 112749 w 1221165"/>
                  <a:gd name="connsiteY6" fmla="*/ 626455 h 687313"/>
                  <a:gd name="connsiteX7" fmla="*/ 0 w 1221165"/>
                  <a:gd name="connsiteY7" fmla="*/ 513706 h 687313"/>
                  <a:gd name="connsiteX8" fmla="*/ 0 w 1221165"/>
                  <a:gd name="connsiteY8" fmla="*/ 112749 h 687313"/>
                  <a:gd name="connsiteX0" fmla="*/ 0 w 1234996"/>
                  <a:gd name="connsiteY0" fmla="*/ 112749 h 676420"/>
                  <a:gd name="connsiteX1" fmla="*/ 112749 w 1234996"/>
                  <a:gd name="connsiteY1" fmla="*/ 0 h 676420"/>
                  <a:gd name="connsiteX2" fmla="*/ 1106757 w 1234996"/>
                  <a:gd name="connsiteY2" fmla="*/ 0 h 676420"/>
                  <a:gd name="connsiteX3" fmla="*/ 1219506 w 1234996"/>
                  <a:gd name="connsiteY3" fmla="*/ 112749 h 676420"/>
                  <a:gd name="connsiteX4" fmla="*/ 1219506 w 1234996"/>
                  <a:gd name="connsiteY4" fmla="*/ 513706 h 676420"/>
                  <a:gd name="connsiteX5" fmla="*/ 1106757 w 1234996"/>
                  <a:gd name="connsiteY5" fmla="*/ 626455 h 676420"/>
                  <a:gd name="connsiteX6" fmla="*/ 112749 w 1234996"/>
                  <a:gd name="connsiteY6" fmla="*/ 626455 h 676420"/>
                  <a:gd name="connsiteX7" fmla="*/ 0 w 1234996"/>
                  <a:gd name="connsiteY7" fmla="*/ 513706 h 676420"/>
                  <a:gd name="connsiteX8" fmla="*/ 0 w 1234996"/>
                  <a:gd name="connsiteY8" fmla="*/ 112749 h 676420"/>
                  <a:gd name="connsiteX0" fmla="*/ 0 w 1232419"/>
                  <a:gd name="connsiteY0" fmla="*/ 112749 h 669377"/>
                  <a:gd name="connsiteX1" fmla="*/ 112749 w 1232419"/>
                  <a:gd name="connsiteY1" fmla="*/ 0 h 669377"/>
                  <a:gd name="connsiteX2" fmla="*/ 1106757 w 1232419"/>
                  <a:gd name="connsiteY2" fmla="*/ 0 h 669377"/>
                  <a:gd name="connsiteX3" fmla="*/ 1219506 w 1232419"/>
                  <a:gd name="connsiteY3" fmla="*/ 112749 h 669377"/>
                  <a:gd name="connsiteX4" fmla="*/ 1219506 w 1232419"/>
                  <a:gd name="connsiteY4" fmla="*/ 513706 h 669377"/>
                  <a:gd name="connsiteX5" fmla="*/ 1106757 w 1232419"/>
                  <a:gd name="connsiteY5" fmla="*/ 626455 h 669377"/>
                  <a:gd name="connsiteX6" fmla="*/ 112749 w 1232419"/>
                  <a:gd name="connsiteY6" fmla="*/ 626455 h 669377"/>
                  <a:gd name="connsiteX7" fmla="*/ 0 w 1232419"/>
                  <a:gd name="connsiteY7" fmla="*/ 513706 h 669377"/>
                  <a:gd name="connsiteX8" fmla="*/ 0 w 1232419"/>
                  <a:gd name="connsiteY8" fmla="*/ 112749 h 669377"/>
                  <a:gd name="connsiteX0" fmla="*/ 0 w 1234407"/>
                  <a:gd name="connsiteY0" fmla="*/ 112749 h 678741"/>
                  <a:gd name="connsiteX1" fmla="*/ 112749 w 1234407"/>
                  <a:gd name="connsiteY1" fmla="*/ 0 h 678741"/>
                  <a:gd name="connsiteX2" fmla="*/ 1106757 w 1234407"/>
                  <a:gd name="connsiteY2" fmla="*/ 0 h 678741"/>
                  <a:gd name="connsiteX3" fmla="*/ 1219506 w 1234407"/>
                  <a:gd name="connsiteY3" fmla="*/ 112749 h 678741"/>
                  <a:gd name="connsiteX4" fmla="*/ 1219506 w 1234407"/>
                  <a:gd name="connsiteY4" fmla="*/ 513706 h 678741"/>
                  <a:gd name="connsiteX5" fmla="*/ 1106757 w 1234407"/>
                  <a:gd name="connsiteY5" fmla="*/ 626455 h 678741"/>
                  <a:gd name="connsiteX6" fmla="*/ 112749 w 1234407"/>
                  <a:gd name="connsiteY6" fmla="*/ 626455 h 678741"/>
                  <a:gd name="connsiteX7" fmla="*/ 0 w 1234407"/>
                  <a:gd name="connsiteY7" fmla="*/ 513706 h 678741"/>
                  <a:gd name="connsiteX8" fmla="*/ 0 w 1234407"/>
                  <a:gd name="connsiteY8" fmla="*/ 112749 h 678741"/>
                  <a:gd name="connsiteX0" fmla="*/ 0 w 1234407"/>
                  <a:gd name="connsiteY0" fmla="*/ 112749 h 686635"/>
                  <a:gd name="connsiteX1" fmla="*/ 112749 w 1234407"/>
                  <a:gd name="connsiteY1" fmla="*/ 0 h 686635"/>
                  <a:gd name="connsiteX2" fmla="*/ 1106757 w 1234407"/>
                  <a:gd name="connsiteY2" fmla="*/ 0 h 686635"/>
                  <a:gd name="connsiteX3" fmla="*/ 1219506 w 1234407"/>
                  <a:gd name="connsiteY3" fmla="*/ 112749 h 686635"/>
                  <a:gd name="connsiteX4" fmla="*/ 1219506 w 1234407"/>
                  <a:gd name="connsiteY4" fmla="*/ 513706 h 686635"/>
                  <a:gd name="connsiteX5" fmla="*/ 1106757 w 1234407"/>
                  <a:gd name="connsiteY5" fmla="*/ 626455 h 686635"/>
                  <a:gd name="connsiteX6" fmla="*/ 112749 w 1234407"/>
                  <a:gd name="connsiteY6" fmla="*/ 626455 h 686635"/>
                  <a:gd name="connsiteX7" fmla="*/ 0 w 1234407"/>
                  <a:gd name="connsiteY7" fmla="*/ 513706 h 686635"/>
                  <a:gd name="connsiteX8" fmla="*/ 0 w 1234407"/>
                  <a:gd name="connsiteY8" fmla="*/ 112749 h 686635"/>
                  <a:gd name="connsiteX0" fmla="*/ 0 w 1226959"/>
                  <a:gd name="connsiteY0" fmla="*/ 112749 h 666939"/>
                  <a:gd name="connsiteX1" fmla="*/ 112749 w 1226959"/>
                  <a:gd name="connsiteY1" fmla="*/ 0 h 666939"/>
                  <a:gd name="connsiteX2" fmla="*/ 1106757 w 1226959"/>
                  <a:gd name="connsiteY2" fmla="*/ 0 h 666939"/>
                  <a:gd name="connsiteX3" fmla="*/ 1219506 w 1226959"/>
                  <a:gd name="connsiteY3" fmla="*/ 112749 h 666939"/>
                  <a:gd name="connsiteX4" fmla="*/ 1219506 w 1226959"/>
                  <a:gd name="connsiteY4" fmla="*/ 513706 h 666939"/>
                  <a:gd name="connsiteX5" fmla="*/ 1106757 w 1226959"/>
                  <a:gd name="connsiteY5" fmla="*/ 626455 h 666939"/>
                  <a:gd name="connsiteX6" fmla="*/ 112749 w 1226959"/>
                  <a:gd name="connsiteY6" fmla="*/ 626455 h 666939"/>
                  <a:gd name="connsiteX7" fmla="*/ 0 w 1226959"/>
                  <a:gd name="connsiteY7" fmla="*/ 513706 h 666939"/>
                  <a:gd name="connsiteX8" fmla="*/ 0 w 1226959"/>
                  <a:gd name="connsiteY8" fmla="*/ 112749 h 6669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26959" h="666939">
                    <a:moveTo>
                      <a:pt x="0" y="112749"/>
                    </a:moveTo>
                    <a:cubicBezTo>
                      <a:pt x="0" y="50479"/>
                      <a:pt x="50479" y="0"/>
                      <a:pt x="112749" y="0"/>
                    </a:cubicBezTo>
                    <a:lnTo>
                      <a:pt x="1106757" y="0"/>
                    </a:lnTo>
                    <a:cubicBezTo>
                      <a:pt x="1169027" y="0"/>
                      <a:pt x="1219506" y="50479"/>
                      <a:pt x="1219506" y="112749"/>
                    </a:cubicBezTo>
                    <a:lnTo>
                      <a:pt x="1219506" y="513706"/>
                    </a:lnTo>
                    <a:cubicBezTo>
                      <a:pt x="1219506" y="781562"/>
                      <a:pt x="1270287" y="614181"/>
                      <a:pt x="1106757" y="626455"/>
                    </a:cubicBezTo>
                    <a:lnTo>
                      <a:pt x="112749" y="626455"/>
                    </a:lnTo>
                    <a:cubicBezTo>
                      <a:pt x="50479" y="626455"/>
                      <a:pt x="0" y="575976"/>
                      <a:pt x="0" y="513706"/>
                    </a:cubicBezTo>
                    <a:lnTo>
                      <a:pt x="0" y="11274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57687C"/>
                  </a:gs>
                  <a:gs pos="91000">
                    <a:srgbClr val="57687C"/>
                  </a:gs>
                  <a:gs pos="100000">
                    <a:srgbClr val="4CD3FF">
                      <a:lumMod val="10000"/>
                      <a:lumOff val="90000"/>
                    </a:srgb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127000" dist="38100" dir="8100000" algn="tr" rotWithShape="0">
                  <a:prstClr val="black">
                    <a:alpha val="33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</p:grp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583622F3-FD23-48D2-866E-43F14178085D}"/>
                </a:ext>
              </a:extLst>
            </p:cNvPr>
            <p:cNvSpPr txBox="1"/>
            <p:nvPr/>
          </p:nvSpPr>
          <p:spPr>
            <a:xfrm>
              <a:off x="66844" y="2648099"/>
              <a:ext cx="72612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ko-KR" sz="1600" b="1" dirty="0">
                  <a:solidFill>
                    <a:prstClr val="white"/>
                  </a:solidFill>
                  <a:latin typeface="Arial"/>
                  <a:cs typeface="Arial" pitchFamily="34" charset="0"/>
                </a:rPr>
                <a:t>2017</a:t>
              </a:r>
              <a:endParaRPr lang="ko-KR" altLang="en-US" sz="1600" b="1" dirty="0">
                <a:solidFill>
                  <a:prstClr val="white"/>
                </a:solidFill>
                <a:latin typeface="Arial"/>
                <a:cs typeface="Arial" pitchFamily="34" charset="0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23264659-F557-4E46-8538-24F6C84FE575}"/>
                </a:ext>
              </a:extLst>
            </p:cNvPr>
            <p:cNvSpPr txBox="1"/>
            <p:nvPr/>
          </p:nvSpPr>
          <p:spPr>
            <a:xfrm>
              <a:off x="1479775" y="2782891"/>
              <a:ext cx="1388457" cy="738664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ko-KR" sz="1400" b="1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Arial"/>
                  <a:cs typeface="Arial" pitchFamily="34" charset="0"/>
                </a:rPr>
                <a:t>Japan   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ko-KR" sz="1400" b="1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Arial"/>
                  <a:cs typeface="Arial" pitchFamily="34" charset="0"/>
                </a:rPr>
                <a:t> Maldives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ko-KR" sz="1400" b="1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Arial"/>
                  <a:cs typeface="Arial" pitchFamily="34" charset="0"/>
                </a:rPr>
                <a:t>Saudi Arabia</a:t>
              </a:r>
            </a:p>
          </p:txBody>
        </p:sp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BFC0089B-233A-46FD-8258-18DDC19F1631}"/>
                </a:ext>
              </a:extLst>
            </p:cNvPr>
            <p:cNvGrpSpPr/>
            <p:nvPr/>
          </p:nvGrpSpPr>
          <p:grpSpPr>
            <a:xfrm>
              <a:off x="-527" y="4428585"/>
              <a:ext cx="2892968" cy="914802"/>
              <a:chOff x="3557403" y="2614935"/>
              <a:chExt cx="2382749" cy="914802"/>
            </a:xfrm>
          </p:grpSpPr>
          <p:sp>
            <p:nvSpPr>
              <p:cNvPr id="68" name="Rounded Rectangle 73">
                <a:extLst>
                  <a:ext uri="{FF2B5EF4-FFF2-40B4-BE49-F238E27FC236}">
                    <a16:creationId xmlns:a16="http://schemas.microsoft.com/office/drawing/2014/main" id="{B77C2EA2-0871-4D82-9C9A-D5840138091F}"/>
                  </a:ext>
                </a:extLst>
              </p:cNvPr>
              <p:cNvSpPr/>
              <p:nvPr/>
            </p:nvSpPr>
            <p:spPr>
              <a:xfrm>
                <a:off x="3980071" y="2913012"/>
                <a:ext cx="1960081" cy="616725"/>
              </a:xfrm>
              <a:prstGeom prst="roundRect">
                <a:avLst>
                  <a:gd name="adj" fmla="val 17998"/>
                </a:avLst>
              </a:prstGeom>
              <a:gradFill flip="none" rotWithShape="1">
                <a:gsLst>
                  <a:gs pos="0">
                    <a:sysClr val="window" lastClr="FFFFFF">
                      <a:lumMod val="85000"/>
                    </a:sysClr>
                  </a:gs>
                  <a:gs pos="100000">
                    <a:sysClr val="window" lastClr="FFFFFF"/>
                  </a:gs>
                </a:gsLst>
                <a:lin ang="8100000" scaled="1"/>
                <a:tileRect/>
              </a:gradFill>
              <a:ln>
                <a:gradFill flip="none" rotWithShape="1">
                  <a:gsLst>
                    <a:gs pos="0">
                      <a:sysClr val="window" lastClr="FFFFFF"/>
                    </a:gs>
                    <a:gs pos="100000">
                      <a:sysClr val="window" lastClr="FFFFFF">
                        <a:lumMod val="75000"/>
                      </a:sysClr>
                    </a:gs>
                  </a:gsLst>
                  <a:lin ang="8100000" scaled="1"/>
                  <a:tileRect/>
                </a:gradFill>
              </a:ln>
              <a:effectLst>
                <a:outerShdw blurRad="127000" dist="38100" dir="8100000" algn="tr" rotWithShape="0">
                  <a:prstClr val="black">
                    <a:alpha val="33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69" name="Round Same Side Corner Rectangle 16">
                <a:extLst>
                  <a:ext uri="{FF2B5EF4-FFF2-40B4-BE49-F238E27FC236}">
                    <a16:creationId xmlns:a16="http://schemas.microsoft.com/office/drawing/2014/main" id="{F128E970-8FAC-4D6D-A34F-A4278BC12E76}"/>
                  </a:ext>
                </a:extLst>
              </p:cNvPr>
              <p:cNvSpPr/>
              <p:nvPr/>
            </p:nvSpPr>
            <p:spPr>
              <a:xfrm rot="5400000">
                <a:off x="4221785" y="2963537"/>
                <a:ext cx="246219" cy="741322"/>
              </a:xfrm>
              <a:custGeom>
                <a:avLst/>
                <a:gdLst>
                  <a:gd name="connsiteX0" fmla="*/ 62682 w 170113"/>
                  <a:gd name="connsiteY0" fmla="*/ 0 h 779001"/>
                  <a:gd name="connsiteX1" fmla="*/ 107431 w 170113"/>
                  <a:gd name="connsiteY1" fmla="*/ 0 h 779001"/>
                  <a:gd name="connsiteX2" fmla="*/ 170113 w 170113"/>
                  <a:gd name="connsiteY2" fmla="*/ 62682 h 779001"/>
                  <a:gd name="connsiteX3" fmla="*/ 170113 w 170113"/>
                  <a:gd name="connsiteY3" fmla="*/ 779001 h 779001"/>
                  <a:gd name="connsiteX4" fmla="*/ 170113 w 170113"/>
                  <a:gd name="connsiteY4" fmla="*/ 779001 h 779001"/>
                  <a:gd name="connsiteX5" fmla="*/ 0 w 170113"/>
                  <a:gd name="connsiteY5" fmla="*/ 779001 h 779001"/>
                  <a:gd name="connsiteX6" fmla="*/ 0 w 170113"/>
                  <a:gd name="connsiteY6" fmla="*/ 779001 h 779001"/>
                  <a:gd name="connsiteX7" fmla="*/ 0 w 170113"/>
                  <a:gd name="connsiteY7" fmla="*/ 62682 h 779001"/>
                  <a:gd name="connsiteX8" fmla="*/ 62682 w 170113"/>
                  <a:gd name="connsiteY8" fmla="*/ 0 h 779001"/>
                  <a:gd name="connsiteX0" fmla="*/ 62682 w 170113"/>
                  <a:gd name="connsiteY0" fmla="*/ 0 h 779001"/>
                  <a:gd name="connsiteX1" fmla="*/ 107431 w 170113"/>
                  <a:gd name="connsiteY1" fmla="*/ 0 h 779001"/>
                  <a:gd name="connsiteX2" fmla="*/ 170113 w 170113"/>
                  <a:gd name="connsiteY2" fmla="*/ 62682 h 779001"/>
                  <a:gd name="connsiteX3" fmla="*/ 167803 w 170113"/>
                  <a:gd name="connsiteY3" fmla="*/ 696258 h 779001"/>
                  <a:gd name="connsiteX4" fmla="*/ 170113 w 170113"/>
                  <a:gd name="connsiteY4" fmla="*/ 779001 h 779001"/>
                  <a:gd name="connsiteX5" fmla="*/ 170113 w 170113"/>
                  <a:gd name="connsiteY5" fmla="*/ 779001 h 779001"/>
                  <a:gd name="connsiteX6" fmla="*/ 0 w 170113"/>
                  <a:gd name="connsiteY6" fmla="*/ 779001 h 779001"/>
                  <a:gd name="connsiteX7" fmla="*/ 0 w 170113"/>
                  <a:gd name="connsiteY7" fmla="*/ 779001 h 779001"/>
                  <a:gd name="connsiteX8" fmla="*/ 0 w 170113"/>
                  <a:gd name="connsiteY8" fmla="*/ 62682 h 779001"/>
                  <a:gd name="connsiteX9" fmla="*/ 62682 w 170113"/>
                  <a:gd name="connsiteY9" fmla="*/ 0 h 779001"/>
                  <a:gd name="connsiteX0" fmla="*/ 62682 w 246825"/>
                  <a:gd name="connsiteY0" fmla="*/ 0 h 779001"/>
                  <a:gd name="connsiteX1" fmla="*/ 107431 w 246825"/>
                  <a:gd name="connsiteY1" fmla="*/ 0 h 779001"/>
                  <a:gd name="connsiteX2" fmla="*/ 170113 w 246825"/>
                  <a:gd name="connsiteY2" fmla="*/ 62682 h 779001"/>
                  <a:gd name="connsiteX3" fmla="*/ 167803 w 246825"/>
                  <a:gd name="connsiteY3" fmla="*/ 696258 h 779001"/>
                  <a:gd name="connsiteX4" fmla="*/ 170113 w 246825"/>
                  <a:gd name="connsiteY4" fmla="*/ 779001 h 779001"/>
                  <a:gd name="connsiteX5" fmla="*/ 246825 w 246825"/>
                  <a:gd name="connsiteY5" fmla="*/ 779001 h 779001"/>
                  <a:gd name="connsiteX6" fmla="*/ 0 w 246825"/>
                  <a:gd name="connsiteY6" fmla="*/ 779001 h 779001"/>
                  <a:gd name="connsiteX7" fmla="*/ 0 w 246825"/>
                  <a:gd name="connsiteY7" fmla="*/ 779001 h 779001"/>
                  <a:gd name="connsiteX8" fmla="*/ 0 w 246825"/>
                  <a:gd name="connsiteY8" fmla="*/ 62682 h 779001"/>
                  <a:gd name="connsiteX9" fmla="*/ 62682 w 246825"/>
                  <a:gd name="connsiteY9" fmla="*/ 0 h 779001"/>
                  <a:gd name="connsiteX0" fmla="*/ 62682 w 246825"/>
                  <a:gd name="connsiteY0" fmla="*/ 0 h 779001"/>
                  <a:gd name="connsiteX1" fmla="*/ 107431 w 246825"/>
                  <a:gd name="connsiteY1" fmla="*/ 0 h 779001"/>
                  <a:gd name="connsiteX2" fmla="*/ 170113 w 246825"/>
                  <a:gd name="connsiteY2" fmla="*/ 62682 h 779001"/>
                  <a:gd name="connsiteX3" fmla="*/ 167803 w 246825"/>
                  <a:gd name="connsiteY3" fmla="*/ 696258 h 779001"/>
                  <a:gd name="connsiteX4" fmla="*/ 170113 w 246825"/>
                  <a:gd name="connsiteY4" fmla="*/ 779001 h 779001"/>
                  <a:gd name="connsiteX5" fmla="*/ 246825 w 246825"/>
                  <a:gd name="connsiteY5" fmla="*/ 772864 h 779001"/>
                  <a:gd name="connsiteX6" fmla="*/ 0 w 246825"/>
                  <a:gd name="connsiteY6" fmla="*/ 779001 h 779001"/>
                  <a:gd name="connsiteX7" fmla="*/ 0 w 246825"/>
                  <a:gd name="connsiteY7" fmla="*/ 779001 h 779001"/>
                  <a:gd name="connsiteX8" fmla="*/ 0 w 246825"/>
                  <a:gd name="connsiteY8" fmla="*/ 62682 h 779001"/>
                  <a:gd name="connsiteX9" fmla="*/ 62682 w 246825"/>
                  <a:gd name="connsiteY9" fmla="*/ 0 h 779001"/>
                  <a:gd name="connsiteX0" fmla="*/ 62682 w 246825"/>
                  <a:gd name="connsiteY0" fmla="*/ 0 h 780646"/>
                  <a:gd name="connsiteX1" fmla="*/ 107431 w 246825"/>
                  <a:gd name="connsiteY1" fmla="*/ 0 h 780646"/>
                  <a:gd name="connsiteX2" fmla="*/ 170113 w 246825"/>
                  <a:gd name="connsiteY2" fmla="*/ 62682 h 780646"/>
                  <a:gd name="connsiteX3" fmla="*/ 167803 w 246825"/>
                  <a:gd name="connsiteY3" fmla="*/ 696258 h 780646"/>
                  <a:gd name="connsiteX4" fmla="*/ 170113 w 246825"/>
                  <a:gd name="connsiteY4" fmla="*/ 779001 h 780646"/>
                  <a:gd name="connsiteX5" fmla="*/ 246825 w 246825"/>
                  <a:gd name="connsiteY5" fmla="*/ 772864 h 780646"/>
                  <a:gd name="connsiteX6" fmla="*/ 0 w 246825"/>
                  <a:gd name="connsiteY6" fmla="*/ 779001 h 780646"/>
                  <a:gd name="connsiteX7" fmla="*/ 0 w 246825"/>
                  <a:gd name="connsiteY7" fmla="*/ 779001 h 780646"/>
                  <a:gd name="connsiteX8" fmla="*/ 0 w 246825"/>
                  <a:gd name="connsiteY8" fmla="*/ 62682 h 780646"/>
                  <a:gd name="connsiteX9" fmla="*/ 62682 w 246825"/>
                  <a:gd name="connsiteY9" fmla="*/ 0 h 780646"/>
                  <a:gd name="connsiteX0" fmla="*/ 62682 w 246825"/>
                  <a:gd name="connsiteY0" fmla="*/ 0 h 781948"/>
                  <a:gd name="connsiteX1" fmla="*/ 107431 w 246825"/>
                  <a:gd name="connsiteY1" fmla="*/ 0 h 781948"/>
                  <a:gd name="connsiteX2" fmla="*/ 170113 w 246825"/>
                  <a:gd name="connsiteY2" fmla="*/ 62682 h 781948"/>
                  <a:gd name="connsiteX3" fmla="*/ 167803 w 246825"/>
                  <a:gd name="connsiteY3" fmla="*/ 696258 h 781948"/>
                  <a:gd name="connsiteX4" fmla="*/ 170113 w 246825"/>
                  <a:gd name="connsiteY4" fmla="*/ 779001 h 781948"/>
                  <a:gd name="connsiteX5" fmla="*/ 246825 w 246825"/>
                  <a:gd name="connsiteY5" fmla="*/ 772864 h 781948"/>
                  <a:gd name="connsiteX6" fmla="*/ 0 w 246825"/>
                  <a:gd name="connsiteY6" fmla="*/ 779001 h 781948"/>
                  <a:gd name="connsiteX7" fmla="*/ 0 w 246825"/>
                  <a:gd name="connsiteY7" fmla="*/ 779001 h 781948"/>
                  <a:gd name="connsiteX8" fmla="*/ 0 w 246825"/>
                  <a:gd name="connsiteY8" fmla="*/ 62682 h 781948"/>
                  <a:gd name="connsiteX9" fmla="*/ 62682 w 246825"/>
                  <a:gd name="connsiteY9" fmla="*/ 0 h 781948"/>
                  <a:gd name="connsiteX0" fmla="*/ 62682 w 246825"/>
                  <a:gd name="connsiteY0" fmla="*/ 0 h 780156"/>
                  <a:gd name="connsiteX1" fmla="*/ 107431 w 246825"/>
                  <a:gd name="connsiteY1" fmla="*/ 0 h 780156"/>
                  <a:gd name="connsiteX2" fmla="*/ 170113 w 246825"/>
                  <a:gd name="connsiteY2" fmla="*/ 62682 h 780156"/>
                  <a:gd name="connsiteX3" fmla="*/ 167803 w 246825"/>
                  <a:gd name="connsiteY3" fmla="*/ 696258 h 780156"/>
                  <a:gd name="connsiteX4" fmla="*/ 170116 w 246825"/>
                  <a:gd name="connsiteY4" fmla="*/ 772864 h 780156"/>
                  <a:gd name="connsiteX5" fmla="*/ 246825 w 246825"/>
                  <a:gd name="connsiteY5" fmla="*/ 772864 h 780156"/>
                  <a:gd name="connsiteX6" fmla="*/ 0 w 246825"/>
                  <a:gd name="connsiteY6" fmla="*/ 779001 h 780156"/>
                  <a:gd name="connsiteX7" fmla="*/ 0 w 246825"/>
                  <a:gd name="connsiteY7" fmla="*/ 779001 h 780156"/>
                  <a:gd name="connsiteX8" fmla="*/ 0 w 246825"/>
                  <a:gd name="connsiteY8" fmla="*/ 62682 h 780156"/>
                  <a:gd name="connsiteX9" fmla="*/ 62682 w 246825"/>
                  <a:gd name="connsiteY9" fmla="*/ 0 h 780156"/>
                  <a:gd name="connsiteX0" fmla="*/ 62682 w 246825"/>
                  <a:gd name="connsiteY0" fmla="*/ 0 h 780156"/>
                  <a:gd name="connsiteX1" fmla="*/ 107431 w 246825"/>
                  <a:gd name="connsiteY1" fmla="*/ 0 h 780156"/>
                  <a:gd name="connsiteX2" fmla="*/ 170113 w 246825"/>
                  <a:gd name="connsiteY2" fmla="*/ 62682 h 780156"/>
                  <a:gd name="connsiteX3" fmla="*/ 167803 w 246825"/>
                  <a:gd name="connsiteY3" fmla="*/ 696258 h 780156"/>
                  <a:gd name="connsiteX4" fmla="*/ 170116 w 246825"/>
                  <a:gd name="connsiteY4" fmla="*/ 772864 h 780156"/>
                  <a:gd name="connsiteX5" fmla="*/ 246825 w 246825"/>
                  <a:gd name="connsiteY5" fmla="*/ 772864 h 780156"/>
                  <a:gd name="connsiteX6" fmla="*/ 0 w 246825"/>
                  <a:gd name="connsiteY6" fmla="*/ 779001 h 780156"/>
                  <a:gd name="connsiteX7" fmla="*/ 0 w 246825"/>
                  <a:gd name="connsiteY7" fmla="*/ 779001 h 780156"/>
                  <a:gd name="connsiteX8" fmla="*/ 0 w 246825"/>
                  <a:gd name="connsiteY8" fmla="*/ 62682 h 780156"/>
                  <a:gd name="connsiteX9" fmla="*/ 62682 w 246825"/>
                  <a:gd name="connsiteY9" fmla="*/ 0 h 780156"/>
                  <a:gd name="connsiteX0" fmla="*/ 62682 w 246825"/>
                  <a:gd name="connsiteY0" fmla="*/ 0 h 779001"/>
                  <a:gd name="connsiteX1" fmla="*/ 107431 w 246825"/>
                  <a:gd name="connsiteY1" fmla="*/ 0 h 779001"/>
                  <a:gd name="connsiteX2" fmla="*/ 170113 w 246825"/>
                  <a:gd name="connsiteY2" fmla="*/ 62682 h 779001"/>
                  <a:gd name="connsiteX3" fmla="*/ 167803 w 246825"/>
                  <a:gd name="connsiteY3" fmla="*/ 696258 h 779001"/>
                  <a:gd name="connsiteX4" fmla="*/ 170119 w 246825"/>
                  <a:gd name="connsiteY4" fmla="*/ 751384 h 779001"/>
                  <a:gd name="connsiteX5" fmla="*/ 246825 w 246825"/>
                  <a:gd name="connsiteY5" fmla="*/ 772864 h 779001"/>
                  <a:gd name="connsiteX6" fmla="*/ 0 w 246825"/>
                  <a:gd name="connsiteY6" fmla="*/ 779001 h 779001"/>
                  <a:gd name="connsiteX7" fmla="*/ 0 w 246825"/>
                  <a:gd name="connsiteY7" fmla="*/ 779001 h 779001"/>
                  <a:gd name="connsiteX8" fmla="*/ 0 w 246825"/>
                  <a:gd name="connsiteY8" fmla="*/ 62682 h 779001"/>
                  <a:gd name="connsiteX9" fmla="*/ 62682 w 246825"/>
                  <a:gd name="connsiteY9" fmla="*/ 0 h 779001"/>
                  <a:gd name="connsiteX0" fmla="*/ 62682 w 251986"/>
                  <a:gd name="connsiteY0" fmla="*/ 0 h 779001"/>
                  <a:gd name="connsiteX1" fmla="*/ 107431 w 251986"/>
                  <a:gd name="connsiteY1" fmla="*/ 0 h 779001"/>
                  <a:gd name="connsiteX2" fmla="*/ 170113 w 251986"/>
                  <a:gd name="connsiteY2" fmla="*/ 62682 h 779001"/>
                  <a:gd name="connsiteX3" fmla="*/ 167803 w 251986"/>
                  <a:gd name="connsiteY3" fmla="*/ 696258 h 779001"/>
                  <a:gd name="connsiteX4" fmla="*/ 246825 w 251986"/>
                  <a:gd name="connsiteY4" fmla="*/ 772864 h 779001"/>
                  <a:gd name="connsiteX5" fmla="*/ 0 w 251986"/>
                  <a:gd name="connsiteY5" fmla="*/ 779001 h 779001"/>
                  <a:gd name="connsiteX6" fmla="*/ 0 w 251986"/>
                  <a:gd name="connsiteY6" fmla="*/ 779001 h 779001"/>
                  <a:gd name="connsiteX7" fmla="*/ 0 w 251986"/>
                  <a:gd name="connsiteY7" fmla="*/ 62682 h 779001"/>
                  <a:gd name="connsiteX8" fmla="*/ 62682 w 251986"/>
                  <a:gd name="connsiteY8" fmla="*/ 0 h 779001"/>
                  <a:gd name="connsiteX0" fmla="*/ 62682 w 252733"/>
                  <a:gd name="connsiteY0" fmla="*/ 0 h 779001"/>
                  <a:gd name="connsiteX1" fmla="*/ 107431 w 252733"/>
                  <a:gd name="connsiteY1" fmla="*/ 0 h 779001"/>
                  <a:gd name="connsiteX2" fmla="*/ 170113 w 252733"/>
                  <a:gd name="connsiteY2" fmla="*/ 62682 h 779001"/>
                  <a:gd name="connsiteX3" fmla="*/ 167803 w 252733"/>
                  <a:gd name="connsiteY3" fmla="*/ 696258 h 779001"/>
                  <a:gd name="connsiteX4" fmla="*/ 246825 w 252733"/>
                  <a:gd name="connsiteY4" fmla="*/ 772864 h 779001"/>
                  <a:gd name="connsiteX5" fmla="*/ 0 w 252733"/>
                  <a:gd name="connsiteY5" fmla="*/ 779001 h 779001"/>
                  <a:gd name="connsiteX6" fmla="*/ 0 w 252733"/>
                  <a:gd name="connsiteY6" fmla="*/ 779001 h 779001"/>
                  <a:gd name="connsiteX7" fmla="*/ 0 w 252733"/>
                  <a:gd name="connsiteY7" fmla="*/ 62682 h 779001"/>
                  <a:gd name="connsiteX8" fmla="*/ 62682 w 252733"/>
                  <a:gd name="connsiteY8" fmla="*/ 0 h 779001"/>
                  <a:gd name="connsiteX0" fmla="*/ 62682 w 252733"/>
                  <a:gd name="connsiteY0" fmla="*/ 0 h 779001"/>
                  <a:gd name="connsiteX1" fmla="*/ 107431 w 252733"/>
                  <a:gd name="connsiteY1" fmla="*/ 0 h 779001"/>
                  <a:gd name="connsiteX2" fmla="*/ 170113 w 252733"/>
                  <a:gd name="connsiteY2" fmla="*/ 62682 h 779001"/>
                  <a:gd name="connsiteX3" fmla="*/ 167803 w 252733"/>
                  <a:gd name="connsiteY3" fmla="*/ 696258 h 779001"/>
                  <a:gd name="connsiteX4" fmla="*/ 246825 w 252733"/>
                  <a:gd name="connsiteY4" fmla="*/ 772864 h 779001"/>
                  <a:gd name="connsiteX5" fmla="*/ 0 w 252733"/>
                  <a:gd name="connsiteY5" fmla="*/ 779001 h 779001"/>
                  <a:gd name="connsiteX6" fmla="*/ 0 w 252733"/>
                  <a:gd name="connsiteY6" fmla="*/ 779001 h 779001"/>
                  <a:gd name="connsiteX7" fmla="*/ 0 w 252733"/>
                  <a:gd name="connsiteY7" fmla="*/ 62682 h 779001"/>
                  <a:gd name="connsiteX8" fmla="*/ 62682 w 252733"/>
                  <a:gd name="connsiteY8" fmla="*/ 0 h 779001"/>
                  <a:gd name="connsiteX0" fmla="*/ 62682 w 254175"/>
                  <a:gd name="connsiteY0" fmla="*/ 0 h 779001"/>
                  <a:gd name="connsiteX1" fmla="*/ 107431 w 254175"/>
                  <a:gd name="connsiteY1" fmla="*/ 0 h 779001"/>
                  <a:gd name="connsiteX2" fmla="*/ 170113 w 254175"/>
                  <a:gd name="connsiteY2" fmla="*/ 62682 h 779001"/>
                  <a:gd name="connsiteX3" fmla="*/ 167803 w 254175"/>
                  <a:gd name="connsiteY3" fmla="*/ 696258 h 779001"/>
                  <a:gd name="connsiteX4" fmla="*/ 246825 w 254175"/>
                  <a:gd name="connsiteY4" fmla="*/ 772864 h 779001"/>
                  <a:gd name="connsiteX5" fmla="*/ 0 w 254175"/>
                  <a:gd name="connsiteY5" fmla="*/ 779001 h 779001"/>
                  <a:gd name="connsiteX6" fmla="*/ 0 w 254175"/>
                  <a:gd name="connsiteY6" fmla="*/ 779001 h 779001"/>
                  <a:gd name="connsiteX7" fmla="*/ 0 w 254175"/>
                  <a:gd name="connsiteY7" fmla="*/ 62682 h 779001"/>
                  <a:gd name="connsiteX8" fmla="*/ 62682 w 254175"/>
                  <a:gd name="connsiteY8" fmla="*/ 0 h 779001"/>
                  <a:gd name="connsiteX0" fmla="*/ 62682 w 252034"/>
                  <a:gd name="connsiteY0" fmla="*/ 0 h 779001"/>
                  <a:gd name="connsiteX1" fmla="*/ 107431 w 252034"/>
                  <a:gd name="connsiteY1" fmla="*/ 0 h 779001"/>
                  <a:gd name="connsiteX2" fmla="*/ 170113 w 252034"/>
                  <a:gd name="connsiteY2" fmla="*/ 62682 h 779001"/>
                  <a:gd name="connsiteX3" fmla="*/ 167803 w 252034"/>
                  <a:gd name="connsiteY3" fmla="*/ 696258 h 779001"/>
                  <a:gd name="connsiteX4" fmla="*/ 246825 w 252034"/>
                  <a:gd name="connsiteY4" fmla="*/ 772864 h 779001"/>
                  <a:gd name="connsiteX5" fmla="*/ 0 w 252034"/>
                  <a:gd name="connsiteY5" fmla="*/ 779001 h 779001"/>
                  <a:gd name="connsiteX6" fmla="*/ 0 w 252034"/>
                  <a:gd name="connsiteY6" fmla="*/ 779001 h 779001"/>
                  <a:gd name="connsiteX7" fmla="*/ 0 w 252034"/>
                  <a:gd name="connsiteY7" fmla="*/ 62682 h 779001"/>
                  <a:gd name="connsiteX8" fmla="*/ 62682 w 252034"/>
                  <a:gd name="connsiteY8" fmla="*/ 0 h 779001"/>
                  <a:gd name="connsiteX0" fmla="*/ 62682 w 255806"/>
                  <a:gd name="connsiteY0" fmla="*/ 0 h 779001"/>
                  <a:gd name="connsiteX1" fmla="*/ 107431 w 255806"/>
                  <a:gd name="connsiteY1" fmla="*/ 0 h 779001"/>
                  <a:gd name="connsiteX2" fmla="*/ 170113 w 255806"/>
                  <a:gd name="connsiteY2" fmla="*/ 62682 h 779001"/>
                  <a:gd name="connsiteX3" fmla="*/ 167803 w 255806"/>
                  <a:gd name="connsiteY3" fmla="*/ 696258 h 779001"/>
                  <a:gd name="connsiteX4" fmla="*/ 246825 w 255806"/>
                  <a:gd name="connsiteY4" fmla="*/ 772864 h 779001"/>
                  <a:gd name="connsiteX5" fmla="*/ 0 w 255806"/>
                  <a:gd name="connsiteY5" fmla="*/ 779001 h 779001"/>
                  <a:gd name="connsiteX6" fmla="*/ 0 w 255806"/>
                  <a:gd name="connsiteY6" fmla="*/ 779001 h 779001"/>
                  <a:gd name="connsiteX7" fmla="*/ 0 w 255806"/>
                  <a:gd name="connsiteY7" fmla="*/ 62682 h 779001"/>
                  <a:gd name="connsiteX8" fmla="*/ 62682 w 255806"/>
                  <a:gd name="connsiteY8" fmla="*/ 0 h 779001"/>
                  <a:gd name="connsiteX0" fmla="*/ 62682 w 260844"/>
                  <a:gd name="connsiteY0" fmla="*/ 0 h 779001"/>
                  <a:gd name="connsiteX1" fmla="*/ 107431 w 260844"/>
                  <a:gd name="connsiteY1" fmla="*/ 0 h 779001"/>
                  <a:gd name="connsiteX2" fmla="*/ 170113 w 260844"/>
                  <a:gd name="connsiteY2" fmla="*/ 62682 h 779001"/>
                  <a:gd name="connsiteX3" fmla="*/ 167803 w 260844"/>
                  <a:gd name="connsiteY3" fmla="*/ 696258 h 779001"/>
                  <a:gd name="connsiteX4" fmla="*/ 246825 w 260844"/>
                  <a:gd name="connsiteY4" fmla="*/ 772864 h 779001"/>
                  <a:gd name="connsiteX5" fmla="*/ 0 w 260844"/>
                  <a:gd name="connsiteY5" fmla="*/ 779001 h 779001"/>
                  <a:gd name="connsiteX6" fmla="*/ 0 w 260844"/>
                  <a:gd name="connsiteY6" fmla="*/ 779001 h 779001"/>
                  <a:gd name="connsiteX7" fmla="*/ 0 w 260844"/>
                  <a:gd name="connsiteY7" fmla="*/ 62682 h 779001"/>
                  <a:gd name="connsiteX8" fmla="*/ 62682 w 260844"/>
                  <a:gd name="connsiteY8" fmla="*/ 0 h 779001"/>
                  <a:gd name="connsiteX0" fmla="*/ 62682 w 263020"/>
                  <a:gd name="connsiteY0" fmla="*/ 0 h 779001"/>
                  <a:gd name="connsiteX1" fmla="*/ 107431 w 263020"/>
                  <a:gd name="connsiteY1" fmla="*/ 0 h 779001"/>
                  <a:gd name="connsiteX2" fmla="*/ 170113 w 263020"/>
                  <a:gd name="connsiteY2" fmla="*/ 62682 h 779001"/>
                  <a:gd name="connsiteX3" fmla="*/ 167803 w 263020"/>
                  <a:gd name="connsiteY3" fmla="*/ 696258 h 779001"/>
                  <a:gd name="connsiteX4" fmla="*/ 249209 w 263020"/>
                  <a:gd name="connsiteY4" fmla="*/ 770483 h 779001"/>
                  <a:gd name="connsiteX5" fmla="*/ 0 w 263020"/>
                  <a:gd name="connsiteY5" fmla="*/ 779001 h 779001"/>
                  <a:gd name="connsiteX6" fmla="*/ 0 w 263020"/>
                  <a:gd name="connsiteY6" fmla="*/ 779001 h 779001"/>
                  <a:gd name="connsiteX7" fmla="*/ 0 w 263020"/>
                  <a:gd name="connsiteY7" fmla="*/ 62682 h 779001"/>
                  <a:gd name="connsiteX8" fmla="*/ 62682 w 263020"/>
                  <a:gd name="connsiteY8" fmla="*/ 0 h 779001"/>
                  <a:gd name="connsiteX0" fmla="*/ 62682 w 258035"/>
                  <a:gd name="connsiteY0" fmla="*/ 0 h 779001"/>
                  <a:gd name="connsiteX1" fmla="*/ 107431 w 258035"/>
                  <a:gd name="connsiteY1" fmla="*/ 0 h 779001"/>
                  <a:gd name="connsiteX2" fmla="*/ 170113 w 258035"/>
                  <a:gd name="connsiteY2" fmla="*/ 62682 h 779001"/>
                  <a:gd name="connsiteX3" fmla="*/ 167803 w 258035"/>
                  <a:gd name="connsiteY3" fmla="*/ 696258 h 779001"/>
                  <a:gd name="connsiteX4" fmla="*/ 249209 w 258035"/>
                  <a:gd name="connsiteY4" fmla="*/ 770483 h 779001"/>
                  <a:gd name="connsiteX5" fmla="*/ 0 w 258035"/>
                  <a:gd name="connsiteY5" fmla="*/ 779001 h 779001"/>
                  <a:gd name="connsiteX6" fmla="*/ 0 w 258035"/>
                  <a:gd name="connsiteY6" fmla="*/ 779001 h 779001"/>
                  <a:gd name="connsiteX7" fmla="*/ 0 w 258035"/>
                  <a:gd name="connsiteY7" fmla="*/ 62682 h 779001"/>
                  <a:gd name="connsiteX8" fmla="*/ 62682 w 258035"/>
                  <a:gd name="connsiteY8" fmla="*/ 0 h 779001"/>
                  <a:gd name="connsiteX0" fmla="*/ 62682 w 244778"/>
                  <a:gd name="connsiteY0" fmla="*/ 0 h 779001"/>
                  <a:gd name="connsiteX1" fmla="*/ 107431 w 244778"/>
                  <a:gd name="connsiteY1" fmla="*/ 0 h 779001"/>
                  <a:gd name="connsiteX2" fmla="*/ 170113 w 244778"/>
                  <a:gd name="connsiteY2" fmla="*/ 62682 h 779001"/>
                  <a:gd name="connsiteX3" fmla="*/ 167803 w 244778"/>
                  <a:gd name="connsiteY3" fmla="*/ 696258 h 779001"/>
                  <a:gd name="connsiteX4" fmla="*/ 234922 w 244778"/>
                  <a:gd name="connsiteY4" fmla="*/ 772864 h 779001"/>
                  <a:gd name="connsiteX5" fmla="*/ 0 w 244778"/>
                  <a:gd name="connsiteY5" fmla="*/ 779001 h 779001"/>
                  <a:gd name="connsiteX6" fmla="*/ 0 w 244778"/>
                  <a:gd name="connsiteY6" fmla="*/ 779001 h 779001"/>
                  <a:gd name="connsiteX7" fmla="*/ 0 w 244778"/>
                  <a:gd name="connsiteY7" fmla="*/ 62682 h 779001"/>
                  <a:gd name="connsiteX8" fmla="*/ 62682 w 244778"/>
                  <a:gd name="connsiteY8" fmla="*/ 0 h 779001"/>
                  <a:gd name="connsiteX0" fmla="*/ 62682 w 235795"/>
                  <a:gd name="connsiteY0" fmla="*/ 0 h 779001"/>
                  <a:gd name="connsiteX1" fmla="*/ 107431 w 235795"/>
                  <a:gd name="connsiteY1" fmla="*/ 0 h 779001"/>
                  <a:gd name="connsiteX2" fmla="*/ 170113 w 235795"/>
                  <a:gd name="connsiteY2" fmla="*/ 62682 h 779001"/>
                  <a:gd name="connsiteX3" fmla="*/ 167803 w 235795"/>
                  <a:gd name="connsiteY3" fmla="*/ 696258 h 779001"/>
                  <a:gd name="connsiteX4" fmla="*/ 234922 w 235795"/>
                  <a:gd name="connsiteY4" fmla="*/ 772864 h 779001"/>
                  <a:gd name="connsiteX5" fmla="*/ 0 w 235795"/>
                  <a:gd name="connsiteY5" fmla="*/ 779001 h 779001"/>
                  <a:gd name="connsiteX6" fmla="*/ 0 w 235795"/>
                  <a:gd name="connsiteY6" fmla="*/ 779001 h 779001"/>
                  <a:gd name="connsiteX7" fmla="*/ 0 w 235795"/>
                  <a:gd name="connsiteY7" fmla="*/ 62682 h 779001"/>
                  <a:gd name="connsiteX8" fmla="*/ 62682 w 235795"/>
                  <a:gd name="connsiteY8" fmla="*/ 0 h 779001"/>
                  <a:gd name="connsiteX0" fmla="*/ 62682 w 257018"/>
                  <a:gd name="connsiteY0" fmla="*/ 0 h 779001"/>
                  <a:gd name="connsiteX1" fmla="*/ 107431 w 257018"/>
                  <a:gd name="connsiteY1" fmla="*/ 0 h 779001"/>
                  <a:gd name="connsiteX2" fmla="*/ 170113 w 257018"/>
                  <a:gd name="connsiteY2" fmla="*/ 62682 h 779001"/>
                  <a:gd name="connsiteX3" fmla="*/ 167803 w 257018"/>
                  <a:gd name="connsiteY3" fmla="*/ 696258 h 779001"/>
                  <a:gd name="connsiteX4" fmla="*/ 256353 w 257018"/>
                  <a:gd name="connsiteY4" fmla="*/ 775245 h 779001"/>
                  <a:gd name="connsiteX5" fmla="*/ 0 w 257018"/>
                  <a:gd name="connsiteY5" fmla="*/ 779001 h 779001"/>
                  <a:gd name="connsiteX6" fmla="*/ 0 w 257018"/>
                  <a:gd name="connsiteY6" fmla="*/ 779001 h 779001"/>
                  <a:gd name="connsiteX7" fmla="*/ 0 w 257018"/>
                  <a:gd name="connsiteY7" fmla="*/ 62682 h 779001"/>
                  <a:gd name="connsiteX8" fmla="*/ 62682 w 257018"/>
                  <a:gd name="connsiteY8" fmla="*/ 0 h 779001"/>
                  <a:gd name="connsiteX0" fmla="*/ 62682 w 256353"/>
                  <a:gd name="connsiteY0" fmla="*/ 0 h 779001"/>
                  <a:gd name="connsiteX1" fmla="*/ 107431 w 256353"/>
                  <a:gd name="connsiteY1" fmla="*/ 0 h 779001"/>
                  <a:gd name="connsiteX2" fmla="*/ 170113 w 256353"/>
                  <a:gd name="connsiteY2" fmla="*/ 62682 h 779001"/>
                  <a:gd name="connsiteX3" fmla="*/ 167803 w 256353"/>
                  <a:gd name="connsiteY3" fmla="*/ 696258 h 779001"/>
                  <a:gd name="connsiteX4" fmla="*/ 256353 w 256353"/>
                  <a:gd name="connsiteY4" fmla="*/ 775245 h 779001"/>
                  <a:gd name="connsiteX5" fmla="*/ 0 w 256353"/>
                  <a:gd name="connsiteY5" fmla="*/ 779001 h 779001"/>
                  <a:gd name="connsiteX6" fmla="*/ 0 w 256353"/>
                  <a:gd name="connsiteY6" fmla="*/ 779001 h 779001"/>
                  <a:gd name="connsiteX7" fmla="*/ 0 w 256353"/>
                  <a:gd name="connsiteY7" fmla="*/ 62682 h 779001"/>
                  <a:gd name="connsiteX8" fmla="*/ 62682 w 256353"/>
                  <a:gd name="connsiteY8" fmla="*/ 0 h 779001"/>
                  <a:gd name="connsiteX0" fmla="*/ 62682 w 256353"/>
                  <a:gd name="connsiteY0" fmla="*/ 0 h 779001"/>
                  <a:gd name="connsiteX1" fmla="*/ 107431 w 256353"/>
                  <a:gd name="connsiteY1" fmla="*/ 0 h 779001"/>
                  <a:gd name="connsiteX2" fmla="*/ 170113 w 256353"/>
                  <a:gd name="connsiteY2" fmla="*/ 62682 h 779001"/>
                  <a:gd name="connsiteX3" fmla="*/ 167803 w 256353"/>
                  <a:gd name="connsiteY3" fmla="*/ 696258 h 779001"/>
                  <a:gd name="connsiteX4" fmla="*/ 256353 w 256353"/>
                  <a:gd name="connsiteY4" fmla="*/ 775245 h 779001"/>
                  <a:gd name="connsiteX5" fmla="*/ 0 w 256353"/>
                  <a:gd name="connsiteY5" fmla="*/ 779001 h 779001"/>
                  <a:gd name="connsiteX6" fmla="*/ 0 w 256353"/>
                  <a:gd name="connsiteY6" fmla="*/ 779001 h 779001"/>
                  <a:gd name="connsiteX7" fmla="*/ 0 w 256353"/>
                  <a:gd name="connsiteY7" fmla="*/ 62682 h 779001"/>
                  <a:gd name="connsiteX8" fmla="*/ 62682 w 256353"/>
                  <a:gd name="connsiteY8" fmla="*/ 0 h 779001"/>
                  <a:gd name="connsiteX0" fmla="*/ 62682 w 256353"/>
                  <a:gd name="connsiteY0" fmla="*/ 0 h 779001"/>
                  <a:gd name="connsiteX1" fmla="*/ 107431 w 256353"/>
                  <a:gd name="connsiteY1" fmla="*/ 0 h 779001"/>
                  <a:gd name="connsiteX2" fmla="*/ 170113 w 256353"/>
                  <a:gd name="connsiteY2" fmla="*/ 62682 h 779001"/>
                  <a:gd name="connsiteX3" fmla="*/ 167803 w 256353"/>
                  <a:gd name="connsiteY3" fmla="*/ 696258 h 779001"/>
                  <a:gd name="connsiteX4" fmla="*/ 256353 w 256353"/>
                  <a:gd name="connsiteY4" fmla="*/ 775245 h 779001"/>
                  <a:gd name="connsiteX5" fmla="*/ 0 w 256353"/>
                  <a:gd name="connsiteY5" fmla="*/ 779001 h 779001"/>
                  <a:gd name="connsiteX6" fmla="*/ 0 w 256353"/>
                  <a:gd name="connsiteY6" fmla="*/ 779001 h 779001"/>
                  <a:gd name="connsiteX7" fmla="*/ 0 w 256353"/>
                  <a:gd name="connsiteY7" fmla="*/ 62682 h 779001"/>
                  <a:gd name="connsiteX8" fmla="*/ 62682 w 256353"/>
                  <a:gd name="connsiteY8" fmla="*/ 0 h 779001"/>
                  <a:gd name="connsiteX0" fmla="*/ 62682 w 256353"/>
                  <a:gd name="connsiteY0" fmla="*/ 0 h 779001"/>
                  <a:gd name="connsiteX1" fmla="*/ 107431 w 256353"/>
                  <a:gd name="connsiteY1" fmla="*/ 0 h 779001"/>
                  <a:gd name="connsiteX2" fmla="*/ 170113 w 256353"/>
                  <a:gd name="connsiteY2" fmla="*/ 62682 h 779001"/>
                  <a:gd name="connsiteX3" fmla="*/ 167803 w 256353"/>
                  <a:gd name="connsiteY3" fmla="*/ 681971 h 779001"/>
                  <a:gd name="connsiteX4" fmla="*/ 256353 w 256353"/>
                  <a:gd name="connsiteY4" fmla="*/ 775245 h 779001"/>
                  <a:gd name="connsiteX5" fmla="*/ 0 w 256353"/>
                  <a:gd name="connsiteY5" fmla="*/ 779001 h 779001"/>
                  <a:gd name="connsiteX6" fmla="*/ 0 w 256353"/>
                  <a:gd name="connsiteY6" fmla="*/ 779001 h 779001"/>
                  <a:gd name="connsiteX7" fmla="*/ 0 w 256353"/>
                  <a:gd name="connsiteY7" fmla="*/ 62682 h 779001"/>
                  <a:gd name="connsiteX8" fmla="*/ 62682 w 256353"/>
                  <a:gd name="connsiteY8" fmla="*/ 0 h 779001"/>
                  <a:gd name="connsiteX0" fmla="*/ 62682 w 258734"/>
                  <a:gd name="connsiteY0" fmla="*/ 0 h 779001"/>
                  <a:gd name="connsiteX1" fmla="*/ 107431 w 258734"/>
                  <a:gd name="connsiteY1" fmla="*/ 0 h 779001"/>
                  <a:gd name="connsiteX2" fmla="*/ 170113 w 258734"/>
                  <a:gd name="connsiteY2" fmla="*/ 62682 h 779001"/>
                  <a:gd name="connsiteX3" fmla="*/ 167803 w 258734"/>
                  <a:gd name="connsiteY3" fmla="*/ 681971 h 779001"/>
                  <a:gd name="connsiteX4" fmla="*/ 258734 w 258734"/>
                  <a:gd name="connsiteY4" fmla="*/ 772864 h 779001"/>
                  <a:gd name="connsiteX5" fmla="*/ 0 w 258734"/>
                  <a:gd name="connsiteY5" fmla="*/ 779001 h 779001"/>
                  <a:gd name="connsiteX6" fmla="*/ 0 w 258734"/>
                  <a:gd name="connsiteY6" fmla="*/ 779001 h 779001"/>
                  <a:gd name="connsiteX7" fmla="*/ 0 w 258734"/>
                  <a:gd name="connsiteY7" fmla="*/ 62682 h 779001"/>
                  <a:gd name="connsiteX8" fmla="*/ 62682 w 258734"/>
                  <a:gd name="connsiteY8" fmla="*/ 0 h 779001"/>
                  <a:gd name="connsiteX0" fmla="*/ 62682 w 258734"/>
                  <a:gd name="connsiteY0" fmla="*/ 0 h 779796"/>
                  <a:gd name="connsiteX1" fmla="*/ 107431 w 258734"/>
                  <a:gd name="connsiteY1" fmla="*/ 0 h 779796"/>
                  <a:gd name="connsiteX2" fmla="*/ 170113 w 258734"/>
                  <a:gd name="connsiteY2" fmla="*/ 62682 h 779796"/>
                  <a:gd name="connsiteX3" fmla="*/ 167803 w 258734"/>
                  <a:gd name="connsiteY3" fmla="*/ 681971 h 779796"/>
                  <a:gd name="connsiteX4" fmla="*/ 258734 w 258734"/>
                  <a:gd name="connsiteY4" fmla="*/ 772864 h 779796"/>
                  <a:gd name="connsiteX5" fmla="*/ 0 w 258734"/>
                  <a:gd name="connsiteY5" fmla="*/ 779001 h 779796"/>
                  <a:gd name="connsiteX6" fmla="*/ 0 w 258734"/>
                  <a:gd name="connsiteY6" fmla="*/ 779001 h 779796"/>
                  <a:gd name="connsiteX7" fmla="*/ 0 w 258734"/>
                  <a:gd name="connsiteY7" fmla="*/ 62682 h 779796"/>
                  <a:gd name="connsiteX8" fmla="*/ 62682 w 258734"/>
                  <a:gd name="connsiteY8" fmla="*/ 0 h 779796"/>
                  <a:gd name="connsiteX0" fmla="*/ 62682 w 258734"/>
                  <a:gd name="connsiteY0" fmla="*/ 0 h 780781"/>
                  <a:gd name="connsiteX1" fmla="*/ 107431 w 258734"/>
                  <a:gd name="connsiteY1" fmla="*/ 0 h 780781"/>
                  <a:gd name="connsiteX2" fmla="*/ 170113 w 258734"/>
                  <a:gd name="connsiteY2" fmla="*/ 62682 h 780781"/>
                  <a:gd name="connsiteX3" fmla="*/ 167803 w 258734"/>
                  <a:gd name="connsiteY3" fmla="*/ 681971 h 780781"/>
                  <a:gd name="connsiteX4" fmla="*/ 258734 w 258734"/>
                  <a:gd name="connsiteY4" fmla="*/ 772864 h 780781"/>
                  <a:gd name="connsiteX5" fmla="*/ 0 w 258734"/>
                  <a:gd name="connsiteY5" fmla="*/ 779001 h 780781"/>
                  <a:gd name="connsiteX6" fmla="*/ 0 w 258734"/>
                  <a:gd name="connsiteY6" fmla="*/ 779001 h 780781"/>
                  <a:gd name="connsiteX7" fmla="*/ 0 w 258734"/>
                  <a:gd name="connsiteY7" fmla="*/ 62682 h 780781"/>
                  <a:gd name="connsiteX8" fmla="*/ 62682 w 258734"/>
                  <a:gd name="connsiteY8" fmla="*/ 0 h 780781"/>
                  <a:gd name="connsiteX0" fmla="*/ 62682 w 258734"/>
                  <a:gd name="connsiteY0" fmla="*/ 0 h 780781"/>
                  <a:gd name="connsiteX1" fmla="*/ 107431 w 258734"/>
                  <a:gd name="connsiteY1" fmla="*/ 0 h 780781"/>
                  <a:gd name="connsiteX2" fmla="*/ 170113 w 258734"/>
                  <a:gd name="connsiteY2" fmla="*/ 62682 h 780781"/>
                  <a:gd name="connsiteX3" fmla="*/ 167803 w 258734"/>
                  <a:gd name="connsiteY3" fmla="*/ 681971 h 780781"/>
                  <a:gd name="connsiteX4" fmla="*/ 258734 w 258734"/>
                  <a:gd name="connsiteY4" fmla="*/ 772864 h 780781"/>
                  <a:gd name="connsiteX5" fmla="*/ 0 w 258734"/>
                  <a:gd name="connsiteY5" fmla="*/ 779001 h 780781"/>
                  <a:gd name="connsiteX6" fmla="*/ 0 w 258734"/>
                  <a:gd name="connsiteY6" fmla="*/ 779001 h 780781"/>
                  <a:gd name="connsiteX7" fmla="*/ 0 w 258734"/>
                  <a:gd name="connsiteY7" fmla="*/ 62682 h 780781"/>
                  <a:gd name="connsiteX8" fmla="*/ 62682 w 258734"/>
                  <a:gd name="connsiteY8" fmla="*/ 0 h 780781"/>
                  <a:gd name="connsiteX0" fmla="*/ 62682 w 258734"/>
                  <a:gd name="connsiteY0" fmla="*/ 0 h 779796"/>
                  <a:gd name="connsiteX1" fmla="*/ 107431 w 258734"/>
                  <a:gd name="connsiteY1" fmla="*/ 0 h 779796"/>
                  <a:gd name="connsiteX2" fmla="*/ 170113 w 258734"/>
                  <a:gd name="connsiteY2" fmla="*/ 62682 h 779796"/>
                  <a:gd name="connsiteX3" fmla="*/ 167803 w 258734"/>
                  <a:gd name="connsiteY3" fmla="*/ 681971 h 779796"/>
                  <a:gd name="connsiteX4" fmla="*/ 258734 w 258734"/>
                  <a:gd name="connsiteY4" fmla="*/ 772864 h 779796"/>
                  <a:gd name="connsiteX5" fmla="*/ 0 w 258734"/>
                  <a:gd name="connsiteY5" fmla="*/ 779001 h 779796"/>
                  <a:gd name="connsiteX6" fmla="*/ 0 w 258734"/>
                  <a:gd name="connsiteY6" fmla="*/ 779001 h 779796"/>
                  <a:gd name="connsiteX7" fmla="*/ 0 w 258734"/>
                  <a:gd name="connsiteY7" fmla="*/ 62682 h 779796"/>
                  <a:gd name="connsiteX8" fmla="*/ 62682 w 258734"/>
                  <a:gd name="connsiteY8" fmla="*/ 0 h 779796"/>
                  <a:gd name="connsiteX0" fmla="*/ 62682 w 258734"/>
                  <a:gd name="connsiteY0" fmla="*/ 0 h 779796"/>
                  <a:gd name="connsiteX1" fmla="*/ 107431 w 258734"/>
                  <a:gd name="connsiteY1" fmla="*/ 0 h 779796"/>
                  <a:gd name="connsiteX2" fmla="*/ 170113 w 258734"/>
                  <a:gd name="connsiteY2" fmla="*/ 62682 h 779796"/>
                  <a:gd name="connsiteX3" fmla="*/ 167803 w 258734"/>
                  <a:gd name="connsiteY3" fmla="*/ 681971 h 779796"/>
                  <a:gd name="connsiteX4" fmla="*/ 258734 w 258734"/>
                  <a:gd name="connsiteY4" fmla="*/ 772864 h 779796"/>
                  <a:gd name="connsiteX5" fmla="*/ 0 w 258734"/>
                  <a:gd name="connsiteY5" fmla="*/ 779001 h 779796"/>
                  <a:gd name="connsiteX6" fmla="*/ 0 w 258734"/>
                  <a:gd name="connsiteY6" fmla="*/ 779001 h 779796"/>
                  <a:gd name="connsiteX7" fmla="*/ 0 w 258734"/>
                  <a:gd name="connsiteY7" fmla="*/ 62682 h 779796"/>
                  <a:gd name="connsiteX8" fmla="*/ 62682 w 258734"/>
                  <a:gd name="connsiteY8" fmla="*/ 0 h 779796"/>
                  <a:gd name="connsiteX0" fmla="*/ 62682 w 258734"/>
                  <a:gd name="connsiteY0" fmla="*/ 0 h 779796"/>
                  <a:gd name="connsiteX1" fmla="*/ 107431 w 258734"/>
                  <a:gd name="connsiteY1" fmla="*/ 0 h 779796"/>
                  <a:gd name="connsiteX2" fmla="*/ 170113 w 258734"/>
                  <a:gd name="connsiteY2" fmla="*/ 62682 h 779796"/>
                  <a:gd name="connsiteX3" fmla="*/ 167803 w 258734"/>
                  <a:gd name="connsiteY3" fmla="*/ 681971 h 779796"/>
                  <a:gd name="connsiteX4" fmla="*/ 258734 w 258734"/>
                  <a:gd name="connsiteY4" fmla="*/ 772864 h 779796"/>
                  <a:gd name="connsiteX5" fmla="*/ 0 w 258734"/>
                  <a:gd name="connsiteY5" fmla="*/ 779001 h 779796"/>
                  <a:gd name="connsiteX6" fmla="*/ 0 w 258734"/>
                  <a:gd name="connsiteY6" fmla="*/ 779001 h 779796"/>
                  <a:gd name="connsiteX7" fmla="*/ 0 w 258734"/>
                  <a:gd name="connsiteY7" fmla="*/ 62682 h 779796"/>
                  <a:gd name="connsiteX8" fmla="*/ 62682 w 258734"/>
                  <a:gd name="connsiteY8" fmla="*/ 0 h 779796"/>
                  <a:gd name="connsiteX0" fmla="*/ 62682 w 258734"/>
                  <a:gd name="connsiteY0" fmla="*/ 0 h 779001"/>
                  <a:gd name="connsiteX1" fmla="*/ 107431 w 258734"/>
                  <a:gd name="connsiteY1" fmla="*/ 0 h 779001"/>
                  <a:gd name="connsiteX2" fmla="*/ 170113 w 258734"/>
                  <a:gd name="connsiteY2" fmla="*/ 62682 h 779001"/>
                  <a:gd name="connsiteX3" fmla="*/ 167803 w 258734"/>
                  <a:gd name="connsiteY3" fmla="*/ 681971 h 779001"/>
                  <a:gd name="connsiteX4" fmla="*/ 258734 w 258734"/>
                  <a:gd name="connsiteY4" fmla="*/ 772864 h 779001"/>
                  <a:gd name="connsiteX5" fmla="*/ 0 w 258734"/>
                  <a:gd name="connsiteY5" fmla="*/ 779001 h 779001"/>
                  <a:gd name="connsiteX6" fmla="*/ 0 w 258734"/>
                  <a:gd name="connsiteY6" fmla="*/ 779001 h 779001"/>
                  <a:gd name="connsiteX7" fmla="*/ 0 w 258734"/>
                  <a:gd name="connsiteY7" fmla="*/ 62682 h 779001"/>
                  <a:gd name="connsiteX8" fmla="*/ 62682 w 258734"/>
                  <a:gd name="connsiteY8" fmla="*/ 0 h 779001"/>
                  <a:gd name="connsiteX0" fmla="*/ 62682 w 258734"/>
                  <a:gd name="connsiteY0" fmla="*/ 0 h 779001"/>
                  <a:gd name="connsiteX1" fmla="*/ 107431 w 258734"/>
                  <a:gd name="connsiteY1" fmla="*/ 0 h 779001"/>
                  <a:gd name="connsiteX2" fmla="*/ 170113 w 258734"/>
                  <a:gd name="connsiteY2" fmla="*/ 62682 h 779001"/>
                  <a:gd name="connsiteX3" fmla="*/ 167803 w 258734"/>
                  <a:gd name="connsiteY3" fmla="*/ 681971 h 779001"/>
                  <a:gd name="connsiteX4" fmla="*/ 258734 w 258734"/>
                  <a:gd name="connsiteY4" fmla="*/ 772864 h 779001"/>
                  <a:gd name="connsiteX5" fmla="*/ 0 w 258734"/>
                  <a:gd name="connsiteY5" fmla="*/ 779001 h 779001"/>
                  <a:gd name="connsiteX6" fmla="*/ 0 w 258734"/>
                  <a:gd name="connsiteY6" fmla="*/ 779001 h 779001"/>
                  <a:gd name="connsiteX7" fmla="*/ 0 w 258734"/>
                  <a:gd name="connsiteY7" fmla="*/ 62682 h 779001"/>
                  <a:gd name="connsiteX8" fmla="*/ 62682 w 258734"/>
                  <a:gd name="connsiteY8" fmla="*/ 0 h 779001"/>
                  <a:gd name="connsiteX0" fmla="*/ 62682 w 258734"/>
                  <a:gd name="connsiteY0" fmla="*/ 0 h 779001"/>
                  <a:gd name="connsiteX1" fmla="*/ 107431 w 258734"/>
                  <a:gd name="connsiteY1" fmla="*/ 0 h 779001"/>
                  <a:gd name="connsiteX2" fmla="*/ 170113 w 258734"/>
                  <a:gd name="connsiteY2" fmla="*/ 62682 h 779001"/>
                  <a:gd name="connsiteX3" fmla="*/ 167803 w 258734"/>
                  <a:gd name="connsiteY3" fmla="*/ 681971 h 779001"/>
                  <a:gd name="connsiteX4" fmla="*/ 258734 w 258734"/>
                  <a:gd name="connsiteY4" fmla="*/ 772864 h 779001"/>
                  <a:gd name="connsiteX5" fmla="*/ 0 w 258734"/>
                  <a:gd name="connsiteY5" fmla="*/ 779001 h 779001"/>
                  <a:gd name="connsiteX6" fmla="*/ 0 w 258734"/>
                  <a:gd name="connsiteY6" fmla="*/ 779001 h 779001"/>
                  <a:gd name="connsiteX7" fmla="*/ 0 w 258734"/>
                  <a:gd name="connsiteY7" fmla="*/ 62682 h 779001"/>
                  <a:gd name="connsiteX8" fmla="*/ 62682 w 258734"/>
                  <a:gd name="connsiteY8" fmla="*/ 0 h 779001"/>
                  <a:gd name="connsiteX0" fmla="*/ 62682 w 258734"/>
                  <a:gd name="connsiteY0" fmla="*/ 0 h 779001"/>
                  <a:gd name="connsiteX1" fmla="*/ 107431 w 258734"/>
                  <a:gd name="connsiteY1" fmla="*/ 0 h 779001"/>
                  <a:gd name="connsiteX2" fmla="*/ 170113 w 258734"/>
                  <a:gd name="connsiteY2" fmla="*/ 62682 h 779001"/>
                  <a:gd name="connsiteX3" fmla="*/ 167803 w 258734"/>
                  <a:gd name="connsiteY3" fmla="*/ 681971 h 779001"/>
                  <a:gd name="connsiteX4" fmla="*/ 258734 w 258734"/>
                  <a:gd name="connsiteY4" fmla="*/ 772864 h 779001"/>
                  <a:gd name="connsiteX5" fmla="*/ 0 w 258734"/>
                  <a:gd name="connsiteY5" fmla="*/ 779001 h 779001"/>
                  <a:gd name="connsiteX6" fmla="*/ 0 w 258734"/>
                  <a:gd name="connsiteY6" fmla="*/ 779001 h 779001"/>
                  <a:gd name="connsiteX7" fmla="*/ 0 w 258734"/>
                  <a:gd name="connsiteY7" fmla="*/ 62682 h 779001"/>
                  <a:gd name="connsiteX8" fmla="*/ 62682 w 258734"/>
                  <a:gd name="connsiteY8" fmla="*/ 0 h 779001"/>
                  <a:gd name="connsiteX0" fmla="*/ 62682 w 258734"/>
                  <a:gd name="connsiteY0" fmla="*/ 0 h 779001"/>
                  <a:gd name="connsiteX1" fmla="*/ 107431 w 258734"/>
                  <a:gd name="connsiteY1" fmla="*/ 0 h 779001"/>
                  <a:gd name="connsiteX2" fmla="*/ 170113 w 258734"/>
                  <a:gd name="connsiteY2" fmla="*/ 62682 h 779001"/>
                  <a:gd name="connsiteX3" fmla="*/ 167803 w 258734"/>
                  <a:gd name="connsiteY3" fmla="*/ 681971 h 779001"/>
                  <a:gd name="connsiteX4" fmla="*/ 258734 w 258734"/>
                  <a:gd name="connsiteY4" fmla="*/ 772864 h 779001"/>
                  <a:gd name="connsiteX5" fmla="*/ 0 w 258734"/>
                  <a:gd name="connsiteY5" fmla="*/ 779001 h 779001"/>
                  <a:gd name="connsiteX6" fmla="*/ 0 w 258734"/>
                  <a:gd name="connsiteY6" fmla="*/ 779001 h 779001"/>
                  <a:gd name="connsiteX7" fmla="*/ 0 w 258734"/>
                  <a:gd name="connsiteY7" fmla="*/ 62682 h 779001"/>
                  <a:gd name="connsiteX8" fmla="*/ 62682 w 258734"/>
                  <a:gd name="connsiteY8" fmla="*/ 0 h 7790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58734" h="779001">
                    <a:moveTo>
                      <a:pt x="62682" y="0"/>
                    </a:moveTo>
                    <a:lnTo>
                      <a:pt x="107431" y="0"/>
                    </a:lnTo>
                    <a:cubicBezTo>
                      <a:pt x="142049" y="0"/>
                      <a:pt x="170113" y="28064"/>
                      <a:pt x="170113" y="62682"/>
                    </a:cubicBezTo>
                    <a:lnTo>
                      <a:pt x="167803" y="681971"/>
                    </a:lnTo>
                    <a:cubicBezTo>
                      <a:pt x="171810" y="768006"/>
                      <a:pt x="248616" y="773363"/>
                      <a:pt x="258734" y="772864"/>
                    </a:cubicBezTo>
                    <a:cubicBezTo>
                      <a:pt x="198541" y="778985"/>
                      <a:pt x="82275" y="776955"/>
                      <a:pt x="0" y="779001"/>
                    </a:cubicBezTo>
                    <a:lnTo>
                      <a:pt x="0" y="779001"/>
                    </a:lnTo>
                    <a:lnTo>
                      <a:pt x="0" y="62682"/>
                    </a:lnTo>
                    <a:cubicBezTo>
                      <a:pt x="0" y="28064"/>
                      <a:pt x="28064" y="0"/>
                      <a:pt x="62682" y="0"/>
                    </a:cubicBez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  <a:effectLst>
                <a:outerShdw blurRad="127000" dist="38100" dir="8100000" sx="102000" sy="102000" algn="tr" rotWithShape="0">
                  <a:sysClr val="window" lastClr="FFFFFF">
                    <a:lumMod val="65000"/>
                    <a:alpha val="81000"/>
                  </a:sys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70" name="Rounded Rectangle 2">
                <a:extLst>
                  <a:ext uri="{FF2B5EF4-FFF2-40B4-BE49-F238E27FC236}">
                    <a16:creationId xmlns:a16="http://schemas.microsoft.com/office/drawing/2014/main" id="{D348FE25-AF86-4F2B-BAFF-975F63C02D30}"/>
                  </a:ext>
                </a:extLst>
              </p:cNvPr>
              <p:cNvSpPr/>
              <p:nvPr/>
            </p:nvSpPr>
            <p:spPr>
              <a:xfrm>
                <a:off x="3557403" y="2614935"/>
                <a:ext cx="1167613" cy="634680"/>
              </a:xfrm>
              <a:custGeom>
                <a:avLst/>
                <a:gdLst>
                  <a:gd name="connsiteX0" fmla="*/ 0 w 1219506"/>
                  <a:gd name="connsiteY0" fmla="*/ 112749 h 626455"/>
                  <a:gd name="connsiteX1" fmla="*/ 112749 w 1219506"/>
                  <a:gd name="connsiteY1" fmla="*/ 0 h 626455"/>
                  <a:gd name="connsiteX2" fmla="*/ 1106757 w 1219506"/>
                  <a:gd name="connsiteY2" fmla="*/ 0 h 626455"/>
                  <a:gd name="connsiteX3" fmla="*/ 1219506 w 1219506"/>
                  <a:gd name="connsiteY3" fmla="*/ 112749 h 626455"/>
                  <a:gd name="connsiteX4" fmla="*/ 1219506 w 1219506"/>
                  <a:gd name="connsiteY4" fmla="*/ 513706 h 626455"/>
                  <a:gd name="connsiteX5" fmla="*/ 1106757 w 1219506"/>
                  <a:gd name="connsiteY5" fmla="*/ 626455 h 626455"/>
                  <a:gd name="connsiteX6" fmla="*/ 112749 w 1219506"/>
                  <a:gd name="connsiteY6" fmla="*/ 626455 h 626455"/>
                  <a:gd name="connsiteX7" fmla="*/ 0 w 1219506"/>
                  <a:gd name="connsiteY7" fmla="*/ 513706 h 626455"/>
                  <a:gd name="connsiteX8" fmla="*/ 0 w 1219506"/>
                  <a:gd name="connsiteY8" fmla="*/ 112749 h 626455"/>
                  <a:gd name="connsiteX0" fmla="*/ 0 w 1226205"/>
                  <a:gd name="connsiteY0" fmla="*/ 112749 h 654417"/>
                  <a:gd name="connsiteX1" fmla="*/ 112749 w 1226205"/>
                  <a:gd name="connsiteY1" fmla="*/ 0 h 654417"/>
                  <a:gd name="connsiteX2" fmla="*/ 1106757 w 1226205"/>
                  <a:gd name="connsiteY2" fmla="*/ 0 h 654417"/>
                  <a:gd name="connsiteX3" fmla="*/ 1219506 w 1226205"/>
                  <a:gd name="connsiteY3" fmla="*/ 112749 h 654417"/>
                  <a:gd name="connsiteX4" fmla="*/ 1219506 w 1226205"/>
                  <a:gd name="connsiteY4" fmla="*/ 513706 h 654417"/>
                  <a:gd name="connsiteX5" fmla="*/ 1106757 w 1226205"/>
                  <a:gd name="connsiteY5" fmla="*/ 626455 h 654417"/>
                  <a:gd name="connsiteX6" fmla="*/ 112749 w 1226205"/>
                  <a:gd name="connsiteY6" fmla="*/ 626455 h 654417"/>
                  <a:gd name="connsiteX7" fmla="*/ 0 w 1226205"/>
                  <a:gd name="connsiteY7" fmla="*/ 513706 h 654417"/>
                  <a:gd name="connsiteX8" fmla="*/ 0 w 1226205"/>
                  <a:gd name="connsiteY8" fmla="*/ 112749 h 654417"/>
                  <a:gd name="connsiteX0" fmla="*/ 0 w 1255135"/>
                  <a:gd name="connsiteY0" fmla="*/ 112749 h 661463"/>
                  <a:gd name="connsiteX1" fmla="*/ 112749 w 1255135"/>
                  <a:gd name="connsiteY1" fmla="*/ 0 h 661463"/>
                  <a:gd name="connsiteX2" fmla="*/ 1106757 w 1255135"/>
                  <a:gd name="connsiteY2" fmla="*/ 0 h 661463"/>
                  <a:gd name="connsiteX3" fmla="*/ 1219506 w 1255135"/>
                  <a:gd name="connsiteY3" fmla="*/ 112749 h 661463"/>
                  <a:gd name="connsiteX4" fmla="*/ 1219506 w 1255135"/>
                  <a:gd name="connsiteY4" fmla="*/ 513706 h 661463"/>
                  <a:gd name="connsiteX5" fmla="*/ 1106757 w 1255135"/>
                  <a:gd name="connsiteY5" fmla="*/ 626455 h 661463"/>
                  <a:gd name="connsiteX6" fmla="*/ 112749 w 1255135"/>
                  <a:gd name="connsiteY6" fmla="*/ 626455 h 661463"/>
                  <a:gd name="connsiteX7" fmla="*/ 0 w 1255135"/>
                  <a:gd name="connsiteY7" fmla="*/ 513706 h 661463"/>
                  <a:gd name="connsiteX8" fmla="*/ 0 w 1255135"/>
                  <a:gd name="connsiteY8" fmla="*/ 112749 h 661463"/>
                  <a:gd name="connsiteX0" fmla="*/ 0 w 1237115"/>
                  <a:gd name="connsiteY0" fmla="*/ 112749 h 680013"/>
                  <a:gd name="connsiteX1" fmla="*/ 112749 w 1237115"/>
                  <a:gd name="connsiteY1" fmla="*/ 0 h 680013"/>
                  <a:gd name="connsiteX2" fmla="*/ 1106757 w 1237115"/>
                  <a:gd name="connsiteY2" fmla="*/ 0 h 680013"/>
                  <a:gd name="connsiteX3" fmla="*/ 1219506 w 1237115"/>
                  <a:gd name="connsiteY3" fmla="*/ 112749 h 680013"/>
                  <a:gd name="connsiteX4" fmla="*/ 1219506 w 1237115"/>
                  <a:gd name="connsiteY4" fmla="*/ 513706 h 680013"/>
                  <a:gd name="connsiteX5" fmla="*/ 1106757 w 1237115"/>
                  <a:gd name="connsiteY5" fmla="*/ 626455 h 680013"/>
                  <a:gd name="connsiteX6" fmla="*/ 112749 w 1237115"/>
                  <a:gd name="connsiteY6" fmla="*/ 626455 h 680013"/>
                  <a:gd name="connsiteX7" fmla="*/ 0 w 1237115"/>
                  <a:gd name="connsiteY7" fmla="*/ 513706 h 680013"/>
                  <a:gd name="connsiteX8" fmla="*/ 0 w 1237115"/>
                  <a:gd name="connsiteY8" fmla="*/ 112749 h 680013"/>
                  <a:gd name="connsiteX0" fmla="*/ 0 w 1232616"/>
                  <a:gd name="connsiteY0" fmla="*/ 112749 h 687313"/>
                  <a:gd name="connsiteX1" fmla="*/ 112749 w 1232616"/>
                  <a:gd name="connsiteY1" fmla="*/ 0 h 687313"/>
                  <a:gd name="connsiteX2" fmla="*/ 1106757 w 1232616"/>
                  <a:gd name="connsiteY2" fmla="*/ 0 h 687313"/>
                  <a:gd name="connsiteX3" fmla="*/ 1219506 w 1232616"/>
                  <a:gd name="connsiteY3" fmla="*/ 112749 h 687313"/>
                  <a:gd name="connsiteX4" fmla="*/ 1219506 w 1232616"/>
                  <a:gd name="connsiteY4" fmla="*/ 513706 h 687313"/>
                  <a:gd name="connsiteX5" fmla="*/ 1106757 w 1232616"/>
                  <a:gd name="connsiteY5" fmla="*/ 626455 h 687313"/>
                  <a:gd name="connsiteX6" fmla="*/ 112749 w 1232616"/>
                  <a:gd name="connsiteY6" fmla="*/ 626455 h 687313"/>
                  <a:gd name="connsiteX7" fmla="*/ 0 w 1232616"/>
                  <a:gd name="connsiteY7" fmla="*/ 513706 h 687313"/>
                  <a:gd name="connsiteX8" fmla="*/ 0 w 1232616"/>
                  <a:gd name="connsiteY8" fmla="*/ 112749 h 687313"/>
                  <a:gd name="connsiteX0" fmla="*/ 0 w 1221165"/>
                  <a:gd name="connsiteY0" fmla="*/ 112749 h 687313"/>
                  <a:gd name="connsiteX1" fmla="*/ 112749 w 1221165"/>
                  <a:gd name="connsiteY1" fmla="*/ 0 h 687313"/>
                  <a:gd name="connsiteX2" fmla="*/ 1106757 w 1221165"/>
                  <a:gd name="connsiteY2" fmla="*/ 0 h 687313"/>
                  <a:gd name="connsiteX3" fmla="*/ 1219506 w 1221165"/>
                  <a:gd name="connsiteY3" fmla="*/ 112749 h 687313"/>
                  <a:gd name="connsiteX4" fmla="*/ 1219506 w 1221165"/>
                  <a:gd name="connsiteY4" fmla="*/ 513706 h 687313"/>
                  <a:gd name="connsiteX5" fmla="*/ 1106757 w 1221165"/>
                  <a:gd name="connsiteY5" fmla="*/ 626455 h 687313"/>
                  <a:gd name="connsiteX6" fmla="*/ 112749 w 1221165"/>
                  <a:gd name="connsiteY6" fmla="*/ 626455 h 687313"/>
                  <a:gd name="connsiteX7" fmla="*/ 0 w 1221165"/>
                  <a:gd name="connsiteY7" fmla="*/ 513706 h 687313"/>
                  <a:gd name="connsiteX8" fmla="*/ 0 w 1221165"/>
                  <a:gd name="connsiteY8" fmla="*/ 112749 h 687313"/>
                  <a:gd name="connsiteX0" fmla="*/ 0 w 1234996"/>
                  <a:gd name="connsiteY0" fmla="*/ 112749 h 676420"/>
                  <a:gd name="connsiteX1" fmla="*/ 112749 w 1234996"/>
                  <a:gd name="connsiteY1" fmla="*/ 0 h 676420"/>
                  <a:gd name="connsiteX2" fmla="*/ 1106757 w 1234996"/>
                  <a:gd name="connsiteY2" fmla="*/ 0 h 676420"/>
                  <a:gd name="connsiteX3" fmla="*/ 1219506 w 1234996"/>
                  <a:gd name="connsiteY3" fmla="*/ 112749 h 676420"/>
                  <a:gd name="connsiteX4" fmla="*/ 1219506 w 1234996"/>
                  <a:gd name="connsiteY4" fmla="*/ 513706 h 676420"/>
                  <a:gd name="connsiteX5" fmla="*/ 1106757 w 1234996"/>
                  <a:gd name="connsiteY5" fmla="*/ 626455 h 676420"/>
                  <a:gd name="connsiteX6" fmla="*/ 112749 w 1234996"/>
                  <a:gd name="connsiteY6" fmla="*/ 626455 h 676420"/>
                  <a:gd name="connsiteX7" fmla="*/ 0 w 1234996"/>
                  <a:gd name="connsiteY7" fmla="*/ 513706 h 676420"/>
                  <a:gd name="connsiteX8" fmla="*/ 0 w 1234996"/>
                  <a:gd name="connsiteY8" fmla="*/ 112749 h 676420"/>
                  <a:gd name="connsiteX0" fmla="*/ 0 w 1232419"/>
                  <a:gd name="connsiteY0" fmla="*/ 112749 h 669377"/>
                  <a:gd name="connsiteX1" fmla="*/ 112749 w 1232419"/>
                  <a:gd name="connsiteY1" fmla="*/ 0 h 669377"/>
                  <a:gd name="connsiteX2" fmla="*/ 1106757 w 1232419"/>
                  <a:gd name="connsiteY2" fmla="*/ 0 h 669377"/>
                  <a:gd name="connsiteX3" fmla="*/ 1219506 w 1232419"/>
                  <a:gd name="connsiteY3" fmla="*/ 112749 h 669377"/>
                  <a:gd name="connsiteX4" fmla="*/ 1219506 w 1232419"/>
                  <a:gd name="connsiteY4" fmla="*/ 513706 h 669377"/>
                  <a:gd name="connsiteX5" fmla="*/ 1106757 w 1232419"/>
                  <a:gd name="connsiteY5" fmla="*/ 626455 h 669377"/>
                  <a:gd name="connsiteX6" fmla="*/ 112749 w 1232419"/>
                  <a:gd name="connsiteY6" fmla="*/ 626455 h 669377"/>
                  <a:gd name="connsiteX7" fmla="*/ 0 w 1232419"/>
                  <a:gd name="connsiteY7" fmla="*/ 513706 h 669377"/>
                  <a:gd name="connsiteX8" fmla="*/ 0 w 1232419"/>
                  <a:gd name="connsiteY8" fmla="*/ 112749 h 669377"/>
                  <a:gd name="connsiteX0" fmla="*/ 0 w 1234407"/>
                  <a:gd name="connsiteY0" fmla="*/ 112749 h 678741"/>
                  <a:gd name="connsiteX1" fmla="*/ 112749 w 1234407"/>
                  <a:gd name="connsiteY1" fmla="*/ 0 h 678741"/>
                  <a:gd name="connsiteX2" fmla="*/ 1106757 w 1234407"/>
                  <a:gd name="connsiteY2" fmla="*/ 0 h 678741"/>
                  <a:gd name="connsiteX3" fmla="*/ 1219506 w 1234407"/>
                  <a:gd name="connsiteY3" fmla="*/ 112749 h 678741"/>
                  <a:gd name="connsiteX4" fmla="*/ 1219506 w 1234407"/>
                  <a:gd name="connsiteY4" fmla="*/ 513706 h 678741"/>
                  <a:gd name="connsiteX5" fmla="*/ 1106757 w 1234407"/>
                  <a:gd name="connsiteY5" fmla="*/ 626455 h 678741"/>
                  <a:gd name="connsiteX6" fmla="*/ 112749 w 1234407"/>
                  <a:gd name="connsiteY6" fmla="*/ 626455 h 678741"/>
                  <a:gd name="connsiteX7" fmla="*/ 0 w 1234407"/>
                  <a:gd name="connsiteY7" fmla="*/ 513706 h 678741"/>
                  <a:gd name="connsiteX8" fmla="*/ 0 w 1234407"/>
                  <a:gd name="connsiteY8" fmla="*/ 112749 h 678741"/>
                  <a:gd name="connsiteX0" fmla="*/ 0 w 1234407"/>
                  <a:gd name="connsiteY0" fmla="*/ 112749 h 686635"/>
                  <a:gd name="connsiteX1" fmla="*/ 112749 w 1234407"/>
                  <a:gd name="connsiteY1" fmla="*/ 0 h 686635"/>
                  <a:gd name="connsiteX2" fmla="*/ 1106757 w 1234407"/>
                  <a:gd name="connsiteY2" fmla="*/ 0 h 686635"/>
                  <a:gd name="connsiteX3" fmla="*/ 1219506 w 1234407"/>
                  <a:gd name="connsiteY3" fmla="*/ 112749 h 686635"/>
                  <a:gd name="connsiteX4" fmla="*/ 1219506 w 1234407"/>
                  <a:gd name="connsiteY4" fmla="*/ 513706 h 686635"/>
                  <a:gd name="connsiteX5" fmla="*/ 1106757 w 1234407"/>
                  <a:gd name="connsiteY5" fmla="*/ 626455 h 686635"/>
                  <a:gd name="connsiteX6" fmla="*/ 112749 w 1234407"/>
                  <a:gd name="connsiteY6" fmla="*/ 626455 h 686635"/>
                  <a:gd name="connsiteX7" fmla="*/ 0 w 1234407"/>
                  <a:gd name="connsiteY7" fmla="*/ 513706 h 686635"/>
                  <a:gd name="connsiteX8" fmla="*/ 0 w 1234407"/>
                  <a:gd name="connsiteY8" fmla="*/ 112749 h 686635"/>
                  <a:gd name="connsiteX0" fmla="*/ 0 w 1226959"/>
                  <a:gd name="connsiteY0" fmla="*/ 112749 h 666939"/>
                  <a:gd name="connsiteX1" fmla="*/ 112749 w 1226959"/>
                  <a:gd name="connsiteY1" fmla="*/ 0 h 666939"/>
                  <a:gd name="connsiteX2" fmla="*/ 1106757 w 1226959"/>
                  <a:gd name="connsiteY2" fmla="*/ 0 h 666939"/>
                  <a:gd name="connsiteX3" fmla="*/ 1219506 w 1226959"/>
                  <a:gd name="connsiteY3" fmla="*/ 112749 h 666939"/>
                  <a:gd name="connsiteX4" fmla="*/ 1219506 w 1226959"/>
                  <a:gd name="connsiteY4" fmla="*/ 513706 h 666939"/>
                  <a:gd name="connsiteX5" fmla="*/ 1106757 w 1226959"/>
                  <a:gd name="connsiteY5" fmla="*/ 626455 h 666939"/>
                  <a:gd name="connsiteX6" fmla="*/ 112749 w 1226959"/>
                  <a:gd name="connsiteY6" fmla="*/ 626455 h 666939"/>
                  <a:gd name="connsiteX7" fmla="*/ 0 w 1226959"/>
                  <a:gd name="connsiteY7" fmla="*/ 513706 h 666939"/>
                  <a:gd name="connsiteX8" fmla="*/ 0 w 1226959"/>
                  <a:gd name="connsiteY8" fmla="*/ 112749 h 6669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26959" h="666939">
                    <a:moveTo>
                      <a:pt x="0" y="112749"/>
                    </a:moveTo>
                    <a:cubicBezTo>
                      <a:pt x="0" y="50479"/>
                      <a:pt x="50479" y="0"/>
                      <a:pt x="112749" y="0"/>
                    </a:cubicBezTo>
                    <a:lnTo>
                      <a:pt x="1106757" y="0"/>
                    </a:lnTo>
                    <a:cubicBezTo>
                      <a:pt x="1169027" y="0"/>
                      <a:pt x="1219506" y="50479"/>
                      <a:pt x="1219506" y="112749"/>
                    </a:cubicBezTo>
                    <a:lnTo>
                      <a:pt x="1219506" y="513706"/>
                    </a:lnTo>
                    <a:cubicBezTo>
                      <a:pt x="1219506" y="781562"/>
                      <a:pt x="1270287" y="614181"/>
                      <a:pt x="1106757" y="626455"/>
                    </a:cubicBezTo>
                    <a:lnTo>
                      <a:pt x="112749" y="626455"/>
                    </a:lnTo>
                    <a:cubicBezTo>
                      <a:pt x="50479" y="626455"/>
                      <a:pt x="0" y="575976"/>
                      <a:pt x="0" y="513706"/>
                    </a:cubicBezTo>
                    <a:lnTo>
                      <a:pt x="0" y="112749"/>
                    </a:lnTo>
                    <a:close/>
                  </a:path>
                </a:pathLst>
              </a:custGeom>
              <a:solidFill>
                <a:srgbClr val="07A398"/>
              </a:solidFill>
              <a:ln>
                <a:noFill/>
              </a:ln>
              <a:effectLst>
                <a:outerShdw blurRad="127000" dist="38100" dir="8100000" algn="tr" rotWithShape="0">
                  <a:prstClr val="black">
                    <a:alpha val="33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</p:grp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CF85628B-525E-4301-BDEC-396CE10DB454}"/>
                </a:ext>
              </a:extLst>
            </p:cNvPr>
            <p:cNvSpPr txBox="1"/>
            <p:nvPr/>
          </p:nvSpPr>
          <p:spPr>
            <a:xfrm>
              <a:off x="76768" y="4537337"/>
              <a:ext cx="83520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ko-KR" sz="1600" b="1" dirty="0">
                  <a:solidFill>
                    <a:prstClr val="white"/>
                  </a:solidFill>
                  <a:latin typeface="Arial"/>
                  <a:cs typeface="Arial" pitchFamily="34" charset="0"/>
                </a:rPr>
                <a:t>2019</a:t>
              </a:r>
              <a:endParaRPr lang="ko-KR" altLang="en-US" sz="1600" b="1" dirty="0">
                <a:solidFill>
                  <a:prstClr val="white"/>
                </a:solidFill>
                <a:latin typeface="Arial"/>
                <a:cs typeface="Arial" pitchFamily="34" charset="0"/>
              </a:endParaRP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0FAE9B9C-2B83-4CF1-AE53-E84EE102D287}"/>
                </a:ext>
              </a:extLst>
            </p:cNvPr>
            <p:cNvSpPr txBox="1"/>
            <p:nvPr/>
          </p:nvSpPr>
          <p:spPr>
            <a:xfrm>
              <a:off x="1569484" y="4767761"/>
              <a:ext cx="1057609" cy="523220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ko-KR" sz="1400" b="1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Arial"/>
                  <a:cs typeface="Arial" pitchFamily="34" charset="0"/>
                </a:rPr>
                <a:t>Australia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ko-KR" sz="1400" b="1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Arial"/>
                  <a:cs typeface="Arial" pitchFamily="34" charset="0"/>
                </a:rPr>
                <a:t>Qatar</a:t>
              </a:r>
              <a:endParaRPr lang="ko-KR" altLang="en-US" sz="1400" b="1" dirty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  <a:cs typeface="Arial" pitchFamily="34" charset="0"/>
              </a:endParaRPr>
            </a:p>
          </p:txBody>
        </p:sp>
        <p:sp>
          <p:nvSpPr>
            <p:cNvPr id="73" name="Oval 72"/>
            <p:cNvSpPr/>
            <p:nvPr/>
          </p:nvSpPr>
          <p:spPr>
            <a:xfrm>
              <a:off x="809569" y="721102"/>
              <a:ext cx="502427" cy="49338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74" name="Oval 73"/>
            <p:cNvSpPr/>
            <p:nvPr/>
          </p:nvSpPr>
          <p:spPr>
            <a:xfrm>
              <a:off x="806353" y="1636035"/>
              <a:ext cx="502427" cy="49338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75" name="Oval 74"/>
            <p:cNvSpPr/>
            <p:nvPr/>
          </p:nvSpPr>
          <p:spPr>
            <a:xfrm>
              <a:off x="727701" y="2601491"/>
              <a:ext cx="502427" cy="49338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76" name="Oval 75"/>
            <p:cNvSpPr/>
            <p:nvPr/>
          </p:nvSpPr>
          <p:spPr>
            <a:xfrm>
              <a:off x="752066" y="3530133"/>
              <a:ext cx="502427" cy="49338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77" name="Oval 76"/>
            <p:cNvSpPr/>
            <p:nvPr/>
          </p:nvSpPr>
          <p:spPr>
            <a:xfrm>
              <a:off x="765214" y="4475508"/>
              <a:ext cx="502427" cy="49338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826713" y="723900"/>
              <a:ext cx="4956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sz="2400" dirty="0"/>
                <a:t>01</a:t>
              </a: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803223" y="1665002"/>
              <a:ext cx="49404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sz="2400" dirty="0"/>
                <a:t>+5</a:t>
              </a: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738630" y="2617926"/>
              <a:ext cx="49404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sz="2400" dirty="0"/>
                <a:t>+3</a:t>
              </a: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738630" y="3543456"/>
              <a:ext cx="49404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sz="2400" dirty="0"/>
                <a:t>+2</a:t>
              </a: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779478" y="4488649"/>
              <a:ext cx="49404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sz="2400" dirty="0"/>
                <a:t>+2</a:t>
              </a:r>
            </a:p>
          </p:txBody>
        </p:sp>
      </p:grpSp>
      <p:sp>
        <p:nvSpPr>
          <p:cNvPr id="85" name="Rectangle 84">
            <a:extLst>
              <a:ext uri="{FF2B5EF4-FFF2-40B4-BE49-F238E27FC236}">
                <a16:creationId xmlns:a16="http://schemas.microsoft.com/office/drawing/2014/main" id="{6133D24F-B284-4EE4-82C9-370B8CEA91C6}"/>
              </a:ext>
            </a:extLst>
          </p:cNvPr>
          <p:cNvSpPr/>
          <p:nvPr/>
        </p:nvSpPr>
        <p:spPr>
          <a:xfrm flipH="1">
            <a:off x="20190" y="6356351"/>
            <a:ext cx="3307209" cy="519148"/>
          </a:xfrm>
          <a:prstGeom prst="rect">
            <a:avLst/>
          </a:prstGeom>
          <a:solidFill>
            <a:srgbClr val="ED7D3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Total Countries: 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13</a:t>
            </a:r>
            <a:r>
              <a:rPr kumimoji="0" lang="en-US" sz="27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86" name="Isosceles Triangle 85">
            <a:extLst>
              <a:ext uri="{FF2B5EF4-FFF2-40B4-BE49-F238E27FC236}">
                <a16:creationId xmlns:a16="http://schemas.microsoft.com/office/drawing/2014/main" id="{1D5039D0-8B1E-4C44-9CE5-96158A7B52C8}"/>
              </a:ext>
            </a:extLst>
          </p:cNvPr>
          <p:cNvSpPr/>
          <p:nvPr/>
        </p:nvSpPr>
        <p:spPr>
          <a:xfrm rot="5400000" flipH="1">
            <a:off x="3257689" y="6302553"/>
            <a:ext cx="626748" cy="540300"/>
          </a:xfrm>
          <a:prstGeom prst="triangle">
            <a:avLst/>
          </a:prstGeom>
          <a:solidFill>
            <a:srgbClr val="ED7D3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0" name="Picture 8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1083" y="2208902"/>
            <a:ext cx="3529753" cy="3152888"/>
          </a:xfrm>
          <a:prstGeom prst="rect">
            <a:avLst/>
          </a:prstGeom>
        </p:spPr>
      </p:pic>
      <p:pic>
        <p:nvPicPr>
          <p:cNvPr id="92" name="Picture 9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55" y="1730378"/>
            <a:ext cx="3246694" cy="4105159"/>
          </a:xfrm>
          <a:prstGeom prst="rect">
            <a:avLst/>
          </a:prstGeom>
        </p:spPr>
      </p:pic>
      <p:pic>
        <p:nvPicPr>
          <p:cNvPr id="94" name="Picture 93"/>
          <p:cNvPicPr>
            <a:picLocks noChangeAspect="1"/>
          </p:cNvPicPr>
          <p:nvPr/>
        </p:nvPicPr>
        <p:blipFill rotWithShape="1">
          <a:blip r:embed="rId5" cstate="print"/>
          <a:srcRect l="35915" t="19790" r="20146" b="35273"/>
          <a:stretch/>
        </p:blipFill>
        <p:spPr>
          <a:xfrm>
            <a:off x="10314948" y="0"/>
            <a:ext cx="1877052" cy="990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5" name="Picture 94"/>
          <p:cNvPicPr>
            <a:picLocks noChangeAspect="1"/>
          </p:cNvPicPr>
          <p:nvPr/>
        </p:nvPicPr>
        <p:blipFill rotWithShape="1">
          <a:blip r:embed="rId6" cstate="print"/>
          <a:srcRect l="9259" t="17782" r="21090" b="24176"/>
          <a:stretch/>
        </p:blipFill>
        <p:spPr>
          <a:xfrm>
            <a:off x="3400570" y="-24973"/>
            <a:ext cx="2133600" cy="1066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578318823"/>
      </p:ext>
    </p:extLst>
  </p:cSld>
  <p:clrMapOvr>
    <a:masterClrMapping/>
  </p:clrMapOvr>
  <p:transition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GUID" val="6b04b9ee-0cd9-4021-8402-ec012376995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ALLPPT-228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B0D66C"/>
    </a:accent1>
    <a:accent2>
      <a:srgbClr val="96C8E9"/>
    </a:accent2>
    <a:accent3>
      <a:srgbClr val="FBE034"/>
    </a:accent3>
    <a:accent4>
      <a:srgbClr val="FFA246"/>
    </a:accent4>
    <a:accent5>
      <a:srgbClr val="A5A5A5"/>
    </a:accent5>
    <a:accent6>
      <a:srgbClr val="5C5C5C"/>
    </a:accent6>
    <a:hlink>
      <a:srgbClr val="FFFFFF"/>
    </a:hlink>
    <a:folHlink>
      <a:srgbClr val="262626"/>
    </a:folHlink>
  </a:clrScheme>
  <a:fontScheme name="MAX-THEME FONT">
    <a:majorFont>
      <a:latin typeface="Arial"/>
      <a:ea typeface="Arial Unicode MS"/>
      <a:cs typeface=""/>
    </a:majorFont>
    <a:minorFont>
      <a:latin typeface="Arial"/>
      <a:ea typeface="Arial Unicode MS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Allppt-Diagram-Theme-Color-01">
    <a:dk1>
      <a:srgbClr val="000000"/>
    </a:dk1>
    <a:lt1>
      <a:sysClr val="window" lastClr="FFFFFF"/>
    </a:lt1>
    <a:dk2>
      <a:srgbClr val="1F497D"/>
    </a:dk2>
    <a:lt2>
      <a:srgbClr val="EEECE1"/>
    </a:lt2>
    <a:accent1>
      <a:srgbClr val="0680C3"/>
    </a:accent1>
    <a:accent2>
      <a:srgbClr val="07A398"/>
    </a:accent2>
    <a:accent3>
      <a:srgbClr val="90C221"/>
    </a:accent3>
    <a:accent4>
      <a:srgbClr val="FBA200"/>
    </a:accent4>
    <a:accent5>
      <a:srgbClr val="E62601"/>
    </a:accent5>
    <a:accent6>
      <a:srgbClr val="57687C"/>
    </a:accent6>
    <a:hlink>
      <a:srgbClr val="FFFFFF"/>
    </a:hlink>
    <a:folHlink>
      <a:srgbClr val="FFFFFF"/>
    </a:folHlink>
  </a:clrScheme>
  <a:fontScheme name="MAX-THEME FONT">
    <a:majorFont>
      <a:latin typeface="Arial"/>
      <a:ea typeface="Arial Unicode MS"/>
      <a:cs typeface=""/>
    </a:majorFont>
    <a:minorFont>
      <a:latin typeface="Arial"/>
      <a:ea typeface="Arial Unicode MS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Allppt-Diagram-Theme-Color-01">
    <a:dk1>
      <a:srgbClr val="000000"/>
    </a:dk1>
    <a:lt1>
      <a:sysClr val="window" lastClr="FFFFFF"/>
    </a:lt1>
    <a:dk2>
      <a:srgbClr val="1F497D"/>
    </a:dk2>
    <a:lt2>
      <a:srgbClr val="EEECE1"/>
    </a:lt2>
    <a:accent1>
      <a:srgbClr val="0680C3"/>
    </a:accent1>
    <a:accent2>
      <a:srgbClr val="07A398"/>
    </a:accent2>
    <a:accent3>
      <a:srgbClr val="90C221"/>
    </a:accent3>
    <a:accent4>
      <a:srgbClr val="FBA200"/>
    </a:accent4>
    <a:accent5>
      <a:srgbClr val="E62601"/>
    </a:accent5>
    <a:accent6>
      <a:srgbClr val="57687C"/>
    </a:accent6>
    <a:hlink>
      <a:srgbClr val="FFFFFF"/>
    </a:hlink>
    <a:folHlink>
      <a:srgbClr val="FFFFFF"/>
    </a:folHlink>
  </a:clrScheme>
  <a:fontScheme name="MAX-THEME FONT">
    <a:majorFont>
      <a:latin typeface="Arial"/>
      <a:ea typeface="Arial Unicode MS"/>
      <a:cs typeface=""/>
    </a:majorFont>
    <a:minorFont>
      <a:latin typeface="Arial"/>
      <a:ea typeface="Arial Unicode MS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Allppt-Diagram-Theme-Color-01">
    <a:dk1>
      <a:srgbClr val="000000"/>
    </a:dk1>
    <a:lt1>
      <a:sysClr val="window" lastClr="FFFFFF"/>
    </a:lt1>
    <a:dk2>
      <a:srgbClr val="1F497D"/>
    </a:dk2>
    <a:lt2>
      <a:srgbClr val="EEECE1"/>
    </a:lt2>
    <a:accent1>
      <a:srgbClr val="0680C3"/>
    </a:accent1>
    <a:accent2>
      <a:srgbClr val="07A398"/>
    </a:accent2>
    <a:accent3>
      <a:srgbClr val="90C221"/>
    </a:accent3>
    <a:accent4>
      <a:srgbClr val="FBA200"/>
    </a:accent4>
    <a:accent5>
      <a:srgbClr val="E62601"/>
    </a:accent5>
    <a:accent6>
      <a:srgbClr val="57687C"/>
    </a:accent6>
    <a:hlink>
      <a:srgbClr val="FFFFFF"/>
    </a:hlink>
    <a:folHlink>
      <a:srgbClr val="FFFFFF"/>
    </a:folHlink>
  </a:clrScheme>
  <a:fontScheme name="MAX-THEME FONT">
    <a:majorFont>
      <a:latin typeface="Arial"/>
      <a:ea typeface="Arial Unicode MS"/>
      <a:cs typeface=""/>
    </a:majorFont>
    <a:minorFont>
      <a:latin typeface="Arial"/>
      <a:ea typeface="Arial Unicode MS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Allppt-Diagram-Theme-Color-01">
    <a:dk1>
      <a:srgbClr val="000000"/>
    </a:dk1>
    <a:lt1>
      <a:sysClr val="window" lastClr="FFFFFF"/>
    </a:lt1>
    <a:dk2>
      <a:srgbClr val="1F497D"/>
    </a:dk2>
    <a:lt2>
      <a:srgbClr val="EEECE1"/>
    </a:lt2>
    <a:accent1>
      <a:srgbClr val="0680C3"/>
    </a:accent1>
    <a:accent2>
      <a:srgbClr val="07A398"/>
    </a:accent2>
    <a:accent3>
      <a:srgbClr val="90C221"/>
    </a:accent3>
    <a:accent4>
      <a:srgbClr val="FBA200"/>
    </a:accent4>
    <a:accent5>
      <a:srgbClr val="E62601"/>
    </a:accent5>
    <a:accent6>
      <a:srgbClr val="57687C"/>
    </a:accent6>
    <a:hlink>
      <a:srgbClr val="FFFFFF"/>
    </a:hlink>
    <a:folHlink>
      <a:srgbClr val="FFFFFF"/>
    </a:folHlink>
  </a:clrScheme>
  <a:fontScheme name="MAX-THEME FONT">
    <a:majorFont>
      <a:latin typeface="Arial"/>
      <a:ea typeface="Arial Unicode MS"/>
      <a:cs typeface=""/>
    </a:majorFont>
    <a:minorFont>
      <a:latin typeface="Arial"/>
      <a:ea typeface="Arial Unicode MS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Allppt-Diagram-Theme-Color-01">
    <a:dk1>
      <a:srgbClr val="000000"/>
    </a:dk1>
    <a:lt1>
      <a:sysClr val="window" lastClr="FFFFFF"/>
    </a:lt1>
    <a:dk2>
      <a:srgbClr val="1F497D"/>
    </a:dk2>
    <a:lt2>
      <a:srgbClr val="EEECE1"/>
    </a:lt2>
    <a:accent1>
      <a:srgbClr val="0680C3"/>
    </a:accent1>
    <a:accent2>
      <a:srgbClr val="07A398"/>
    </a:accent2>
    <a:accent3>
      <a:srgbClr val="90C221"/>
    </a:accent3>
    <a:accent4>
      <a:srgbClr val="FBA200"/>
    </a:accent4>
    <a:accent5>
      <a:srgbClr val="E62601"/>
    </a:accent5>
    <a:accent6>
      <a:srgbClr val="57687C"/>
    </a:accent6>
    <a:hlink>
      <a:srgbClr val="FFFFFF"/>
    </a:hlink>
    <a:folHlink>
      <a:srgbClr val="FFFFFF"/>
    </a:folHlink>
  </a:clrScheme>
  <a:fontScheme name="MAX-THEME FONT">
    <a:majorFont>
      <a:latin typeface="Arial"/>
      <a:ea typeface="Arial Unicode MS"/>
      <a:cs typeface=""/>
    </a:majorFont>
    <a:minorFont>
      <a:latin typeface="Arial"/>
      <a:ea typeface="Arial Unicode MS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Allppt-Diagram-Theme-Color-01">
    <a:dk1>
      <a:srgbClr val="000000"/>
    </a:dk1>
    <a:lt1>
      <a:sysClr val="window" lastClr="FFFFFF"/>
    </a:lt1>
    <a:dk2>
      <a:srgbClr val="1F497D"/>
    </a:dk2>
    <a:lt2>
      <a:srgbClr val="EEECE1"/>
    </a:lt2>
    <a:accent1>
      <a:srgbClr val="0680C3"/>
    </a:accent1>
    <a:accent2>
      <a:srgbClr val="07A398"/>
    </a:accent2>
    <a:accent3>
      <a:srgbClr val="90C221"/>
    </a:accent3>
    <a:accent4>
      <a:srgbClr val="FBA200"/>
    </a:accent4>
    <a:accent5>
      <a:srgbClr val="E62601"/>
    </a:accent5>
    <a:accent6>
      <a:srgbClr val="57687C"/>
    </a:accent6>
    <a:hlink>
      <a:srgbClr val="FFFFFF"/>
    </a:hlink>
    <a:folHlink>
      <a:srgbClr val="FFFFFF"/>
    </a:folHlink>
  </a:clrScheme>
  <a:fontScheme name="MAX-THEME FONT">
    <a:majorFont>
      <a:latin typeface="Arial"/>
      <a:ea typeface="Arial Unicode MS"/>
      <a:cs typeface=""/>
    </a:majorFont>
    <a:minorFont>
      <a:latin typeface="Arial"/>
      <a:ea typeface="Arial Unicode MS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Allppt-Diagram-Theme-Color-01">
    <a:dk1>
      <a:srgbClr val="000000"/>
    </a:dk1>
    <a:lt1>
      <a:sysClr val="window" lastClr="FFFFFF"/>
    </a:lt1>
    <a:dk2>
      <a:srgbClr val="1F497D"/>
    </a:dk2>
    <a:lt2>
      <a:srgbClr val="EEECE1"/>
    </a:lt2>
    <a:accent1>
      <a:srgbClr val="0680C3"/>
    </a:accent1>
    <a:accent2>
      <a:srgbClr val="07A398"/>
    </a:accent2>
    <a:accent3>
      <a:srgbClr val="90C221"/>
    </a:accent3>
    <a:accent4>
      <a:srgbClr val="FBA200"/>
    </a:accent4>
    <a:accent5>
      <a:srgbClr val="E62601"/>
    </a:accent5>
    <a:accent6>
      <a:srgbClr val="57687C"/>
    </a:accent6>
    <a:hlink>
      <a:srgbClr val="FFFFFF"/>
    </a:hlink>
    <a:folHlink>
      <a:srgbClr val="FFFFFF"/>
    </a:folHlink>
  </a:clrScheme>
  <a:fontScheme name="MAX-THEME FONT">
    <a:majorFont>
      <a:latin typeface="Arial"/>
      <a:ea typeface="Arial Unicode MS"/>
      <a:cs typeface=""/>
    </a:majorFont>
    <a:minorFont>
      <a:latin typeface="Arial"/>
      <a:ea typeface="Arial Unicode MS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11849</TotalTime>
  <Words>344</Words>
  <Application>Microsoft Office PowerPoint</Application>
  <PresentationFormat>Widescreen</PresentationFormat>
  <Paragraphs>208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New-born Screening Centres Clinical Outreach Centres of AIISH </vt:lpstr>
      <vt:lpstr>PowerPoint Presentation</vt:lpstr>
      <vt:lpstr>Outreach Service Centres  A centre for Hearing, Speech and Language Disorders </vt:lpstr>
      <vt:lpstr>PowerPoint Presentation</vt:lpstr>
      <vt:lpstr>PowerPoint Presentation</vt:lpstr>
      <vt:lpstr>PowerPoint Presentation</vt:lpstr>
      <vt:lpstr>PowerPoint Presentation</vt:lpstr>
    </vt:vector>
  </TitlesOfParts>
  <Company>Acer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banu</dc:creator>
  <cp:lastModifiedBy>Shijith Kumar</cp:lastModifiedBy>
  <cp:revision>1149</cp:revision>
  <dcterms:created xsi:type="dcterms:W3CDTF">2012-01-13T09:34:23Z</dcterms:created>
  <dcterms:modified xsi:type="dcterms:W3CDTF">2021-12-23T10:08:08Z</dcterms:modified>
</cp:coreProperties>
</file>