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8354-BB29-4BB6-8512-F2D658E31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B8E91-E3EB-4C7D-922D-4360338C3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A630A-C1F2-4AC8-A908-E395B7C9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FB95A-8F5B-4A68-8FE0-DB2F33BF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585BA-00D1-4E16-94B1-9C30E675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26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51F5-5971-489A-B523-2F36CF0C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1469A-3B0A-4177-BFA2-ACA256173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39AA1-C63D-4A41-94FC-21A6CAB9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3C738-5570-4E00-9B26-248393B1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279E2-696A-41FB-838F-70CB0911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863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6237A-F6E4-4B82-B06E-8E661FDDA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2AE3A-2B8A-4CD4-A780-A099E4467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407DC-5039-40D7-9F9B-220E6E77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1CAF7-AF12-4007-9FAB-F8FD08C0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14941-4BEA-4C55-B6DE-56279B9F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41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6EF08-78C2-414E-8D1A-4A795DFE9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2405-9E2C-496A-9414-D2AACD414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5667-1ADB-44DD-9EFC-7A2B4FB7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CFDEA-6201-422E-BEEA-17FA465A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D414D-C577-435C-98FA-69B61098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7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5D44-5FCA-43A1-8F57-2BFC31E45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908BC-67B4-415E-AC89-47C194998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06F06-672B-4379-9633-B8D8458D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1C0D8-5A72-4727-8C36-3CA7993BB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B28F7-50E0-4D05-90F4-773DA793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8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132F-DFC6-48F2-9F8D-52E6C6E7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BD966-F1BE-4275-8409-EC0B4B3B6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F3ABE-EA26-47F8-B3B8-395EDEA85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F96DE-2DDF-46A7-BD66-D93801CA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4ACD8-7D6F-4E57-8FB6-E0A0E938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1F105-DB25-485C-930B-EE8645B4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486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8FB1-F5F0-464C-B6BD-CC0236A88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8091B-BFEF-44A0-824A-48AACA778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58519-2288-4405-9436-1390049A4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B68FA6-5873-407E-B91A-07F3AFF91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47779-3C12-441F-9610-B2A760352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4A0E9-2EA5-4B81-A902-0F10D7A8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EB7C7-2EC3-46E6-8D36-71E4B32F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B2D8E-EA48-45A3-BDEC-65B51CB8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12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D66E8-CE55-4135-9776-D934E825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0326B-4174-4C1E-9F11-478A49D5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85177-3273-45E7-A4BD-8849277A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94F6-709E-41E4-BE8D-31780314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98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196FF9-6D26-48E5-9E13-94BFE5C6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C6B0D-2EC3-483D-B905-5BD574F6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1D64C-1D5C-4D2B-AD35-436C433A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0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FF067-57B6-4FF8-93F9-252588E4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2E19C-2B13-4464-BCC0-19201D329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11BD-CF09-49D1-B3EA-92F6886F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0F87B-3485-42C3-B415-62755756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15E4D-40C8-4885-8CCA-D46709CE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21438-5755-4218-8EC9-35416402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5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0EA99-14F3-46B1-84AD-52C7393C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476BA-BF08-41DF-A792-8DECFE44F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956CC-40CD-4A90-97B4-E3D5BD601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ED2D6-0714-46E8-B314-403E78E1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2E3E8-9506-4827-AB0D-B18B2910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088D1-90BF-4E72-9FAC-98C56D28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234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E4F1B-E28E-4AE4-84E5-1081C31B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9140B-0F19-41B9-B712-2FDA47038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AC2D0-4E59-48FF-9B59-41F9DDE42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9078C-26AB-446D-B5BA-CA2A3BA7622D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7A6BF-A214-4B2E-9370-219BF011B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3D6F3-8533-43B1-BD52-24D47E2D5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FAAC4-3009-4355-9FB1-F0340434B6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191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07849-E35E-457C-B9AB-973A033E2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5C601-2CC6-45E4-B2A4-A1E272C89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51C106-BC92-4C0D-9F93-9F3798C4F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3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A370-556C-47D8-9AF7-19B6C668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B01C7A3-60EF-4A47-8E27-5D67CA264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13" y="1825625"/>
            <a:ext cx="9005174" cy="4351338"/>
          </a:xfrm>
        </p:spPr>
      </p:pic>
    </p:spTree>
    <p:extLst>
      <p:ext uri="{BB962C8B-B14F-4D97-AF65-F5344CB8AC3E}">
        <p14:creationId xmlns:p14="http://schemas.microsoft.com/office/powerpoint/2010/main" val="62390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A44B-72A5-4A9A-A71E-C41736A5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B3FBF0-B6FB-4227-B505-9F2726367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647" y="1825625"/>
            <a:ext cx="9396706" cy="4351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48926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4d6ffdf-2e1b-43ea-b601-5bc8b8ff271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2</cp:revision>
  <dcterms:created xsi:type="dcterms:W3CDTF">2021-12-23T04:49:57Z</dcterms:created>
  <dcterms:modified xsi:type="dcterms:W3CDTF">2021-12-23T06:00:01Z</dcterms:modified>
</cp:coreProperties>
</file>