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D8354-BB29-4BB6-8512-F2D658E31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EB8E91-E3EB-4C7D-922D-4360338C36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A630A-C1F2-4AC8-A908-E395B7C91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FB95A-8F5B-4A68-8FE0-DB2F33BF0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585BA-00D1-4E16-94B1-9C30E675D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08263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C51F5-5971-489A-B523-2F36CF0CC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F1469A-3B0A-4177-BFA2-ACA256173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39AA1-C63D-4A41-94FC-21A6CAB96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D3C738-5570-4E00-9B26-248393B16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9279E2-696A-41FB-838F-70CB09114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8639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E6237A-F6E4-4B82-B06E-8E661FDDA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2AE3A-2B8A-4CD4-A780-A099E44675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407DC-5039-40D7-9F9B-220E6E77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1CAF7-AF12-4007-9FAB-F8FD08C0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14941-4BEA-4C55-B6DE-56279B9F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4414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EF08-78C2-414E-8D1A-4A795DFE9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F2405-9E2C-496A-9414-D2AACD414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35667-1ADB-44DD-9EFC-7A2B4FB72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CFDEA-6201-422E-BEEA-17FA465AC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D414D-C577-435C-98FA-69B61098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07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45D44-5FCA-43A1-8F57-2BFC31E45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908BC-67B4-415E-AC89-47C194998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06F06-672B-4379-9633-B8D8458D8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1C0D8-5A72-4727-8C36-3CA7993BB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B28F7-50E0-4D05-90F4-773DA793D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038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132F-DFC6-48F2-9F8D-52E6C6E7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BD966-F1BE-4275-8409-EC0B4B3B6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F3ABE-EA26-47F8-B3B8-395EDEA85C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F96DE-2DDF-46A7-BD66-D93801CA9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4ACD8-7D6F-4E57-8FB6-E0A0E9385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E1F105-DB25-485C-930B-EE8645B4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486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78FB1-F5F0-464C-B6BD-CC0236A88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8091B-BFEF-44A0-824A-48AACA778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58519-2288-4405-9436-1390049A4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B68FA6-5873-407E-B91A-07F3AFF91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47779-3C12-441F-9610-B2A760352E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4A0E9-2EA5-4B81-A902-0F10D7A8F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BEB7C7-2EC3-46E6-8D36-71E4B32F1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B2D8E-EA48-45A3-BDEC-65B51CB8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212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D66E8-CE55-4135-9776-D934E8255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0326B-4174-4C1E-9F11-478A49D5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E85177-3273-45E7-A4BD-8849277AD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D194F6-709E-41E4-BE8D-317803146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98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196FF9-6D26-48E5-9E13-94BFE5C6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2C6B0D-2EC3-483D-B905-5BD574F6C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11D64C-1D5C-4D2B-AD35-436C433A3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80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FF067-57B6-4FF8-93F9-252588E41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2E19C-2B13-4464-BCC0-19201D329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511BD-CF09-49D1-B3EA-92F6886F4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0F87B-3485-42C3-B415-627557569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A15E4D-40C8-4885-8CCA-D46709CE1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21438-5755-4218-8EC9-35416402D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555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0EA99-14F3-46B1-84AD-52C7393CA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2476BA-BF08-41DF-A792-8DECFE44F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F956CC-40CD-4A90-97B4-E3D5BD601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ED2D6-0714-46E8-B314-403E78E1A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2E3E8-9506-4827-AB0D-B18B2910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9088D1-90BF-4E72-9FAC-98C56D285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2342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E4F1B-E28E-4AE4-84E5-1081C31B2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9140B-0F19-41B9-B712-2FDA47038D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AC2D0-4E59-48FF-9B59-41F9DDE42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9078C-26AB-446D-B5BA-CA2A3BA7622D}" type="datetimeFigureOut">
              <a:rPr lang="en-IN" smtClean="0"/>
              <a:t>23-12-2021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7A6BF-A214-4B2E-9370-219BF011B7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3D6F3-8533-43B1-BD52-24D47E2D5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FAAC4-3009-4355-9FB1-F0340434B6D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1914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07849-E35E-457C-B9AB-973A033E21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5C601-2CC6-45E4-B2A4-A1E272C89A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51C106-BC92-4C0D-9F93-9F3798C4F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13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A370-556C-47D8-9AF7-19B6C668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B01C7A3-60EF-4A47-8E27-5D67CA2641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13" y="1825625"/>
            <a:ext cx="9005174" cy="4351338"/>
          </a:xfrm>
        </p:spPr>
      </p:pic>
    </p:spTree>
    <p:extLst>
      <p:ext uri="{BB962C8B-B14F-4D97-AF65-F5344CB8AC3E}">
        <p14:creationId xmlns:p14="http://schemas.microsoft.com/office/powerpoint/2010/main" val="623902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A44B-72A5-4A9A-A71E-C41736A5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AB3FBF0-B6FB-4227-B505-9F2726367F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647" y="1825625"/>
            <a:ext cx="9396706" cy="435133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40489263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94d6ffdf-2e1b-43ea-b601-5bc8b8ff271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</cp:revision>
  <dcterms:created xsi:type="dcterms:W3CDTF">2021-12-23T04:49:57Z</dcterms:created>
  <dcterms:modified xsi:type="dcterms:W3CDTF">2021-12-23T06:00:01Z</dcterms:modified>
</cp:coreProperties>
</file>