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29" r:id="rId2"/>
    <p:sldId id="500" r:id="rId3"/>
    <p:sldId id="501" r:id="rId4"/>
    <p:sldId id="502" r:id="rId5"/>
    <p:sldId id="503" r:id="rId6"/>
    <p:sldId id="433" r:id="rId7"/>
    <p:sldId id="432" r:id="rId8"/>
    <p:sldId id="505" r:id="rId9"/>
    <p:sldId id="506" r:id="rId10"/>
    <p:sldId id="434" r:id="rId11"/>
    <p:sldId id="421" r:id="rId12"/>
    <p:sldId id="420" r:id="rId13"/>
    <p:sldId id="448" r:id="rId14"/>
    <p:sldId id="504" r:id="rId15"/>
    <p:sldId id="318" r:id="rId16"/>
    <p:sldId id="319" r:id="rId17"/>
    <p:sldId id="389" r:id="rId18"/>
    <p:sldId id="458" r:id="rId19"/>
    <p:sldId id="322" r:id="rId20"/>
    <p:sldId id="462" r:id="rId21"/>
    <p:sldId id="481" r:id="rId22"/>
    <p:sldId id="496" r:id="rId23"/>
    <p:sldId id="394" r:id="rId24"/>
    <p:sldId id="469" r:id="rId25"/>
    <p:sldId id="396" r:id="rId26"/>
    <p:sldId id="377" r:id="rId27"/>
    <p:sldId id="476" r:id="rId28"/>
    <p:sldId id="482" r:id="rId29"/>
  </p:sldIdLst>
  <p:sldSz cx="9144000" cy="6858000" type="screen4x3"/>
  <p:notesSz cx="6858000" cy="9144000"/>
  <p:photoAlbum/>
  <p:custDataLst>
    <p:tags r:id="rId31"/>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swami S P." initials="GSP" lastIdx="17" clrIdx="0">
    <p:extLst>
      <p:ext uri="{19B8F6BF-5375-455C-9EA6-DF929625EA0E}">
        <p15:presenceInfo xmlns:p15="http://schemas.microsoft.com/office/powerpoint/2012/main" userId="Goswami S P." providerId="None"/>
      </p:ext>
    </p:extLst>
  </p:cmAuthor>
  <p:cmAuthor id="2" name="Shijith Kumar" initials="SK" lastIdx="1" clrIdx="1">
    <p:extLst>
      <p:ext uri="{19B8F6BF-5375-455C-9EA6-DF929625EA0E}">
        <p15:presenceInfo xmlns:p15="http://schemas.microsoft.com/office/powerpoint/2012/main" userId="f34cfa9e1f7b351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860000"/>
    <a:srgbClr val="A80000"/>
    <a:srgbClr val="112115"/>
    <a:srgbClr val="7E774C"/>
    <a:srgbClr val="CC0099"/>
    <a:srgbClr val="600000"/>
    <a:srgbClr val="339933"/>
    <a:srgbClr val="005A7A"/>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92" autoAdjust="0"/>
  </p:normalViewPr>
  <p:slideViewPr>
    <p:cSldViewPr>
      <p:cViewPr varScale="1">
        <p:scale>
          <a:sx n="62" d="100"/>
          <a:sy n="62" d="100"/>
        </p:scale>
        <p:origin x="154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C67141-90C2-468A-ABFC-5ABD1F46C814}"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IN"/>
        </a:p>
      </dgm:t>
    </dgm:pt>
    <dgm:pt modelId="{14D9ECBE-6D97-49FF-A12B-6446C9DC6978}">
      <dgm:prSet phldrT="[Text]" custT="1"/>
      <dgm:spPr>
        <a:solidFill>
          <a:schemeClr val="accent4">
            <a:lumMod val="40000"/>
            <a:lumOff val="60000"/>
            <a:alpha val="50000"/>
          </a:schemeClr>
        </a:solidFill>
      </dgm:spPr>
      <dgm:t>
        <a:bodyPr/>
        <a:lstStyle/>
        <a:p>
          <a:r>
            <a:rPr lang="en-IN" sz="2800" dirty="0">
              <a:solidFill>
                <a:schemeClr val="accent4">
                  <a:lumMod val="50000"/>
                </a:schemeClr>
              </a:solidFill>
              <a:latin typeface="Book Antiqua" panose="02040602050305030304" pitchFamily="18" charset="0"/>
            </a:rPr>
            <a:t>Person-centred coordinated care</a:t>
          </a:r>
        </a:p>
      </dgm:t>
    </dgm:pt>
    <dgm:pt modelId="{EFEFE367-941D-4749-9382-8CD136A7AEB2}" type="parTrans" cxnId="{AFDE6D99-123B-43A9-B6D4-CADAD3F0F30A}">
      <dgm:prSet/>
      <dgm:spPr/>
      <dgm:t>
        <a:bodyPr/>
        <a:lstStyle/>
        <a:p>
          <a:endParaRPr lang="en-IN"/>
        </a:p>
      </dgm:t>
    </dgm:pt>
    <dgm:pt modelId="{11CA866B-5BA7-41BB-930D-419BC5FA0E30}" type="sibTrans" cxnId="{AFDE6D99-123B-43A9-B6D4-CADAD3F0F30A}">
      <dgm:prSet/>
      <dgm:spPr/>
      <dgm:t>
        <a:bodyPr/>
        <a:lstStyle/>
        <a:p>
          <a:endParaRPr lang="en-IN"/>
        </a:p>
      </dgm:t>
    </dgm:pt>
    <dgm:pt modelId="{D17E03B4-FEE9-431B-8E74-F66AABAAF80B}">
      <dgm:prSet phldrT="[Text]"/>
      <dgm:spPr>
        <a:solidFill>
          <a:schemeClr val="accent3">
            <a:lumMod val="40000"/>
            <a:lumOff val="60000"/>
          </a:schemeClr>
        </a:solidFill>
        <a:ln>
          <a:solidFill>
            <a:schemeClr val="accent1"/>
          </a:solidFill>
        </a:ln>
      </dgm:spPr>
      <dgm:t>
        <a:bodyPr/>
        <a:lstStyle/>
        <a:p>
          <a:r>
            <a:rPr lang="en-IN" dirty="0">
              <a:solidFill>
                <a:schemeClr val="accent3">
                  <a:lumMod val="50000"/>
                </a:schemeClr>
              </a:solidFill>
              <a:latin typeface="Book Antiqua" panose="02040602050305030304" pitchFamily="18" charset="0"/>
            </a:rPr>
            <a:t>Audiologist</a:t>
          </a:r>
        </a:p>
      </dgm:t>
    </dgm:pt>
    <dgm:pt modelId="{C7164DB6-4A86-4EF6-965F-E02EE044EB8D}" type="parTrans" cxnId="{8C72B102-B446-4732-85C1-406B0C47232F}">
      <dgm:prSet/>
      <dgm:spPr/>
      <dgm:t>
        <a:bodyPr/>
        <a:lstStyle/>
        <a:p>
          <a:endParaRPr lang="en-IN"/>
        </a:p>
      </dgm:t>
    </dgm:pt>
    <dgm:pt modelId="{85DBBE32-F65B-4716-BCA6-127EC4BF800C}" type="sibTrans" cxnId="{8C72B102-B446-4732-85C1-406B0C47232F}">
      <dgm:prSet/>
      <dgm:spPr/>
      <dgm:t>
        <a:bodyPr/>
        <a:lstStyle/>
        <a:p>
          <a:endParaRPr lang="en-IN"/>
        </a:p>
      </dgm:t>
    </dgm:pt>
    <dgm:pt modelId="{AC3DD152-5F6C-49DB-96D7-15070AE30015}">
      <dgm:prSet phldrT="[Text]" custT="1"/>
      <dgm:spPr>
        <a:solidFill>
          <a:schemeClr val="accent6">
            <a:lumMod val="40000"/>
            <a:lumOff val="60000"/>
            <a:alpha val="50000"/>
          </a:schemeClr>
        </a:solidFill>
      </dgm:spPr>
      <dgm:t>
        <a:bodyPr/>
        <a:lstStyle/>
        <a:p>
          <a:pPr algn="ctr"/>
          <a:r>
            <a:rPr lang="en-IN" sz="2000" dirty="0">
              <a:solidFill>
                <a:schemeClr val="accent6">
                  <a:lumMod val="50000"/>
                </a:schemeClr>
              </a:solidFill>
              <a:latin typeface="Book Antiqua" panose="02040602050305030304" pitchFamily="18" charset="0"/>
            </a:rPr>
            <a:t> </a:t>
          </a:r>
          <a:r>
            <a:rPr lang="en-IN" sz="1800" dirty="0">
              <a:solidFill>
                <a:schemeClr val="accent6">
                  <a:lumMod val="50000"/>
                </a:schemeClr>
              </a:solidFill>
              <a:latin typeface="Book Antiqua" panose="02040602050305030304" pitchFamily="18" charset="0"/>
            </a:rPr>
            <a:t>Speech-  language     pathologist</a:t>
          </a:r>
        </a:p>
      </dgm:t>
    </dgm:pt>
    <dgm:pt modelId="{4D52FEBF-B5A6-4E75-9077-80FEC28B6FAF}" type="parTrans" cxnId="{46FEE81F-1B87-439E-B3D4-58DCD7BA9E9B}">
      <dgm:prSet/>
      <dgm:spPr/>
      <dgm:t>
        <a:bodyPr/>
        <a:lstStyle/>
        <a:p>
          <a:endParaRPr lang="en-IN"/>
        </a:p>
      </dgm:t>
    </dgm:pt>
    <dgm:pt modelId="{45114DE2-E351-440D-81A6-64FB17021DC6}" type="sibTrans" cxnId="{46FEE81F-1B87-439E-B3D4-58DCD7BA9E9B}">
      <dgm:prSet/>
      <dgm:spPr/>
      <dgm:t>
        <a:bodyPr/>
        <a:lstStyle/>
        <a:p>
          <a:endParaRPr lang="en-IN"/>
        </a:p>
      </dgm:t>
    </dgm:pt>
    <dgm:pt modelId="{170E3DFB-14C5-402B-ABC9-3739A41A3A25}">
      <dgm:prSet phldrT="[Text]"/>
      <dgm:spPr>
        <a:solidFill>
          <a:schemeClr val="accent2">
            <a:lumMod val="40000"/>
            <a:lumOff val="60000"/>
            <a:alpha val="50000"/>
          </a:schemeClr>
        </a:solidFill>
      </dgm:spPr>
      <dgm:t>
        <a:bodyPr/>
        <a:lstStyle/>
        <a:p>
          <a:pPr algn="ctr"/>
          <a:r>
            <a:rPr lang="en-IN" dirty="0">
              <a:solidFill>
                <a:srgbClr val="FF0000"/>
              </a:solidFill>
            </a:rPr>
            <a:t>	</a:t>
          </a:r>
          <a:r>
            <a:rPr lang="en-IN" dirty="0">
              <a:solidFill>
                <a:schemeClr val="accent2">
                  <a:lumMod val="50000"/>
                </a:schemeClr>
              </a:solidFill>
              <a:latin typeface="Book Antiqua" panose="02040602050305030304" pitchFamily="18" charset="0"/>
            </a:rPr>
            <a:t>Physio/</a:t>
          </a:r>
        </a:p>
        <a:p>
          <a:pPr algn="ctr"/>
          <a:r>
            <a:rPr lang="en-IN" dirty="0">
              <a:solidFill>
                <a:schemeClr val="accent2">
                  <a:lumMod val="50000"/>
                </a:schemeClr>
              </a:solidFill>
              <a:latin typeface="Book Antiqua" panose="02040602050305030304" pitchFamily="18" charset="0"/>
            </a:rPr>
            <a:t>	Occupational     </a:t>
          </a:r>
        </a:p>
        <a:p>
          <a:pPr algn="ctr"/>
          <a:r>
            <a:rPr lang="en-IN" dirty="0">
              <a:solidFill>
                <a:schemeClr val="accent2">
                  <a:lumMod val="50000"/>
                </a:schemeClr>
              </a:solidFill>
              <a:latin typeface="Book Antiqua" panose="02040602050305030304" pitchFamily="18" charset="0"/>
            </a:rPr>
            <a:t>               therapist</a:t>
          </a:r>
        </a:p>
      </dgm:t>
    </dgm:pt>
    <dgm:pt modelId="{92500F3F-BFE0-49EC-A0E1-47D6FE578364}" type="parTrans" cxnId="{A53E3A3E-4C6C-4D96-9AED-37E654840C2F}">
      <dgm:prSet/>
      <dgm:spPr/>
      <dgm:t>
        <a:bodyPr/>
        <a:lstStyle/>
        <a:p>
          <a:endParaRPr lang="en-IN"/>
        </a:p>
      </dgm:t>
    </dgm:pt>
    <dgm:pt modelId="{26EE3351-D2EB-40AE-8007-8687CE9B80BA}" type="sibTrans" cxnId="{A53E3A3E-4C6C-4D96-9AED-37E654840C2F}">
      <dgm:prSet/>
      <dgm:spPr/>
      <dgm:t>
        <a:bodyPr/>
        <a:lstStyle/>
        <a:p>
          <a:endParaRPr lang="en-IN"/>
        </a:p>
      </dgm:t>
    </dgm:pt>
    <dgm:pt modelId="{758837F4-E9CC-440E-91E3-0E7A7299ED0A}">
      <dgm:prSet phldrT="[Text]"/>
      <dgm:spPr>
        <a:solidFill>
          <a:schemeClr val="accent2">
            <a:lumMod val="40000"/>
            <a:lumOff val="60000"/>
            <a:alpha val="50000"/>
          </a:schemeClr>
        </a:solidFill>
      </dgm:spPr>
      <dgm:t>
        <a:bodyPr/>
        <a:lstStyle/>
        <a:p>
          <a:pPr algn="ctr"/>
          <a:r>
            <a:rPr lang="en-IN" dirty="0">
              <a:solidFill>
                <a:schemeClr val="accent2">
                  <a:lumMod val="50000"/>
                </a:schemeClr>
              </a:solidFill>
              <a:latin typeface="Book Antiqua" panose="02040602050305030304" pitchFamily="18" charset="0"/>
            </a:rPr>
            <a:t>Clinical</a:t>
          </a:r>
        </a:p>
        <a:p>
          <a:pPr algn="ctr"/>
          <a:r>
            <a:rPr lang="en-IN" dirty="0">
              <a:solidFill>
                <a:schemeClr val="accent2">
                  <a:lumMod val="50000"/>
                </a:schemeClr>
              </a:solidFill>
              <a:latin typeface="Book Antiqua" panose="02040602050305030304" pitchFamily="18" charset="0"/>
            </a:rPr>
            <a:t> Psychologist</a:t>
          </a:r>
        </a:p>
      </dgm:t>
    </dgm:pt>
    <dgm:pt modelId="{72554734-528B-4AE6-B348-4EDA210934D1}" type="parTrans" cxnId="{B8FBEF8C-DE79-4AFB-ACCB-B3CD0C878CEF}">
      <dgm:prSet/>
      <dgm:spPr/>
      <dgm:t>
        <a:bodyPr/>
        <a:lstStyle/>
        <a:p>
          <a:endParaRPr lang="en-IN"/>
        </a:p>
      </dgm:t>
    </dgm:pt>
    <dgm:pt modelId="{94B31902-EAE8-4F9E-8D1C-89E78BB8D898}" type="sibTrans" cxnId="{B8FBEF8C-DE79-4AFB-ACCB-B3CD0C878CEF}">
      <dgm:prSet/>
      <dgm:spPr/>
      <dgm:t>
        <a:bodyPr/>
        <a:lstStyle/>
        <a:p>
          <a:endParaRPr lang="en-IN"/>
        </a:p>
      </dgm:t>
    </dgm:pt>
    <dgm:pt modelId="{A730B9E0-85FA-4BEC-A862-A0CFB83F745D}">
      <dgm:prSet phldrT="[Text]" custT="1"/>
      <dgm:spPr>
        <a:solidFill>
          <a:schemeClr val="accent6">
            <a:lumMod val="40000"/>
            <a:lumOff val="60000"/>
            <a:alpha val="50000"/>
          </a:schemeClr>
        </a:solidFill>
      </dgm:spPr>
      <dgm:t>
        <a:bodyPr/>
        <a:lstStyle/>
        <a:p>
          <a:pPr algn="ctr"/>
          <a:r>
            <a:rPr lang="en-IN" sz="2000" dirty="0" err="1">
              <a:solidFill>
                <a:schemeClr val="accent6">
                  <a:lumMod val="50000"/>
                </a:schemeClr>
              </a:solidFill>
              <a:latin typeface="Book Antiqua" panose="02040602050305030304" pitchFamily="18" charset="0"/>
            </a:rPr>
            <a:t>Otorhino</a:t>
          </a:r>
          <a:r>
            <a:rPr lang="en-IN" sz="2000" dirty="0">
              <a:solidFill>
                <a:schemeClr val="accent6">
                  <a:lumMod val="50000"/>
                </a:schemeClr>
              </a:solidFill>
              <a:latin typeface="Book Antiqua" panose="02040602050305030304" pitchFamily="18" charset="0"/>
            </a:rPr>
            <a:t>-laryngologist</a:t>
          </a:r>
        </a:p>
      </dgm:t>
    </dgm:pt>
    <dgm:pt modelId="{F4619F46-D47C-413E-9CE5-016C3F27C17E}" type="parTrans" cxnId="{72858519-A173-4D65-9D37-F1C47972A8C5}">
      <dgm:prSet/>
      <dgm:spPr/>
      <dgm:t>
        <a:bodyPr/>
        <a:lstStyle/>
        <a:p>
          <a:endParaRPr lang="en-IN"/>
        </a:p>
      </dgm:t>
    </dgm:pt>
    <dgm:pt modelId="{5D7D8BC0-9A50-494F-B2BF-6925D8E4E8E1}" type="sibTrans" cxnId="{72858519-A173-4D65-9D37-F1C47972A8C5}">
      <dgm:prSet/>
      <dgm:spPr/>
      <dgm:t>
        <a:bodyPr/>
        <a:lstStyle/>
        <a:p>
          <a:endParaRPr lang="en-IN"/>
        </a:p>
      </dgm:t>
    </dgm:pt>
    <dgm:pt modelId="{87AB90C9-E355-40B4-A133-E1E4F4DC1ABF}">
      <dgm:prSet phldrT="[Text]"/>
      <dgm:spPr>
        <a:solidFill>
          <a:schemeClr val="accent3">
            <a:lumMod val="40000"/>
            <a:lumOff val="60000"/>
            <a:alpha val="50000"/>
          </a:schemeClr>
        </a:solidFill>
      </dgm:spPr>
      <dgm:t>
        <a:bodyPr/>
        <a:lstStyle/>
        <a:p>
          <a:r>
            <a:rPr lang="en-IN" dirty="0">
              <a:solidFill>
                <a:schemeClr val="accent3">
                  <a:lumMod val="50000"/>
                </a:schemeClr>
              </a:solidFill>
              <a:latin typeface="Book Antiqua" panose="02040602050305030304" pitchFamily="18" charset="0"/>
            </a:rPr>
            <a:t>Medical Specialists</a:t>
          </a:r>
        </a:p>
      </dgm:t>
    </dgm:pt>
    <dgm:pt modelId="{6268C96F-7BA9-4820-A723-09B3535D434E}" type="parTrans" cxnId="{2D456C9D-08A8-4EDB-A911-4B7C4A31719D}">
      <dgm:prSet/>
      <dgm:spPr/>
      <dgm:t>
        <a:bodyPr/>
        <a:lstStyle/>
        <a:p>
          <a:endParaRPr lang="en-IN"/>
        </a:p>
      </dgm:t>
    </dgm:pt>
    <dgm:pt modelId="{9CCA7E87-DB4E-4BD0-B947-3C9A9E70E897}" type="sibTrans" cxnId="{2D456C9D-08A8-4EDB-A911-4B7C4A31719D}">
      <dgm:prSet/>
      <dgm:spPr/>
      <dgm:t>
        <a:bodyPr/>
        <a:lstStyle/>
        <a:p>
          <a:endParaRPr lang="en-IN"/>
        </a:p>
      </dgm:t>
    </dgm:pt>
    <dgm:pt modelId="{EF655F21-D908-4DD9-9DD6-E06C3902927F}" type="pres">
      <dgm:prSet presAssocID="{F4C67141-90C2-468A-ABFC-5ABD1F46C814}" presName="composite" presStyleCnt="0">
        <dgm:presLayoutVars>
          <dgm:chMax val="1"/>
          <dgm:dir/>
          <dgm:resizeHandles val="exact"/>
        </dgm:presLayoutVars>
      </dgm:prSet>
      <dgm:spPr/>
    </dgm:pt>
    <dgm:pt modelId="{6BDBC04E-F41D-4D24-A3E4-BC21AE6FDBEE}" type="pres">
      <dgm:prSet presAssocID="{F4C67141-90C2-468A-ABFC-5ABD1F46C814}" presName="radial" presStyleCnt="0">
        <dgm:presLayoutVars>
          <dgm:animLvl val="ctr"/>
        </dgm:presLayoutVars>
      </dgm:prSet>
      <dgm:spPr/>
    </dgm:pt>
    <dgm:pt modelId="{CFD2885E-1D36-4E12-84AD-AC7DD576CF36}" type="pres">
      <dgm:prSet presAssocID="{14D9ECBE-6D97-49FF-A12B-6446C9DC6978}" presName="centerShape" presStyleLbl="vennNode1" presStyleIdx="0" presStyleCnt="7"/>
      <dgm:spPr/>
    </dgm:pt>
    <dgm:pt modelId="{30E2B83C-C0A2-4F30-9190-FD9F8C4D6B1B}" type="pres">
      <dgm:prSet presAssocID="{D17E03B4-FEE9-431B-8E74-F66AABAAF80B}" presName="node" presStyleLbl="vennNode1" presStyleIdx="1" presStyleCnt="7" custScaleX="183046">
        <dgm:presLayoutVars>
          <dgm:bulletEnabled val="1"/>
        </dgm:presLayoutVars>
      </dgm:prSet>
      <dgm:spPr/>
    </dgm:pt>
    <dgm:pt modelId="{2F7556B4-5D34-45B0-A019-6A2B51EB68D9}" type="pres">
      <dgm:prSet presAssocID="{AC3DD152-5F6C-49DB-96D7-15070AE30015}" presName="node" presStyleLbl="vennNode1" presStyleIdx="2" presStyleCnt="7" custScaleX="183046">
        <dgm:presLayoutVars>
          <dgm:bulletEnabled val="1"/>
        </dgm:presLayoutVars>
      </dgm:prSet>
      <dgm:spPr/>
    </dgm:pt>
    <dgm:pt modelId="{6768462A-DCAE-418D-B643-FB1B2758B05F}" type="pres">
      <dgm:prSet presAssocID="{170E3DFB-14C5-402B-ABC9-3739A41A3A25}" presName="node" presStyleLbl="vennNode1" presStyleIdx="3" presStyleCnt="7" custScaleX="183046">
        <dgm:presLayoutVars>
          <dgm:bulletEnabled val="1"/>
        </dgm:presLayoutVars>
      </dgm:prSet>
      <dgm:spPr/>
    </dgm:pt>
    <dgm:pt modelId="{A17A63B6-4B3D-4E66-91D1-AE0CB94B1C27}" type="pres">
      <dgm:prSet presAssocID="{87AB90C9-E355-40B4-A133-E1E4F4DC1ABF}" presName="node" presStyleLbl="vennNode1" presStyleIdx="4" presStyleCnt="7" custScaleX="183046">
        <dgm:presLayoutVars>
          <dgm:bulletEnabled val="1"/>
        </dgm:presLayoutVars>
      </dgm:prSet>
      <dgm:spPr/>
    </dgm:pt>
    <dgm:pt modelId="{B171C6E5-66BF-4F57-A4A9-6CA4C616C795}" type="pres">
      <dgm:prSet presAssocID="{758837F4-E9CC-440E-91E3-0E7A7299ED0A}" presName="node" presStyleLbl="vennNode1" presStyleIdx="5" presStyleCnt="7" custScaleX="183046">
        <dgm:presLayoutVars>
          <dgm:bulletEnabled val="1"/>
        </dgm:presLayoutVars>
      </dgm:prSet>
      <dgm:spPr/>
    </dgm:pt>
    <dgm:pt modelId="{0A46EA29-9B12-4D71-8698-C4D44589EDF0}" type="pres">
      <dgm:prSet presAssocID="{A730B9E0-85FA-4BEC-A862-A0CFB83F745D}" presName="node" presStyleLbl="vennNode1" presStyleIdx="6" presStyleCnt="7" custScaleX="183046">
        <dgm:presLayoutVars>
          <dgm:bulletEnabled val="1"/>
        </dgm:presLayoutVars>
      </dgm:prSet>
      <dgm:spPr/>
    </dgm:pt>
  </dgm:ptLst>
  <dgm:cxnLst>
    <dgm:cxn modelId="{8C72B102-B446-4732-85C1-406B0C47232F}" srcId="{14D9ECBE-6D97-49FF-A12B-6446C9DC6978}" destId="{D17E03B4-FEE9-431B-8E74-F66AABAAF80B}" srcOrd="0" destOrd="0" parTransId="{C7164DB6-4A86-4EF6-965F-E02EE044EB8D}" sibTransId="{85DBBE32-F65B-4716-BCA6-127EC4BF800C}"/>
    <dgm:cxn modelId="{72858519-A173-4D65-9D37-F1C47972A8C5}" srcId="{14D9ECBE-6D97-49FF-A12B-6446C9DC6978}" destId="{A730B9E0-85FA-4BEC-A862-A0CFB83F745D}" srcOrd="5" destOrd="0" parTransId="{F4619F46-D47C-413E-9CE5-016C3F27C17E}" sibTransId="{5D7D8BC0-9A50-494F-B2BF-6925D8E4E8E1}"/>
    <dgm:cxn modelId="{46FEE81F-1B87-439E-B3D4-58DCD7BA9E9B}" srcId="{14D9ECBE-6D97-49FF-A12B-6446C9DC6978}" destId="{AC3DD152-5F6C-49DB-96D7-15070AE30015}" srcOrd="1" destOrd="0" parTransId="{4D52FEBF-B5A6-4E75-9077-80FEC28B6FAF}" sibTransId="{45114DE2-E351-440D-81A6-64FB17021DC6}"/>
    <dgm:cxn modelId="{28CF322C-4E25-4A9E-B310-2A91F5958F98}" type="presOf" srcId="{14D9ECBE-6D97-49FF-A12B-6446C9DC6978}" destId="{CFD2885E-1D36-4E12-84AD-AC7DD576CF36}" srcOrd="0" destOrd="0" presId="urn:microsoft.com/office/officeart/2005/8/layout/radial3"/>
    <dgm:cxn modelId="{443BB02C-AE53-4B70-8DC1-0170E3EC1FD5}" type="presOf" srcId="{D17E03B4-FEE9-431B-8E74-F66AABAAF80B}" destId="{30E2B83C-C0A2-4F30-9190-FD9F8C4D6B1B}" srcOrd="0" destOrd="0" presId="urn:microsoft.com/office/officeart/2005/8/layout/radial3"/>
    <dgm:cxn modelId="{45224535-34FE-41B9-8C1E-2723FF3FB0A7}" type="presOf" srcId="{F4C67141-90C2-468A-ABFC-5ABD1F46C814}" destId="{EF655F21-D908-4DD9-9DD6-E06C3902927F}" srcOrd="0" destOrd="0" presId="urn:microsoft.com/office/officeart/2005/8/layout/radial3"/>
    <dgm:cxn modelId="{A53E3A3E-4C6C-4D96-9AED-37E654840C2F}" srcId="{14D9ECBE-6D97-49FF-A12B-6446C9DC6978}" destId="{170E3DFB-14C5-402B-ABC9-3739A41A3A25}" srcOrd="2" destOrd="0" parTransId="{92500F3F-BFE0-49EC-A0E1-47D6FE578364}" sibTransId="{26EE3351-D2EB-40AE-8007-8687CE9B80BA}"/>
    <dgm:cxn modelId="{7A013E5B-9A17-4BFF-A6D8-4C7FB154CA71}" type="presOf" srcId="{A730B9E0-85FA-4BEC-A862-A0CFB83F745D}" destId="{0A46EA29-9B12-4D71-8698-C4D44589EDF0}" srcOrd="0" destOrd="0" presId="urn:microsoft.com/office/officeart/2005/8/layout/radial3"/>
    <dgm:cxn modelId="{B8FBEF8C-DE79-4AFB-ACCB-B3CD0C878CEF}" srcId="{14D9ECBE-6D97-49FF-A12B-6446C9DC6978}" destId="{758837F4-E9CC-440E-91E3-0E7A7299ED0A}" srcOrd="4" destOrd="0" parTransId="{72554734-528B-4AE6-B348-4EDA210934D1}" sibTransId="{94B31902-EAE8-4F9E-8D1C-89E78BB8D898}"/>
    <dgm:cxn modelId="{A3AF6795-23A5-4F84-A989-27CC57E2913C}" type="presOf" srcId="{AC3DD152-5F6C-49DB-96D7-15070AE30015}" destId="{2F7556B4-5D34-45B0-A019-6A2B51EB68D9}" srcOrd="0" destOrd="0" presId="urn:microsoft.com/office/officeart/2005/8/layout/radial3"/>
    <dgm:cxn modelId="{AFDE6D99-123B-43A9-B6D4-CADAD3F0F30A}" srcId="{F4C67141-90C2-468A-ABFC-5ABD1F46C814}" destId="{14D9ECBE-6D97-49FF-A12B-6446C9DC6978}" srcOrd="0" destOrd="0" parTransId="{EFEFE367-941D-4749-9382-8CD136A7AEB2}" sibTransId="{11CA866B-5BA7-41BB-930D-419BC5FA0E30}"/>
    <dgm:cxn modelId="{2D456C9D-08A8-4EDB-A911-4B7C4A31719D}" srcId="{14D9ECBE-6D97-49FF-A12B-6446C9DC6978}" destId="{87AB90C9-E355-40B4-A133-E1E4F4DC1ABF}" srcOrd="3" destOrd="0" parTransId="{6268C96F-7BA9-4820-A723-09B3535D434E}" sibTransId="{9CCA7E87-DB4E-4BD0-B947-3C9A9E70E897}"/>
    <dgm:cxn modelId="{1A544CEC-D85A-4EAA-A5A4-B8FD6F7F11B5}" type="presOf" srcId="{87AB90C9-E355-40B4-A133-E1E4F4DC1ABF}" destId="{A17A63B6-4B3D-4E66-91D1-AE0CB94B1C27}" srcOrd="0" destOrd="0" presId="urn:microsoft.com/office/officeart/2005/8/layout/radial3"/>
    <dgm:cxn modelId="{20B0DEFB-4B25-4BCC-AF5B-A2B37D3E116D}" type="presOf" srcId="{758837F4-E9CC-440E-91E3-0E7A7299ED0A}" destId="{B171C6E5-66BF-4F57-A4A9-6CA4C616C795}" srcOrd="0" destOrd="0" presId="urn:microsoft.com/office/officeart/2005/8/layout/radial3"/>
    <dgm:cxn modelId="{817A32FC-26D9-446B-AB49-86938F609787}" type="presOf" srcId="{170E3DFB-14C5-402B-ABC9-3739A41A3A25}" destId="{6768462A-DCAE-418D-B643-FB1B2758B05F}" srcOrd="0" destOrd="0" presId="urn:microsoft.com/office/officeart/2005/8/layout/radial3"/>
    <dgm:cxn modelId="{4040BE57-02F0-41DB-9D31-4FF03FD87A66}" type="presParOf" srcId="{EF655F21-D908-4DD9-9DD6-E06C3902927F}" destId="{6BDBC04E-F41D-4D24-A3E4-BC21AE6FDBEE}" srcOrd="0" destOrd="0" presId="urn:microsoft.com/office/officeart/2005/8/layout/radial3"/>
    <dgm:cxn modelId="{5B8395A3-1999-43C7-A473-0576F42AF45C}" type="presParOf" srcId="{6BDBC04E-F41D-4D24-A3E4-BC21AE6FDBEE}" destId="{CFD2885E-1D36-4E12-84AD-AC7DD576CF36}" srcOrd="0" destOrd="0" presId="urn:microsoft.com/office/officeart/2005/8/layout/radial3"/>
    <dgm:cxn modelId="{ECAE0B32-694E-46F0-AA7B-F35A5A17A83C}" type="presParOf" srcId="{6BDBC04E-F41D-4D24-A3E4-BC21AE6FDBEE}" destId="{30E2B83C-C0A2-4F30-9190-FD9F8C4D6B1B}" srcOrd="1" destOrd="0" presId="urn:microsoft.com/office/officeart/2005/8/layout/radial3"/>
    <dgm:cxn modelId="{A80DE2E7-4DEB-473B-99BF-7EA6FB27FB6A}" type="presParOf" srcId="{6BDBC04E-F41D-4D24-A3E4-BC21AE6FDBEE}" destId="{2F7556B4-5D34-45B0-A019-6A2B51EB68D9}" srcOrd="2" destOrd="0" presId="urn:microsoft.com/office/officeart/2005/8/layout/radial3"/>
    <dgm:cxn modelId="{9029EF88-5621-4B5D-95C9-9A13F90D0747}" type="presParOf" srcId="{6BDBC04E-F41D-4D24-A3E4-BC21AE6FDBEE}" destId="{6768462A-DCAE-418D-B643-FB1B2758B05F}" srcOrd="3" destOrd="0" presId="urn:microsoft.com/office/officeart/2005/8/layout/radial3"/>
    <dgm:cxn modelId="{DC536C8A-ED72-431E-A860-57BA27F9262E}" type="presParOf" srcId="{6BDBC04E-F41D-4D24-A3E4-BC21AE6FDBEE}" destId="{A17A63B6-4B3D-4E66-91D1-AE0CB94B1C27}" srcOrd="4" destOrd="0" presId="urn:microsoft.com/office/officeart/2005/8/layout/radial3"/>
    <dgm:cxn modelId="{22AA2923-7797-4B08-8B3F-F7E7DBE1CEE3}" type="presParOf" srcId="{6BDBC04E-F41D-4D24-A3E4-BC21AE6FDBEE}" destId="{B171C6E5-66BF-4F57-A4A9-6CA4C616C795}" srcOrd="5" destOrd="0" presId="urn:microsoft.com/office/officeart/2005/8/layout/radial3"/>
    <dgm:cxn modelId="{DF4E414D-7A7A-449F-8B9A-8FBFD74E4134}" type="presParOf" srcId="{6BDBC04E-F41D-4D24-A3E4-BC21AE6FDBEE}" destId="{0A46EA29-9B12-4D71-8698-C4D44589EDF0}" srcOrd="6"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78046A-A08B-4154-985A-C725CC56BAD4}" type="doc">
      <dgm:prSet loTypeId="urn:microsoft.com/office/officeart/2008/layout/HalfCircleOrganizationChart" loCatId="hierarchy" qsTypeId="urn:microsoft.com/office/officeart/2005/8/quickstyle/simple1" qsCatId="simple" csTypeId="urn:microsoft.com/office/officeart/2005/8/colors/accent2_2" csCatId="accent2" phldr="1"/>
      <dgm:spPr/>
      <dgm:t>
        <a:bodyPr/>
        <a:lstStyle/>
        <a:p>
          <a:endParaRPr lang="en-IN"/>
        </a:p>
      </dgm:t>
    </dgm:pt>
    <dgm:pt modelId="{DE830E7A-55D1-4734-8F1F-928F825DF44D}">
      <dgm:prSet phldrT="[Text]" custT="1"/>
      <dgm:spPr/>
      <dgm:t>
        <a:bodyPr/>
        <a:lstStyle/>
        <a:p>
          <a:r>
            <a:rPr lang="en-IN" sz="2800" dirty="0">
              <a:solidFill>
                <a:srgbClr val="860000"/>
              </a:solidFill>
              <a:latin typeface="Book Antiqua" panose="02040602050305030304" pitchFamily="18" charset="0"/>
            </a:rPr>
            <a:t>General Evaluation</a:t>
          </a:r>
        </a:p>
      </dgm:t>
    </dgm:pt>
    <dgm:pt modelId="{3F6F00D7-0122-4AF3-94CA-39E008B38DA3}" type="parTrans" cxnId="{F03EEDF2-1693-4514-8122-9CCC02F758D4}">
      <dgm:prSet/>
      <dgm:spPr/>
      <dgm:t>
        <a:bodyPr/>
        <a:lstStyle/>
        <a:p>
          <a:endParaRPr lang="en-IN"/>
        </a:p>
      </dgm:t>
    </dgm:pt>
    <dgm:pt modelId="{69AFA0A7-18D0-49DD-93AA-BEC85DB1733B}" type="sibTrans" cxnId="{F03EEDF2-1693-4514-8122-9CCC02F758D4}">
      <dgm:prSet/>
      <dgm:spPr/>
      <dgm:t>
        <a:bodyPr/>
        <a:lstStyle/>
        <a:p>
          <a:endParaRPr lang="en-IN"/>
        </a:p>
      </dgm:t>
    </dgm:pt>
    <dgm:pt modelId="{DFCA90F3-2DC0-462A-8634-841CC7A46E08}">
      <dgm:prSet phldrT="[Text]" custT="1"/>
      <dgm:spPr/>
      <dgm:t>
        <a:bodyPr/>
        <a:lstStyle/>
        <a:p>
          <a:r>
            <a:rPr lang="en-IN" sz="2400" dirty="0">
              <a:solidFill>
                <a:srgbClr val="860000"/>
              </a:solidFill>
              <a:latin typeface="Book Antiqua" panose="02040602050305030304" pitchFamily="18" charset="0"/>
            </a:rPr>
            <a:t>Speech-Language </a:t>
          </a:r>
        </a:p>
      </dgm:t>
    </dgm:pt>
    <dgm:pt modelId="{0E6175BC-EDE9-46FF-A719-B98E2A2B355A}" type="parTrans" cxnId="{CC1EFEDD-4038-47B7-B596-D65FB25E6EFD}">
      <dgm:prSet/>
      <dgm:spPr/>
      <dgm:t>
        <a:bodyPr/>
        <a:lstStyle/>
        <a:p>
          <a:endParaRPr lang="en-IN"/>
        </a:p>
      </dgm:t>
    </dgm:pt>
    <dgm:pt modelId="{13533AAA-013C-4E29-8A7C-444DDB147A44}" type="sibTrans" cxnId="{CC1EFEDD-4038-47B7-B596-D65FB25E6EFD}">
      <dgm:prSet/>
      <dgm:spPr/>
      <dgm:t>
        <a:bodyPr/>
        <a:lstStyle/>
        <a:p>
          <a:endParaRPr lang="en-IN"/>
        </a:p>
      </dgm:t>
    </dgm:pt>
    <dgm:pt modelId="{832FB0C0-742C-4A10-80E5-4FAFA85946E2}">
      <dgm:prSet phldrT="[Text]" custT="1"/>
      <dgm:spPr/>
      <dgm:t>
        <a:bodyPr/>
        <a:lstStyle/>
        <a:p>
          <a:r>
            <a:rPr lang="en-IN" sz="2400" dirty="0">
              <a:solidFill>
                <a:srgbClr val="860000"/>
              </a:solidFill>
              <a:latin typeface="Book Antiqua" panose="02040602050305030304" pitchFamily="18" charset="0"/>
            </a:rPr>
            <a:t>Audiology</a:t>
          </a:r>
        </a:p>
      </dgm:t>
    </dgm:pt>
    <dgm:pt modelId="{ECB737D0-E2ED-4299-B4B7-6FBD8D1DCE6E}" type="parTrans" cxnId="{FE221DE5-31C0-40FE-B6A1-D8E601F16126}">
      <dgm:prSet/>
      <dgm:spPr/>
      <dgm:t>
        <a:bodyPr/>
        <a:lstStyle/>
        <a:p>
          <a:endParaRPr lang="en-IN"/>
        </a:p>
      </dgm:t>
    </dgm:pt>
    <dgm:pt modelId="{D741C957-6FFD-40D6-832D-5956F9D91873}" type="sibTrans" cxnId="{FE221DE5-31C0-40FE-B6A1-D8E601F16126}">
      <dgm:prSet/>
      <dgm:spPr/>
      <dgm:t>
        <a:bodyPr/>
        <a:lstStyle/>
        <a:p>
          <a:endParaRPr lang="en-IN"/>
        </a:p>
      </dgm:t>
    </dgm:pt>
    <dgm:pt modelId="{2F2A17C8-50AE-4651-9E7A-0006759FCD5F}" type="pres">
      <dgm:prSet presAssocID="{4178046A-A08B-4154-985A-C725CC56BAD4}" presName="Name0" presStyleCnt="0">
        <dgm:presLayoutVars>
          <dgm:orgChart val="1"/>
          <dgm:chPref val="1"/>
          <dgm:dir/>
          <dgm:animOne val="branch"/>
          <dgm:animLvl val="lvl"/>
          <dgm:resizeHandles/>
        </dgm:presLayoutVars>
      </dgm:prSet>
      <dgm:spPr/>
    </dgm:pt>
    <dgm:pt modelId="{A4D140F9-4E17-44C5-BACB-AA6CCFDDB222}" type="pres">
      <dgm:prSet presAssocID="{DE830E7A-55D1-4734-8F1F-928F825DF44D}" presName="hierRoot1" presStyleCnt="0">
        <dgm:presLayoutVars>
          <dgm:hierBranch val="init"/>
        </dgm:presLayoutVars>
      </dgm:prSet>
      <dgm:spPr/>
    </dgm:pt>
    <dgm:pt modelId="{3BFB50AB-44B1-4DFD-8C14-ACFBC6D79D79}" type="pres">
      <dgm:prSet presAssocID="{DE830E7A-55D1-4734-8F1F-928F825DF44D}" presName="rootComposite1" presStyleCnt="0"/>
      <dgm:spPr/>
    </dgm:pt>
    <dgm:pt modelId="{3E358AF1-E15D-4356-B438-3450DD44D9BB}" type="pres">
      <dgm:prSet presAssocID="{DE830E7A-55D1-4734-8F1F-928F825DF44D}" presName="rootText1" presStyleLbl="alignAcc1" presStyleIdx="0" presStyleCnt="0">
        <dgm:presLayoutVars>
          <dgm:chPref val="3"/>
        </dgm:presLayoutVars>
      </dgm:prSet>
      <dgm:spPr/>
    </dgm:pt>
    <dgm:pt modelId="{F071C09A-9DF7-4DAB-B156-B3F89E73190E}" type="pres">
      <dgm:prSet presAssocID="{DE830E7A-55D1-4734-8F1F-928F825DF44D}" presName="topArc1" presStyleLbl="parChTrans1D1" presStyleIdx="0" presStyleCnt="6"/>
      <dgm:spPr/>
    </dgm:pt>
    <dgm:pt modelId="{17861744-2F79-417D-BEBF-CE5E18E6E489}" type="pres">
      <dgm:prSet presAssocID="{DE830E7A-55D1-4734-8F1F-928F825DF44D}" presName="bottomArc1" presStyleLbl="parChTrans1D1" presStyleIdx="1" presStyleCnt="6"/>
      <dgm:spPr/>
    </dgm:pt>
    <dgm:pt modelId="{B24CC581-962F-465D-95B8-FE57B041A0AA}" type="pres">
      <dgm:prSet presAssocID="{DE830E7A-55D1-4734-8F1F-928F825DF44D}" presName="topConnNode1" presStyleLbl="node1" presStyleIdx="0" presStyleCnt="0"/>
      <dgm:spPr/>
    </dgm:pt>
    <dgm:pt modelId="{54C31AFF-251C-4B4F-8255-D1C962F2EA85}" type="pres">
      <dgm:prSet presAssocID="{DE830E7A-55D1-4734-8F1F-928F825DF44D}" presName="hierChild2" presStyleCnt="0"/>
      <dgm:spPr/>
    </dgm:pt>
    <dgm:pt modelId="{E8CFAD4F-7492-4EC9-9E46-6E00A63AE667}" type="pres">
      <dgm:prSet presAssocID="{0E6175BC-EDE9-46FF-A719-B98E2A2B355A}" presName="Name28" presStyleLbl="parChTrans1D2" presStyleIdx="0" presStyleCnt="2"/>
      <dgm:spPr/>
    </dgm:pt>
    <dgm:pt modelId="{59DC4E25-520D-42B2-B4E6-A4B8288BB4F6}" type="pres">
      <dgm:prSet presAssocID="{DFCA90F3-2DC0-462A-8634-841CC7A46E08}" presName="hierRoot2" presStyleCnt="0">
        <dgm:presLayoutVars>
          <dgm:hierBranch val="init"/>
        </dgm:presLayoutVars>
      </dgm:prSet>
      <dgm:spPr/>
    </dgm:pt>
    <dgm:pt modelId="{AEE82FDD-83F7-448D-B867-0031ED0700D9}" type="pres">
      <dgm:prSet presAssocID="{DFCA90F3-2DC0-462A-8634-841CC7A46E08}" presName="rootComposite2" presStyleCnt="0"/>
      <dgm:spPr/>
    </dgm:pt>
    <dgm:pt modelId="{33315CFD-F6BA-4283-9D42-91E3B4468DD4}" type="pres">
      <dgm:prSet presAssocID="{DFCA90F3-2DC0-462A-8634-841CC7A46E08}" presName="rootText2" presStyleLbl="alignAcc1" presStyleIdx="0" presStyleCnt="0">
        <dgm:presLayoutVars>
          <dgm:chPref val="3"/>
        </dgm:presLayoutVars>
      </dgm:prSet>
      <dgm:spPr/>
    </dgm:pt>
    <dgm:pt modelId="{AAEECD1F-016A-4ADD-AA1E-BA93E952BB13}" type="pres">
      <dgm:prSet presAssocID="{DFCA90F3-2DC0-462A-8634-841CC7A46E08}" presName="topArc2" presStyleLbl="parChTrans1D1" presStyleIdx="2" presStyleCnt="6"/>
      <dgm:spPr/>
    </dgm:pt>
    <dgm:pt modelId="{76908D67-1AB0-422C-A8FD-28C744440591}" type="pres">
      <dgm:prSet presAssocID="{DFCA90F3-2DC0-462A-8634-841CC7A46E08}" presName="bottomArc2" presStyleLbl="parChTrans1D1" presStyleIdx="3" presStyleCnt="6"/>
      <dgm:spPr/>
    </dgm:pt>
    <dgm:pt modelId="{386214DB-9F72-44DE-A33C-6DC61C8E03F4}" type="pres">
      <dgm:prSet presAssocID="{DFCA90F3-2DC0-462A-8634-841CC7A46E08}" presName="topConnNode2" presStyleLbl="node2" presStyleIdx="0" presStyleCnt="0"/>
      <dgm:spPr/>
    </dgm:pt>
    <dgm:pt modelId="{6EFF63CE-0AF3-4143-ACE4-612E3DC64B31}" type="pres">
      <dgm:prSet presAssocID="{DFCA90F3-2DC0-462A-8634-841CC7A46E08}" presName="hierChild4" presStyleCnt="0"/>
      <dgm:spPr/>
    </dgm:pt>
    <dgm:pt modelId="{76CAE0F3-BD85-45EC-B168-6BA171138D78}" type="pres">
      <dgm:prSet presAssocID="{DFCA90F3-2DC0-462A-8634-841CC7A46E08}" presName="hierChild5" presStyleCnt="0"/>
      <dgm:spPr/>
    </dgm:pt>
    <dgm:pt modelId="{B11477D4-BF20-44D3-B7F5-1B76BB7F87C7}" type="pres">
      <dgm:prSet presAssocID="{ECB737D0-E2ED-4299-B4B7-6FBD8D1DCE6E}" presName="Name28" presStyleLbl="parChTrans1D2" presStyleIdx="1" presStyleCnt="2"/>
      <dgm:spPr/>
    </dgm:pt>
    <dgm:pt modelId="{F8C3E13B-47F6-44C4-970D-9CC70D050638}" type="pres">
      <dgm:prSet presAssocID="{832FB0C0-742C-4A10-80E5-4FAFA85946E2}" presName="hierRoot2" presStyleCnt="0">
        <dgm:presLayoutVars>
          <dgm:hierBranch val="init"/>
        </dgm:presLayoutVars>
      </dgm:prSet>
      <dgm:spPr/>
    </dgm:pt>
    <dgm:pt modelId="{6828552B-C1B0-4EFE-8377-6D389DCD1D4B}" type="pres">
      <dgm:prSet presAssocID="{832FB0C0-742C-4A10-80E5-4FAFA85946E2}" presName="rootComposite2" presStyleCnt="0"/>
      <dgm:spPr/>
    </dgm:pt>
    <dgm:pt modelId="{C4A61687-4B5C-4441-86DA-A496DA869BB4}" type="pres">
      <dgm:prSet presAssocID="{832FB0C0-742C-4A10-80E5-4FAFA85946E2}" presName="rootText2" presStyleLbl="alignAcc1" presStyleIdx="0" presStyleCnt="0">
        <dgm:presLayoutVars>
          <dgm:chPref val="3"/>
        </dgm:presLayoutVars>
      </dgm:prSet>
      <dgm:spPr/>
    </dgm:pt>
    <dgm:pt modelId="{7C1464B3-52D8-48DD-AFEC-37055E1A8EDA}" type="pres">
      <dgm:prSet presAssocID="{832FB0C0-742C-4A10-80E5-4FAFA85946E2}" presName="topArc2" presStyleLbl="parChTrans1D1" presStyleIdx="4" presStyleCnt="6"/>
      <dgm:spPr/>
    </dgm:pt>
    <dgm:pt modelId="{6C6FE485-BD94-4DAC-82B4-09F0DD5B1CCD}" type="pres">
      <dgm:prSet presAssocID="{832FB0C0-742C-4A10-80E5-4FAFA85946E2}" presName="bottomArc2" presStyleLbl="parChTrans1D1" presStyleIdx="5" presStyleCnt="6"/>
      <dgm:spPr/>
    </dgm:pt>
    <dgm:pt modelId="{07081A32-D75C-43B6-9617-CC8ECAB95CD4}" type="pres">
      <dgm:prSet presAssocID="{832FB0C0-742C-4A10-80E5-4FAFA85946E2}" presName="topConnNode2" presStyleLbl="node2" presStyleIdx="0" presStyleCnt="0"/>
      <dgm:spPr/>
    </dgm:pt>
    <dgm:pt modelId="{E585D27B-908C-4E68-83E1-50F23C04A46C}" type="pres">
      <dgm:prSet presAssocID="{832FB0C0-742C-4A10-80E5-4FAFA85946E2}" presName="hierChild4" presStyleCnt="0"/>
      <dgm:spPr/>
    </dgm:pt>
    <dgm:pt modelId="{0367416A-5B8D-4B27-8B86-816991724396}" type="pres">
      <dgm:prSet presAssocID="{832FB0C0-742C-4A10-80E5-4FAFA85946E2}" presName="hierChild5" presStyleCnt="0"/>
      <dgm:spPr/>
    </dgm:pt>
    <dgm:pt modelId="{458233C3-0FD4-4077-8645-CB777890B864}" type="pres">
      <dgm:prSet presAssocID="{DE830E7A-55D1-4734-8F1F-928F825DF44D}" presName="hierChild3" presStyleCnt="0"/>
      <dgm:spPr/>
    </dgm:pt>
  </dgm:ptLst>
  <dgm:cxnLst>
    <dgm:cxn modelId="{4B339B14-F379-4EBD-9146-16016707093E}" type="presOf" srcId="{4178046A-A08B-4154-985A-C725CC56BAD4}" destId="{2F2A17C8-50AE-4651-9E7A-0006759FCD5F}" srcOrd="0" destOrd="0" presId="urn:microsoft.com/office/officeart/2008/layout/HalfCircleOrganizationChart"/>
    <dgm:cxn modelId="{2159A539-5676-4790-9FD2-03A6328FC8C1}" type="presOf" srcId="{DFCA90F3-2DC0-462A-8634-841CC7A46E08}" destId="{386214DB-9F72-44DE-A33C-6DC61C8E03F4}" srcOrd="1" destOrd="0" presId="urn:microsoft.com/office/officeart/2008/layout/HalfCircleOrganizationChart"/>
    <dgm:cxn modelId="{ADC7CF64-02C7-4E1F-AF46-667525CC2152}" type="presOf" srcId="{DFCA90F3-2DC0-462A-8634-841CC7A46E08}" destId="{33315CFD-F6BA-4283-9D42-91E3B4468DD4}" srcOrd="0" destOrd="0" presId="urn:microsoft.com/office/officeart/2008/layout/HalfCircleOrganizationChart"/>
    <dgm:cxn modelId="{8E88E447-5CA3-4232-A004-9831EB9521A7}" type="presOf" srcId="{832FB0C0-742C-4A10-80E5-4FAFA85946E2}" destId="{C4A61687-4B5C-4441-86DA-A496DA869BB4}" srcOrd="0" destOrd="0" presId="urn:microsoft.com/office/officeart/2008/layout/HalfCircleOrganizationChart"/>
    <dgm:cxn modelId="{D53D39A9-91AA-4473-82A1-AB3348F81E04}" type="presOf" srcId="{DE830E7A-55D1-4734-8F1F-928F825DF44D}" destId="{B24CC581-962F-465D-95B8-FE57B041A0AA}" srcOrd="1" destOrd="0" presId="urn:microsoft.com/office/officeart/2008/layout/HalfCircleOrganizationChart"/>
    <dgm:cxn modelId="{0BDB32B0-6AEE-4424-AC80-96B099852E42}" type="presOf" srcId="{DE830E7A-55D1-4734-8F1F-928F825DF44D}" destId="{3E358AF1-E15D-4356-B438-3450DD44D9BB}" srcOrd="0" destOrd="0" presId="urn:microsoft.com/office/officeart/2008/layout/HalfCircleOrganizationChart"/>
    <dgm:cxn modelId="{482D9CCA-5719-44FB-94AE-37CF31102016}" type="presOf" srcId="{0E6175BC-EDE9-46FF-A719-B98E2A2B355A}" destId="{E8CFAD4F-7492-4EC9-9E46-6E00A63AE667}" srcOrd="0" destOrd="0" presId="urn:microsoft.com/office/officeart/2008/layout/HalfCircleOrganizationChart"/>
    <dgm:cxn modelId="{18AF1BD0-8B44-4486-A88C-A5CB23093844}" type="presOf" srcId="{ECB737D0-E2ED-4299-B4B7-6FBD8D1DCE6E}" destId="{B11477D4-BF20-44D3-B7F5-1B76BB7F87C7}" srcOrd="0" destOrd="0" presId="urn:microsoft.com/office/officeart/2008/layout/HalfCircleOrganizationChart"/>
    <dgm:cxn modelId="{8C5344D8-A686-4CFE-AA09-01BA0336C01A}" type="presOf" srcId="{832FB0C0-742C-4A10-80E5-4FAFA85946E2}" destId="{07081A32-D75C-43B6-9617-CC8ECAB95CD4}" srcOrd="1" destOrd="0" presId="urn:microsoft.com/office/officeart/2008/layout/HalfCircleOrganizationChart"/>
    <dgm:cxn modelId="{CC1EFEDD-4038-47B7-B596-D65FB25E6EFD}" srcId="{DE830E7A-55D1-4734-8F1F-928F825DF44D}" destId="{DFCA90F3-2DC0-462A-8634-841CC7A46E08}" srcOrd="0" destOrd="0" parTransId="{0E6175BC-EDE9-46FF-A719-B98E2A2B355A}" sibTransId="{13533AAA-013C-4E29-8A7C-444DDB147A44}"/>
    <dgm:cxn modelId="{FE221DE5-31C0-40FE-B6A1-D8E601F16126}" srcId="{DE830E7A-55D1-4734-8F1F-928F825DF44D}" destId="{832FB0C0-742C-4A10-80E5-4FAFA85946E2}" srcOrd="1" destOrd="0" parTransId="{ECB737D0-E2ED-4299-B4B7-6FBD8D1DCE6E}" sibTransId="{D741C957-6FFD-40D6-832D-5956F9D91873}"/>
    <dgm:cxn modelId="{F03EEDF2-1693-4514-8122-9CCC02F758D4}" srcId="{4178046A-A08B-4154-985A-C725CC56BAD4}" destId="{DE830E7A-55D1-4734-8F1F-928F825DF44D}" srcOrd="0" destOrd="0" parTransId="{3F6F00D7-0122-4AF3-94CA-39E008B38DA3}" sibTransId="{69AFA0A7-18D0-49DD-93AA-BEC85DB1733B}"/>
    <dgm:cxn modelId="{07A8BACB-EFA7-48DE-952B-26395F1C1615}" type="presParOf" srcId="{2F2A17C8-50AE-4651-9E7A-0006759FCD5F}" destId="{A4D140F9-4E17-44C5-BACB-AA6CCFDDB222}" srcOrd="0" destOrd="0" presId="urn:microsoft.com/office/officeart/2008/layout/HalfCircleOrganizationChart"/>
    <dgm:cxn modelId="{73C9EB12-D64A-4F40-8AEB-C5D5C24E9AF7}" type="presParOf" srcId="{A4D140F9-4E17-44C5-BACB-AA6CCFDDB222}" destId="{3BFB50AB-44B1-4DFD-8C14-ACFBC6D79D79}" srcOrd="0" destOrd="0" presId="urn:microsoft.com/office/officeart/2008/layout/HalfCircleOrganizationChart"/>
    <dgm:cxn modelId="{3DEFBD0E-72C2-498A-B4A2-42535FE14E06}" type="presParOf" srcId="{3BFB50AB-44B1-4DFD-8C14-ACFBC6D79D79}" destId="{3E358AF1-E15D-4356-B438-3450DD44D9BB}" srcOrd="0" destOrd="0" presId="urn:microsoft.com/office/officeart/2008/layout/HalfCircleOrganizationChart"/>
    <dgm:cxn modelId="{1867D693-2D44-426B-9523-1727E4F82CEF}" type="presParOf" srcId="{3BFB50AB-44B1-4DFD-8C14-ACFBC6D79D79}" destId="{F071C09A-9DF7-4DAB-B156-B3F89E73190E}" srcOrd="1" destOrd="0" presId="urn:microsoft.com/office/officeart/2008/layout/HalfCircleOrganizationChart"/>
    <dgm:cxn modelId="{2158F1CA-697F-46F6-8BBC-C4751C37F76B}" type="presParOf" srcId="{3BFB50AB-44B1-4DFD-8C14-ACFBC6D79D79}" destId="{17861744-2F79-417D-BEBF-CE5E18E6E489}" srcOrd="2" destOrd="0" presId="urn:microsoft.com/office/officeart/2008/layout/HalfCircleOrganizationChart"/>
    <dgm:cxn modelId="{BDF8B123-0AE6-4A88-B097-B831D0D97EBE}" type="presParOf" srcId="{3BFB50AB-44B1-4DFD-8C14-ACFBC6D79D79}" destId="{B24CC581-962F-465D-95B8-FE57B041A0AA}" srcOrd="3" destOrd="0" presId="urn:microsoft.com/office/officeart/2008/layout/HalfCircleOrganizationChart"/>
    <dgm:cxn modelId="{B7F45E8E-8AB4-4CD5-9BFA-4610DB41C7DD}" type="presParOf" srcId="{A4D140F9-4E17-44C5-BACB-AA6CCFDDB222}" destId="{54C31AFF-251C-4B4F-8255-D1C962F2EA85}" srcOrd="1" destOrd="0" presId="urn:microsoft.com/office/officeart/2008/layout/HalfCircleOrganizationChart"/>
    <dgm:cxn modelId="{7F10C3FD-B71C-4EE2-B3BE-B5E597A63E3B}" type="presParOf" srcId="{54C31AFF-251C-4B4F-8255-D1C962F2EA85}" destId="{E8CFAD4F-7492-4EC9-9E46-6E00A63AE667}" srcOrd="0" destOrd="0" presId="urn:microsoft.com/office/officeart/2008/layout/HalfCircleOrganizationChart"/>
    <dgm:cxn modelId="{504A4F92-F71B-40F1-8BCB-A756517C62E8}" type="presParOf" srcId="{54C31AFF-251C-4B4F-8255-D1C962F2EA85}" destId="{59DC4E25-520D-42B2-B4E6-A4B8288BB4F6}" srcOrd="1" destOrd="0" presId="urn:microsoft.com/office/officeart/2008/layout/HalfCircleOrganizationChart"/>
    <dgm:cxn modelId="{DE395492-203C-4DA7-8BDB-F4A4A12A6359}" type="presParOf" srcId="{59DC4E25-520D-42B2-B4E6-A4B8288BB4F6}" destId="{AEE82FDD-83F7-448D-B867-0031ED0700D9}" srcOrd="0" destOrd="0" presId="urn:microsoft.com/office/officeart/2008/layout/HalfCircleOrganizationChart"/>
    <dgm:cxn modelId="{736EAD1F-1872-4429-BEFA-1846337E4B33}" type="presParOf" srcId="{AEE82FDD-83F7-448D-B867-0031ED0700D9}" destId="{33315CFD-F6BA-4283-9D42-91E3B4468DD4}" srcOrd="0" destOrd="0" presId="urn:microsoft.com/office/officeart/2008/layout/HalfCircleOrganizationChart"/>
    <dgm:cxn modelId="{32652EF2-11DC-4BAB-803E-75EF9EB09193}" type="presParOf" srcId="{AEE82FDD-83F7-448D-B867-0031ED0700D9}" destId="{AAEECD1F-016A-4ADD-AA1E-BA93E952BB13}" srcOrd="1" destOrd="0" presId="urn:microsoft.com/office/officeart/2008/layout/HalfCircleOrganizationChart"/>
    <dgm:cxn modelId="{0288098A-3723-4FB1-A55E-613AE53F45F3}" type="presParOf" srcId="{AEE82FDD-83F7-448D-B867-0031ED0700D9}" destId="{76908D67-1AB0-422C-A8FD-28C744440591}" srcOrd="2" destOrd="0" presId="urn:microsoft.com/office/officeart/2008/layout/HalfCircleOrganizationChart"/>
    <dgm:cxn modelId="{426AF882-0809-4C53-A2DA-DB7B61E0613B}" type="presParOf" srcId="{AEE82FDD-83F7-448D-B867-0031ED0700D9}" destId="{386214DB-9F72-44DE-A33C-6DC61C8E03F4}" srcOrd="3" destOrd="0" presId="urn:microsoft.com/office/officeart/2008/layout/HalfCircleOrganizationChart"/>
    <dgm:cxn modelId="{10E38F16-AC75-4D65-994D-2702D4955879}" type="presParOf" srcId="{59DC4E25-520D-42B2-B4E6-A4B8288BB4F6}" destId="{6EFF63CE-0AF3-4143-ACE4-612E3DC64B31}" srcOrd="1" destOrd="0" presId="urn:microsoft.com/office/officeart/2008/layout/HalfCircleOrganizationChart"/>
    <dgm:cxn modelId="{8CFCBA8F-5ABA-4806-A8D9-5B17726AB1F7}" type="presParOf" srcId="{59DC4E25-520D-42B2-B4E6-A4B8288BB4F6}" destId="{76CAE0F3-BD85-45EC-B168-6BA171138D78}" srcOrd="2" destOrd="0" presId="urn:microsoft.com/office/officeart/2008/layout/HalfCircleOrganizationChart"/>
    <dgm:cxn modelId="{D670698D-FFB8-4940-8616-EDD96D3D47F7}" type="presParOf" srcId="{54C31AFF-251C-4B4F-8255-D1C962F2EA85}" destId="{B11477D4-BF20-44D3-B7F5-1B76BB7F87C7}" srcOrd="2" destOrd="0" presId="urn:microsoft.com/office/officeart/2008/layout/HalfCircleOrganizationChart"/>
    <dgm:cxn modelId="{6C3AF48B-B274-4DF3-99D2-6D1D56EE8759}" type="presParOf" srcId="{54C31AFF-251C-4B4F-8255-D1C962F2EA85}" destId="{F8C3E13B-47F6-44C4-970D-9CC70D050638}" srcOrd="3" destOrd="0" presId="urn:microsoft.com/office/officeart/2008/layout/HalfCircleOrganizationChart"/>
    <dgm:cxn modelId="{02224B32-3AAE-4BD8-A904-A93C641AB874}" type="presParOf" srcId="{F8C3E13B-47F6-44C4-970D-9CC70D050638}" destId="{6828552B-C1B0-4EFE-8377-6D389DCD1D4B}" srcOrd="0" destOrd="0" presId="urn:microsoft.com/office/officeart/2008/layout/HalfCircleOrganizationChart"/>
    <dgm:cxn modelId="{0FDCCF6F-6DA8-4494-ADFB-7096710E2AB0}" type="presParOf" srcId="{6828552B-C1B0-4EFE-8377-6D389DCD1D4B}" destId="{C4A61687-4B5C-4441-86DA-A496DA869BB4}" srcOrd="0" destOrd="0" presId="urn:microsoft.com/office/officeart/2008/layout/HalfCircleOrganizationChart"/>
    <dgm:cxn modelId="{D4B647E6-8A8E-431E-901D-40134C38B044}" type="presParOf" srcId="{6828552B-C1B0-4EFE-8377-6D389DCD1D4B}" destId="{7C1464B3-52D8-48DD-AFEC-37055E1A8EDA}" srcOrd="1" destOrd="0" presId="urn:microsoft.com/office/officeart/2008/layout/HalfCircleOrganizationChart"/>
    <dgm:cxn modelId="{DD298D84-D565-4BA4-A53C-3265648E06F2}" type="presParOf" srcId="{6828552B-C1B0-4EFE-8377-6D389DCD1D4B}" destId="{6C6FE485-BD94-4DAC-82B4-09F0DD5B1CCD}" srcOrd="2" destOrd="0" presId="urn:microsoft.com/office/officeart/2008/layout/HalfCircleOrganizationChart"/>
    <dgm:cxn modelId="{E5D0EF7E-614A-4724-915D-57CEF915C9C0}" type="presParOf" srcId="{6828552B-C1B0-4EFE-8377-6D389DCD1D4B}" destId="{07081A32-D75C-43B6-9617-CC8ECAB95CD4}" srcOrd="3" destOrd="0" presId="urn:microsoft.com/office/officeart/2008/layout/HalfCircleOrganizationChart"/>
    <dgm:cxn modelId="{B634A6F4-6D3D-4559-A712-80A44002075D}" type="presParOf" srcId="{F8C3E13B-47F6-44C4-970D-9CC70D050638}" destId="{E585D27B-908C-4E68-83E1-50F23C04A46C}" srcOrd="1" destOrd="0" presId="urn:microsoft.com/office/officeart/2008/layout/HalfCircleOrganizationChart"/>
    <dgm:cxn modelId="{A927343A-11D6-4161-BC04-513B7E31D18E}" type="presParOf" srcId="{F8C3E13B-47F6-44C4-970D-9CC70D050638}" destId="{0367416A-5B8D-4B27-8B86-816991724396}" srcOrd="2" destOrd="0" presId="urn:microsoft.com/office/officeart/2008/layout/HalfCircleOrganizationChart"/>
    <dgm:cxn modelId="{C3D4D725-7C55-4E4D-9D18-A3F4D0B445AA}" type="presParOf" srcId="{A4D140F9-4E17-44C5-BACB-AA6CCFDDB222}" destId="{458233C3-0FD4-4077-8645-CB777890B864}"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78046A-A08B-4154-985A-C725CC56BAD4}" type="doc">
      <dgm:prSet loTypeId="urn:microsoft.com/office/officeart/2008/layout/HalfCircleOrganizationChart" loCatId="hierarchy" qsTypeId="urn:microsoft.com/office/officeart/2005/8/quickstyle/simple1" qsCatId="simple" csTypeId="urn:microsoft.com/office/officeart/2005/8/colors/accent2_1" csCatId="accent2" phldr="1"/>
      <dgm:spPr/>
      <dgm:t>
        <a:bodyPr/>
        <a:lstStyle/>
        <a:p>
          <a:endParaRPr lang="en-IN"/>
        </a:p>
      </dgm:t>
    </dgm:pt>
    <dgm:pt modelId="{DE830E7A-55D1-4734-8F1F-928F825DF44D}">
      <dgm:prSet phldrT="[Text]" custT="1"/>
      <dgm:spPr/>
      <dgm:t>
        <a:bodyPr/>
        <a:lstStyle/>
        <a:p>
          <a:r>
            <a:rPr lang="en-IN" sz="2800" dirty="0">
              <a:solidFill>
                <a:srgbClr val="860000"/>
              </a:solidFill>
              <a:latin typeface="Book Antiqua" panose="02040602050305030304" pitchFamily="18" charset="0"/>
            </a:rPr>
            <a:t>Referred Evaluation</a:t>
          </a:r>
        </a:p>
      </dgm:t>
    </dgm:pt>
    <dgm:pt modelId="{3F6F00D7-0122-4AF3-94CA-39E008B38DA3}" type="parTrans" cxnId="{F03EEDF2-1693-4514-8122-9CCC02F758D4}">
      <dgm:prSet/>
      <dgm:spPr/>
      <dgm:t>
        <a:bodyPr/>
        <a:lstStyle/>
        <a:p>
          <a:endParaRPr lang="en-IN"/>
        </a:p>
      </dgm:t>
    </dgm:pt>
    <dgm:pt modelId="{69AFA0A7-18D0-49DD-93AA-BEC85DB1733B}" type="sibTrans" cxnId="{F03EEDF2-1693-4514-8122-9CCC02F758D4}">
      <dgm:prSet/>
      <dgm:spPr/>
      <dgm:t>
        <a:bodyPr/>
        <a:lstStyle/>
        <a:p>
          <a:endParaRPr lang="en-IN"/>
        </a:p>
      </dgm:t>
    </dgm:pt>
    <dgm:pt modelId="{DFCA90F3-2DC0-462A-8634-841CC7A46E08}">
      <dgm:prSet phldrT="[Text]" custT="1"/>
      <dgm:spPr/>
      <dgm:t>
        <a:bodyPr/>
        <a:lstStyle/>
        <a:p>
          <a:r>
            <a:rPr lang="en-IN" sz="2400" dirty="0">
              <a:solidFill>
                <a:srgbClr val="860000"/>
              </a:solidFill>
              <a:latin typeface="Book Antiqua" panose="02040602050305030304" pitchFamily="18" charset="0"/>
            </a:rPr>
            <a:t>Otorhinolaryngology</a:t>
          </a:r>
        </a:p>
      </dgm:t>
    </dgm:pt>
    <dgm:pt modelId="{0E6175BC-EDE9-46FF-A719-B98E2A2B355A}" type="parTrans" cxnId="{CC1EFEDD-4038-47B7-B596-D65FB25E6EFD}">
      <dgm:prSet/>
      <dgm:spPr/>
      <dgm:t>
        <a:bodyPr/>
        <a:lstStyle/>
        <a:p>
          <a:endParaRPr lang="en-IN"/>
        </a:p>
      </dgm:t>
    </dgm:pt>
    <dgm:pt modelId="{13533AAA-013C-4E29-8A7C-444DDB147A44}" type="sibTrans" cxnId="{CC1EFEDD-4038-47B7-B596-D65FB25E6EFD}">
      <dgm:prSet/>
      <dgm:spPr/>
      <dgm:t>
        <a:bodyPr/>
        <a:lstStyle/>
        <a:p>
          <a:endParaRPr lang="en-IN"/>
        </a:p>
      </dgm:t>
    </dgm:pt>
    <dgm:pt modelId="{832FB0C0-742C-4A10-80E5-4FAFA85946E2}">
      <dgm:prSet phldrT="[Text]" custT="1"/>
      <dgm:spPr/>
      <dgm:t>
        <a:bodyPr/>
        <a:lstStyle/>
        <a:p>
          <a:r>
            <a:rPr lang="en-IN" sz="2400" dirty="0">
              <a:solidFill>
                <a:srgbClr val="860000"/>
              </a:solidFill>
              <a:latin typeface="Book Antiqua" panose="02040602050305030304" pitchFamily="18" charset="0"/>
            </a:rPr>
            <a:t>Clinical Psychology</a:t>
          </a:r>
        </a:p>
      </dgm:t>
    </dgm:pt>
    <dgm:pt modelId="{ECB737D0-E2ED-4299-B4B7-6FBD8D1DCE6E}" type="parTrans" cxnId="{FE221DE5-31C0-40FE-B6A1-D8E601F16126}">
      <dgm:prSet/>
      <dgm:spPr/>
      <dgm:t>
        <a:bodyPr/>
        <a:lstStyle/>
        <a:p>
          <a:endParaRPr lang="en-IN"/>
        </a:p>
      </dgm:t>
    </dgm:pt>
    <dgm:pt modelId="{D741C957-6FFD-40D6-832D-5956F9D91873}" type="sibTrans" cxnId="{FE221DE5-31C0-40FE-B6A1-D8E601F16126}">
      <dgm:prSet/>
      <dgm:spPr/>
      <dgm:t>
        <a:bodyPr/>
        <a:lstStyle/>
        <a:p>
          <a:endParaRPr lang="en-IN"/>
        </a:p>
      </dgm:t>
    </dgm:pt>
    <dgm:pt modelId="{2F2A17C8-50AE-4651-9E7A-0006759FCD5F}" type="pres">
      <dgm:prSet presAssocID="{4178046A-A08B-4154-985A-C725CC56BAD4}" presName="Name0" presStyleCnt="0">
        <dgm:presLayoutVars>
          <dgm:orgChart val="1"/>
          <dgm:chPref val="1"/>
          <dgm:dir/>
          <dgm:animOne val="branch"/>
          <dgm:animLvl val="lvl"/>
          <dgm:resizeHandles/>
        </dgm:presLayoutVars>
      </dgm:prSet>
      <dgm:spPr/>
    </dgm:pt>
    <dgm:pt modelId="{A4D140F9-4E17-44C5-BACB-AA6CCFDDB222}" type="pres">
      <dgm:prSet presAssocID="{DE830E7A-55D1-4734-8F1F-928F825DF44D}" presName="hierRoot1" presStyleCnt="0">
        <dgm:presLayoutVars>
          <dgm:hierBranch val="init"/>
        </dgm:presLayoutVars>
      </dgm:prSet>
      <dgm:spPr/>
    </dgm:pt>
    <dgm:pt modelId="{3BFB50AB-44B1-4DFD-8C14-ACFBC6D79D79}" type="pres">
      <dgm:prSet presAssocID="{DE830E7A-55D1-4734-8F1F-928F825DF44D}" presName="rootComposite1" presStyleCnt="0"/>
      <dgm:spPr/>
    </dgm:pt>
    <dgm:pt modelId="{3E358AF1-E15D-4356-B438-3450DD44D9BB}" type="pres">
      <dgm:prSet presAssocID="{DE830E7A-55D1-4734-8F1F-928F825DF44D}" presName="rootText1" presStyleLbl="alignAcc1" presStyleIdx="0" presStyleCnt="0">
        <dgm:presLayoutVars>
          <dgm:chPref val="3"/>
        </dgm:presLayoutVars>
      </dgm:prSet>
      <dgm:spPr/>
    </dgm:pt>
    <dgm:pt modelId="{F071C09A-9DF7-4DAB-B156-B3F89E73190E}" type="pres">
      <dgm:prSet presAssocID="{DE830E7A-55D1-4734-8F1F-928F825DF44D}" presName="topArc1" presStyleLbl="parChTrans1D1" presStyleIdx="0" presStyleCnt="6"/>
      <dgm:spPr/>
    </dgm:pt>
    <dgm:pt modelId="{17861744-2F79-417D-BEBF-CE5E18E6E489}" type="pres">
      <dgm:prSet presAssocID="{DE830E7A-55D1-4734-8F1F-928F825DF44D}" presName="bottomArc1" presStyleLbl="parChTrans1D1" presStyleIdx="1" presStyleCnt="6"/>
      <dgm:spPr/>
    </dgm:pt>
    <dgm:pt modelId="{B24CC581-962F-465D-95B8-FE57B041A0AA}" type="pres">
      <dgm:prSet presAssocID="{DE830E7A-55D1-4734-8F1F-928F825DF44D}" presName="topConnNode1" presStyleLbl="node1" presStyleIdx="0" presStyleCnt="0"/>
      <dgm:spPr/>
    </dgm:pt>
    <dgm:pt modelId="{54C31AFF-251C-4B4F-8255-D1C962F2EA85}" type="pres">
      <dgm:prSet presAssocID="{DE830E7A-55D1-4734-8F1F-928F825DF44D}" presName="hierChild2" presStyleCnt="0"/>
      <dgm:spPr/>
    </dgm:pt>
    <dgm:pt modelId="{E8CFAD4F-7492-4EC9-9E46-6E00A63AE667}" type="pres">
      <dgm:prSet presAssocID="{0E6175BC-EDE9-46FF-A719-B98E2A2B355A}" presName="Name28" presStyleLbl="parChTrans1D2" presStyleIdx="0" presStyleCnt="2"/>
      <dgm:spPr/>
    </dgm:pt>
    <dgm:pt modelId="{59DC4E25-520D-42B2-B4E6-A4B8288BB4F6}" type="pres">
      <dgm:prSet presAssocID="{DFCA90F3-2DC0-462A-8634-841CC7A46E08}" presName="hierRoot2" presStyleCnt="0">
        <dgm:presLayoutVars>
          <dgm:hierBranch val="init"/>
        </dgm:presLayoutVars>
      </dgm:prSet>
      <dgm:spPr/>
    </dgm:pt>
    <dgm:pt modelId="{AEE82FDD-83F7-448D-B867-0031ED0700D9}" type="pres">
      <dgm:prSet presAssocID="{DFCA90F3-2DC0-462A-8634-841CC7A46E08}" presName="rootComposite2" presStyleCnt="0"/>
      <dgm:spPr/>
    </dgm:pt>
    <dgm:pt modelId="{33315CFD-F6BA-4283-9D42-91E3B4468DD4}" type="pres">
      <dgm:prSet presAssocID="{DFCA90F3-2DC0-462A-8634-841CC7A46E08}" presName="rootText2" presStyleLbl="alignAcc1" presStyleIdx="0" presStyleCnt="0">
        <dgm:presLayoutVars>
          <dgm:chPref val="3"/>
        </dgm:presLayoutVars>
      </dgm:prSet>
      <dgm:spPr/>
    </dgm:pt>
    <dgm:pt modelId="{AAEECD1F-016A-4ADD-AA1E-BA93E952BB13}" type="pres">
      <dgm:prSet presAssocID="{DFCA90F3-2DC0-462A-8634-841CC7A46E08}" presName="topArc2" presStyleLbl="parChTrans1D1" presStyleIdx="2" presStyleCnt="6"/>
      <dgm:spPr/>
    </dgm:pt>
    <dgm:pt modelId="{76908D67-1AB0-422C-A8FD-28C744440591}" type="pres">
      <dgm:prSet presAssocID="{DFCA90F3-2DC0-462A-8634-841CC7A46E08}" presName="bottomArc2" presStyleLbl="parChTrans1D1" presStyleIdx="3" presStyleCnt="6"/>
      <dgm:spPr/>
    </dgm:pt>
    <dgm:pt modelId="{386214DB-9F72-44DE-A33C-6DC61C8E03F4}" type="pres">
      <dgm:prSet presAssocID="{DFCA90F3-2DC0-462A-8634-841CC7A46E08}" presName="topConnNode2" presStyleLbl="node2" presStyleIdx="0" presStyleCnt="0"/>
      <dgm:spPr/>
    </dgm:pt>
    <dgm:pt modelId="{6EFF63CE-0AF3-4143-ACE4-612E3DC64B31}" type="pres">
      <dgm:prSet presAssocID="{DFCA90F3-2DC0-462A-8634-841CC7A46E08}" presName="hierChild4" presStyleCnt="0"/>
      <dgm:spPr/>
    </dgm:pt>
    <dgm:pt modelId="{76CAE0F3-BD85-45EC-B168-6BA171138D78}" type="pres">
      <dgm:prSet presAssocID="{DFCA90F3-2DC0-462A-8634-841CC7A46E08}" presName="hierChild5" presStyleCnt="0"/>
      <dgm:spPr/>
    </dgm:pt>
    <dgm:pt modelId="{B11477D4-BF20-44D3-B7F5-1B76BB7F87C7}" type="pres">
      <dgm:prSet presAssocID="{ECB737D0-E2ED-4299-B4B7-6FBD8D1DCE6E}" presName="Name28" presStyleLbl="parChTrans1D2" presStyleIdx="1" presStyleCnt="2"/>
      <dgm:spPr/>
    </dgm:pt>
    <dgm:pt modelId="{F8C3E13B-47F6-44C4-970D-9CC70D050638}" type="pres">
      <dgm:prSet presAssocID="{832FB0C0-742C-4A10-80E5-4FAFA85946E2}" presName="hierRoot2" presStyleCnt="0">
        <dgm:presLayoutVars>
          <dgm:hierBranch val="init"/>
        </dgm:presLayoutVars>
      </dgm:prSet>
      <dgm:spPr/>
    </dgm:pt>
    <dgm:pt modelId="{6828552B-C1B0-4EFE-8377-6D389DCD1D4B}" type="pres">
      <dgm:prSet presAssocID="{832FB0C0-742C-4A10-80E5-4FAFA85946E2}" presName="rootComposite2" presStyleCnt="0"/>
      <dgm:spPr/>
    </dgm:pt>
    <dgm:pt modelId="{C4A61687-4B5C-4441-86DA-A496DA869BB4}" type="pres">
      <dgm:prSet presAssocID="{832FB0C0-742C-4A10-80E5-4FAFA85946E2}" presName="rootText2" presStyleLbl="alignAcc1" presStyleIdx="0" presStyleCnt="0" custScaleX="113505">
        <dgm:presLayoutVars>
          <dgm:chPref val="3"/>
        </dgm:presLayoutVars>
      </dgm:prSet>
      <dgm:spPr/>
    </dgm:pt>
    <dgm:pt modelId="{7C1464B3-52D8-48DD-AFEC-37055E1A8EDA}" type="pres">
      <dgm:prSet presAssocID="{832FB0C0-742C-4A10-80E5-4FAFA85946E2}" presName="topArc2" presStyleLbl="parChTrans1D1" presStyleIdx="4" presStyleCnt="6"/>
      <dgm:spPr/>
    </dgm:pt>
    <dgm:pt modelId="{6C6FE485-BD94-4DAC-82B4-09F0DD5B1CCD}" type="pres">
      <dgm:prSet presAssocID="{832FB0C0-742C-4A10-80E5-4FAFA85946E2}" presName="bottomArc2" presStyleLbl="parChTrans1D1" presStyleIdx="5" presStyleCnt="6"/>
      <dgm:spPr/>
    </dgm:pt>
    <dgm:pt modelId="{07081A32-D75C-43B6-9617-CC8ECAB95CD4}" type="pres">
      <dgm:prSet presAssocID="{832FB0C0-742C-4A10-80E5-4FAFA85946E2}" presName="topConnNode2" presStyleLbl="node2" presStyleIdx="0" presStyleCnt="0"/>
      <dgm:spPr/>
    </dgm:pt>
    <dgm:pt modelId="{E585D27B-908C-4E68-83E1-50F23C04A46C}" type="pres">
      <dgm:prSet presAssocID="{832FB0C0-742C-4A10-80E5-4FAFA85946E2}" presName="hierChild4" presStyleCnt="0"/>
      <dgm:spPr/>
    </dgm:pt>
    <dgm:pt modelId="{0367416A-5B8D-4B27-8B86-816991724396}" type="pres">
      <dgm:prSet presAssocID="{832FB0C0-742C-4A10-80E5-4FAFA85946E2}" presName="hierChild5" presStyleCnt="0"/>
      <dgm:spPr/>
    </dgm:pt>
    <dgm:pt modelId="{458233C3-0FD4-4077-8645-CB777890B864}" type="pres">
      <dgm:prSet presAssocID="{DE830E7A-55D1-4734-8F1F-928F825DF44D}" presName="hierChild3" presStyleCnt="0"/>
      <dgm:spPr/>
    </dgm:pt>
  </dgm:ptLst>
  <dgm:cxnLst>
    <dgm:cxn modelId="{4B339B14-F379-4EBD-9146-16016707093E}" type="presOf" srcId="{4178046A-A08B-4154-985A-C725CC56BAD4}" destId="{2F2A17C8-50AE-4651-9E7A-0006759FCD5F}" srcOrd="0" destOrd="0" presId="urn:microsoft.com/office/officeart/2008/layout/HalfCircleOrganizationChart"/>
    <dgm:cxn modelId="{2159A539-5676-4790-9FD2-03A6328FC8C1}" type="presOf" srcId="{DFCA90F3-2DC0-462A-8634-841CC7A46E08}" destId="{386214DB-9F72-44DE-A33C-6DC61C8E03F4}" srcOrd="1" destOrd="0" presId="urn:microsoft.com/office/officeart/2008/layout/HalfCircleOrganizationChart"/>
    <dgm:cxn modelId="{ADC7CF64-02C7-4E1F-AF46-667525CC2152}" type="presOf" srcId="{DFCA90F3-2DC0-462A-8634-841CC7A46E08}" destId="{33315CFD-F6BA-4283-9D42-91E3B4468DD4}" srcOrd="0" destOrd="0" presId="urn:microsoft.com/office/officeart/2008/layout/HalfCircleOrganizationChart"/>
    <dgm:cxn modelId="{8E88E447-5CA3-4232-A004-9831EB9521A7}" type="presOf" srcId="{832FB0C0-742C-4A10-80E5-4FAFA85946E2}" destId="{C4A61687-4B5C-4441-86DA-A496DA869BB4}" srcOrd="0" destOrd="0" presId="urn:microsoft.com/office/officeart/2008/layout/HalfCircleOrganizationChart"/>
    <dgm:cxn modelId="{D53D39A9-91AA-4473-82A1-AB3348F81E04}" type="presOf" srcId="{DE830E7A-55D1-4734-8F1F-928F825DF44D}" destId="{B24CC581-962F-465D-95B8-FE57B041A0AA}" srcOrd="1" destOrd="0" presId="urn:microsoft.com/office/officeart/2008/layout/HalfCircleOrganizationChart"/>
    <dgm:cxn modelId="{0BDB32B0-6AEE-4424-AC80-96B099852E42}" type="presOf" srcId="{DE830E7A-55D1-4734-8F1F-928F825DF44D}" destId="{3E358AF1-E15D-4356-B438-3450DD44D9BB}" srcOrd="0" destOrd="0" presId="urn:microsoft.com/office/officeart/2008/layout/HalfCircleOrganizationChart"/>
    <dgm:cxn modelId="{482D9CCA-5719-44FB-94AE-37CF31102016}" type="presOf" srcId="{0E6175BC-EDE9-46FF-A719-B98E2A2B355A}" destId="{E8CFAD4F-7492-4EC9-9E46-6E00A63AE667}" srcOrd="0" destOrd="0" presId="urn:microsoft.com/office/officeart/2008/layout/HalfCircleOrganizationChart"/>
    <dgm:cxn modelId="{18AF1BD0-8B44-4486-A88C-A5CB23093844}" type="presOf" srcId="{ECB737D0-E2ED-4299-B4B7-6FBD8D1DCE6E}" destId="{B11477D4-BF20-44D3-B7F5-1B76BB7F87C7}" srcOrd="0" destOrd="0" presId="urn:microsoft.com/office/officeart/2008/layout/HalfCircleOrganizationChart"/>
    <dgm:cxn modelId="{8C5344D8-A686-4CFE-AA09-01BA0336C01A}" type="presOf" srcId="{832FB0C0-742C-4A10-80E5-4FAFA85946E2}" destId="{07081A32-D75C-43B6-9617-CC8ECAB95CD4}" srcOrd="1" destOrd="0" presId="urn:microsoft.com/office/officeart/2008/layout/HalfCircleOrganizationChart"/>
    <dgm:cxn modelId="{CC1EFEDD-4038-47B7-B596-D65FB25E6EFD}" srcId="{DE830E7A-55D1-4734-8F1F-928F825DF44D}" destId="{DFCA90F3-2DC0-462A-8634-841CC7A46E08}" srcOrd="0" destOrd="0" parTransId="{0E6175BC-EDE9-46FF-A719-B98E2A2B355A}" sibTransId="{13533AAA-013C-4E29-8A7C-444DDB147A44}"/>
    <dgm:cxn modelId="{FE221DE5-31C0-40FE-B6A1-D8E601F16126}" srcId="{DE830E7A-55D1-4734-8F1F-928F825DF44D}" destId="{832FB0C0-742C-4A10-80E5-4FAFA85946E2}" srcOrd="1" destOrd="0" parTransId="{ECB737D0-E2ED-4299-B4B7-6FBD8D1DCE6E}" sibTransId="{D741C957-6FFD-40D6-832D-5956F9D91873}"/>
    <dgm:cxn modelId="{F03EEDF2-1693-4514-8122-9CCC02F758D4}" srcId="{4178046A-A08B-4154-985A-C725CC56BAD4}" destId="{DE830E7A-55D1-4734-8F1F-928F825DF44D}" srcOrd="0" destOrd="0" parTransId="{3F6F00D7-0122-4AF3-94CA-39E008B38DA3}" sibTransId="{69AFA0A7-18D0-49DD-93AA-BEC85DB1733B}"/>
    <dgm:cxn modelId="{07A8BACB-EFA7-48DE-952B-26395F1C1615}" type="presParOf" srcId="{2F2A17C8-50AE-4651-9E7A-0006759FCD5F}" destId="{A4D140F9-4E17-44C5-BACB-AA6CCFDDB222}" srcOrd="0" destOrd="0" presId="urn:microsoft.com/office/officeart/2008/layout/HalfCircleOrganizationChart"/>
    <dgm:cxn modelId="{73C9EB12-D64A-4F40-8AEB-C5D5C24E9AF7}" type="presParOf" srcId="{A4D140F9-4E17-44C5-BACB-AA6CCFDDB222}" destId="{3BFB50AB-44B1-4DFD-8C14-ACFBC6D79D79}" srcOrd="0" destOrd="0" presId="urn:microsoft.com/office/officeart/2008/layout/HalfCircleOrganizationChart"/>
    <dgm:cxn modelId="{3DEFBD0E-72C2-498A-B4A2-42535FE14E06}" type="presParOf" srcId="{3BFB50AB-44B1-4DFD-8C14-ACFBC6D79D79}" destId="{3E358AF1-E15D-4356-B438-3450DD44D9BB}" srcOrd="0" destOrd="0" presId="urn:microsoft.com/office/officeart/2008/layout/HalfCircleOrganizationChart"/>
    <dgm:cxn modelId="{1867D693-2D44-426B-9523-1727E4F82CEF}" type="presParOf" srcId="{3BFB50AB-44B1-4DFD-8C14-ACFBC6D79D79}" destId="{F071C09A-9DF7-4DAB-B156-B3F89E73190E}" srcOrd="1" destOrd="0" presId="urn:microsoft.com/office/officeart/2008/layout/HalfCircleOrganizationChart"/>
    <dgm:cxn modelId="{2158F1CA-697F-46F6-8BBC-C4751C37F76B}" type="presParOf" srcId="{3BFB50AB-44B1-4DFD-8C14-ACFBC6D79D79}" destId="{17861744-2F79-417D-BEBF-CE5E18E6E489}" srcOrd="2" destOrd="0" presId="urn:microsoft.com/office/officeart/2008/layout/HalfCircleOrganizationChart"/>
    <dgm:cxn modelId="{BDF8B123-0AE6-4A88-B097-B831D0D97EBE}" type="presParOf" srcId="{3BFB50AB-44B1-4DFD-8C14-ACFBC6D79D79}" destId="{B24CC581-962F-465D-95B8-FE57B041A0AA}" srcOrd="3" destOrd="0" presId="urn:microsoft.com/office/officeart/2008/layout/HalfCircleOrganizationChart"/>
    <dgm:cxn modelId="{B7F45E8E-8AB4-4CD5-9BFA-4610DB41C7DD}" type="presParOf" srcId="{A4D140F9-4E17-44C5-BACB-AA6CCFDDB222}" destId="{54C31AFF-251C-4B4F-8255-D1C962F2EA85}" srcOrd="1" destOrd="0" presId="urn:microsoft.com/office/officeart/2008/layout/HalfCircleOrganizationChart"/>
    <dgm:cxn modelId="{7F10C3FD-B71C-4EE2-B3BE-B5E597A63E3B}" type="presParOf" srcId="{54C31AFF-251C-4B4F-8255-D1C962F2EA85}" destId="{E8CFAD4F-7492-4EC9-9E46-6E00A63AE667}" srcOrd="0" destOrd="0" presId="urn:microsoft.com/office/officeart/2008/layout/HalfCircleOrganizationChart"/>
    <dgm:cxn modelId="{504A4F92-F71B-40F1-8BCB-A756517C62E8}" type="presParOf" srcId="{54C31AFF-251C-4B4F-8255-D1C962F2EA85}" destId="{59DC4E25-520D-42B2-B4E6-A4B8288BB4F6}" srcOrd="1" destOrd="0" presId="urn:microsoft.com/office/officeart/2008/layout/HalfCircleOrganizationChart"/>
    <dgm:cxn modelId="{DE395492-203C-4DA7-8BDB-F4A4A12A6359}" type="presParOf" srcId="{59DC4E25-520D-42B2-B4E6-A4B8288BB4F6}" destId="{AEE82FDD-83F7-448D-B867-0031ED0700D9}" srcOrd="0" destOrd="0" presId="urn:microsoft.com/office/officeart/2008/layout/HalfCircleOrganizationChart"/>
    <dgm:cxn modelId="{736EAD1F-1872-4429-BEFA-1846337E4B33}" type="presParOf" srcId="{AEE82FDD-83F7-448D-B867-0031ED0700D9}" destId="{33315CFD-F6BA-4283-9D42-91E3B4468DD4}" srcOrd="0" destOrd="0" presId="urn:microsoft.com/office/officeart/2008/layout/HalfCircleOrganizationChart"/>
    <dgm:cxn modelId="{32652EF2-11DC-4BAB-803E-75EF9EB09193}" type="presParOf" srcId="{AEE82FDD-83F7-448D-B867-0031ED0700D9}" destId="{AAEECD1F-016A-4ADD-AA1E-BA93E952BB13}" srcOrd="1" destOrd="0" presId="urn:microsoft.com/office/officeart/2008/layout/HalfCircleOrganizationChart"/>
    <dgm:cxn modelId="{0288098A-3723-4FB1-A55E-613AE53F45F3}" type="presParOf" srcId="{AEE82FDD-83F7-448D-B867-0031ED0700D9}" destId="{76908D67-1AB0-422C-A8FD-28C744440591}" srcOrd="2" destOrd="0" presId="urn:microsoft.com/office/officeart/2008/layout/HalfCircleOrganizationChart"/>
    <dgm:cxn modelId="{426AF882-0809-4C53-A2DA-DB7B61E0613B}" type="presParOf" srcId="{AEE82FDD-83F7-448D-B867-0031ED0700D9}" destId="{386214DB-9F72-44DE-A33C-6DC61C8E03F4}" srcOrd="3" destOrd="0" presId="urn:microsoft.com/office/officeart/2008/layout/HalfCircleOrganizationChart"/>
    <dgm:cxn modelId="{10E38F16-AC75-4D65-994D-2702D4955879}" type="presParOf" srcId="{59DC4E25-520D-42B2-B4E6-A4B8288BB4F6}" destId="{6EFF63CE-0AF3-4143-ACE4-612E3DC64B31}" srcOrd="1" destOrd="0" presId="urn:microsoft.com/office/officeart/2008/layout/HalfCircleOrganizationChart"/>
    <dgm:cxn modelId="{8CFCBA8F-5ABA-4806-A8D9-5B17726AB1F7}" type="presParOf" srcId="{59DC4E25-520D-42B2-B4E6-A4B8288BB4F6}" destId="{76CAE0F3-BD85-45EC-B168-6BA171138D78}" srcOrd="2" destOrd="0" presId="urn:microsoft.com/office/officeart/2008/layout/HalfCircleOrganizationChart"/>
    <dgm:cxn modelId="{D670698D-FFB8-4940-8616-EDD96D3D47F7}" type="presParOf" srcId="{54C31AFF-251C-4B4F-8255-D1C962F2EA85}" destId="{B11477D4-BF20-44D3-B7F5-1B76BB7F87C7}" srcOrd="2" destOrd="0" presId="urn:microsoft.com/office/officeart/2008/layout/HalfCircleOrganizationChart"/>
    <dgm:cxn modelId="{6C3AF48B-B274-4DF3-99D2-6D1D56EE8759}" type="presParOf" srcId="{54C31AFF-251C-4B4F-8255-D1C962F2EA85}" destId="{F8C3E13B-47F6-44C4-970D-9CC70D050638}" srcOrd="3" destOrd="0" presId="urn:microsoft.com/office/officeart/2008/layout/HalfCircleOrganizationChart"/>
    <dgm:cxn modelId="{02224B32-3AAE-4BD8-A904-A93C641AB874}" type="presParOf" srcId="{F8C3E13B-47F6-44C4-970D-9CC70D050638}" destId="{6828552B-C1B0-4EFE-8377-6D389DCD1D4B}" srcOrd="0" destOrd="0" presId="urn:microsoft.com/office/officeart/2008/layout/HalfCircleOrganizationChart"/>
    <dgm:cxn modelId="{0FDCCF6F-6DA8-4494-ADFB-7096710E2AB0}" type="presParOf" srcId="{6828552B-C1B0-4EFE-8377-6D389DCD1D4B}" destId="{C4A61687-4B5C-4441-86DA-A496DA869BB4}" srcOrd="0" destOrd="0" presId="urn:microsoft.com/office/officeart/2008/layout/HalfCircleOrganizationChart"/>
    <dgm:cxn modelId="{D4B647E6-8A8E-431E-901D-40134C38B044}" type="presParOf" srcId="{6828552B-C1B0-4EFE-8377-6D389DCD1D4B}" destId="{7C1464B3-52D8-48DD-AFEC-37055E1A8EDA}" srcOrd="1" destOrd="0" presId="urn:microsoft.com/office/officeart/2008/layout/HalfCircleOrganizationChart"/>
    <dgm:cxn modelId="{DD298D84-D565-4BA4-A53C-3265648E06F2}" type="presParOf" srcId="{6828552B-C1B0-4EFE-8377-6D389DCD1D4B}" destId="{6C6FE485-BD94-4DAC-82B4-09F0DD5B1CCD}" srcOrd="2" destOrd="0" presId="urn:microsoft.com/office/officeart/2008/layout/HalfCircleOrganizationChart"/>
    <dgm:cxn modelId="{E5D0EF7E-614A-4724-915D-57CEF915C9C0}" type="presParOf" srcId="{6828552B-C1B0-4EFE-8377-6D389DCD1D4B}" destId="{07081A32-D75C-43B6-9617-CC8ECAB95CD4}" srcOrd="3" destOrd="0" presId="urn:microsoft.com/office/officeart/2008/layout/HalfCircleOrganizationChart"/>
    <dgm:cxn modelId="{B634A6F4-6D3D-4559-A712-80A44002075D}" type="presParOf" srcId="{F8C3E13B-47F6-44C4-970D-9CC70D050638}" destId="{E585D27B-908C-4E68-83E1-50F23C04A46C}" srcOrd="1" destOrd="0" presId="urn:microsoft.com/office/officeart/2008/layout/HalfCircleOrganizationChart"/>
    <dgm:cxn modelId="{A927343A-11D6-4161-BC04-513B7E31D18E}" type="presParOf" srcId="{F8C3E13B-47F6-44C4-970D-9CC70D050638}" destId="{0367416A-5B8D-4B27-8B86-816991724396}" srcOrd="2" destOrd="0" presId="urn:microsoft.com/office/officeart/2008/layout/HalfCircleOrganizationChart"/>
    <dgm:cxn modelId="{C3D4D725-7C55-4E4D-9D18-A3F4D0B445AA}" type="presParOf" srcId="{A4D140F9-4E17-44C5-BACB-AA6CCFDDB222}" destId="{458233C3-0FD4-4077-8645-CB777890B864}"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E6DECA-A0D2-4A47-BF20-63F46F6C1820}" type="doc">
      <dgm:prSet loTypeId="urn:microsoft.com/office/officeart/2005/8/layout/chevronAccent+Icon" loCatId="process" qsTypeId="urn:microsoft.com/office/officeart/2005/8/quickstyle/simple1" qsCatId="simple" csTypeId="urn:microsoft.com/office/officeart/2005/8/colors/colorful1#1" csCatId="colorful" phldr="1"/>
      <dgm:spPr/>
    </dgm:pt>
    <dgm:pt modelId="{9E1C3F27-58A8-4AA9-9401-D2DA17B40752}">
      <dgm:prSet phldrT="[Text]"/>
      <dgm:spPr/>
      <dgm:t>
        <a:bodyPr/>
        <a:lstStyle/>
        <a:p>
          <a:r>
            <a:rPr lang="en-IN" dirty="0">
              <a:latin typeface="Book Antiqua" panose="02040602050305030304" pitchFamily="18" charset="0"/>
            </a:rPr>
            <a:t>Music Therapy</a:t>
          </a:r>
        </a:p>
      </dgm:t>
    </dgm:pt>
    <dgm:pt modelId="{270AA70E-C0CA-415A-BCE5-01EB3133B291}" type="parTrans" cxnId="{735E5F85-4A6A-4A04-A898-0129B114250A}">
      <dgm:prSet/>
      <dgm:spPr/>
      <dgm:t>
        <a:bodyPr/>
        <a:lstStyle/>
        <a:p>
          <a:endParaRPr lang="en-IN"/>
        </a:p>
      </dgm:t>
    </dgm:pt>
    <dgm:pt modelId="{90F6ACDD-FA33-4AC7-B417-16805761F538}" type="sibTrans" cxnId="{735E5F85-4A6A-4A04-A898-0129B114250A}">
      <dgm:prSet/>
      <dgm:spPr/>
      <dgm:t>
        <a:bodyPr/>
        <a:lstStyle/>
        <a:p>
          <a:endParaRPr lang="en-IN"/>
        </a:p>
      </dgm:t>
    </dgm:pt>
    <dgm:pt modelId="{2370A1A8-3BB2-4681-8CC4-E6E626FC644F}">
      <dgm:prSet phldrT="[Text]"/>
      <dgm:spPr/>
      <dgm:t>
        <a:bodyPr/>
        <a:lstStyle/>
        <a:p>
          <a:r>
            <a:rPr lang="en-IN" dirty="0">
              <a:latin typeface="Book Antiqua" panose="02040602050305030304" pitchFamily="18" charset="0"/>
            </a:rPr>
            <a:t>Smart Class Rooms</a:t>
          </a:r>
        </a:p>
      </dgm:t>
    </dgm:pt>
    <dgm:pt modelId="{9E6DDDFE-4C01-46D6-A8DC-945352ABBBD0}" type="parTrans" cxnId="{034D683F-6769-4082-93CB-D0A5FE143F23}">
      <dgm:prSet/>
      <dgm:spPr/>
      <dgm:t>
        <a:bodyPr/>
        <a:lstStyle/>
        <a:p>
          <a:endParaRPr lang="en-IN"/>
        </a:p>
      </dgm:t>
    </dgm:pt>
    <dgm:pt modelId="{1BDF875A-DD3F-439E-A76B-6D6FC21B9EA0}" type="sibTrans" cxnId="{034D683F-6769-4082-93CB-D0A5FE143F23}">
      <dgm:prSet/>
      <dgm:spPr/>
      <dgm:t>
        <a:bodyPr/>
        <a:lstStyle/>
        <a:p>
          <a:endParaRPr lang="en-IN"/>
        </a:p>
      </dgm:t>
    </dgm:pt>
    <dgm:pt modelId="{CB4B4B6E-A822-47F3-B2DA-AD8ABDAD18FC}">
      <dgm:prSet phldrT="[Text]"/>
      <dgm:spPr/>
      <dgm:t>
        <a:bodyPr/>
        <a:lstStyle/>
        <a:p>
          <a:r>
            <a:rPr lang="en-IN" dirty="0" err="1">
              <a:latin typeface="Book Antiqua" panose="02040602050305030304" pitchFamily="18" charset="0"/>
            </a:rPr>
            <a:t>LiboToy</a:t>
          </a:r>
          <a:endParaRPr lang="en-IN" dirty="0">
            <a:latin typeface="Book Antiqua" panose="02040602050305030304" pitchFamily="18" charset="0"/>
          </a:endParaRPr>
        </a:p>
      </dgm:t>
    </dgm:pt>
    <dgm:pt modelId="{CC4EA791-F73F-4678-ACF2-4A9EB619EA67}" type="parTrans" cxnId="{83DB2BEB-103C-4E0B-A309-309D2B284004}">
      <dgm:prSet/>
      <dgm:spPr/>
      <dgm:t>
        <a:bodyPr/>
        <a:lstStyle/>
        <a:p>
          <a:endParaRPr lang="en-IN"/>
        </a:p>
      </dgm:t>
    </dgm:pt>
    <dgm:pt modelId="{E2740E50-97B9-4629-A93D-3C8B3A6D6C7D}" type="sibTrans" cxnId="{83DB2BEB-103C-4E0B-A309-309D2B284004}">
      <dgm:prSet/>
      <dgm:spPr/>
      <dgm:t>
        <a:bodyPr/>
        <a:lstStyle/>
        <a:p>
          <a:endParaRPr lang="en-IN"/>
        </a:p>
      </dgm:t>
    </dgm:pt>
    <dgm:pt modelId="{F67DB2A1-11AE-4376-8DA2-928314296741}" type="pres">
      <dgm:prSet presAssocID="{8BE6DECA-A0D2-4A47-BF20-63F46F6C1820}" presName="Name0" presStyleCnt="0">
        <dgm:presLayoutVars>
          <dgm:dir/>
          <dgm:resizeHandles val="exact"/>
        </dgm:presLayoutVars>
      </dgm:prSet>
      <dgm:spPr/>
    </dgm:pt>
    <dgm:pt modelId="{F65210B9-83BC-4F7B-999B-5534D976CC86}" type="pres">
      <dgm:prSet presAssocID="{9E1C3F27-58A8-4AA9-9401-D2DA17B40752}" presName="composite" presStyleCnt="0"/>
      <dgm:spPr/>
    </dgm:pt>
    <dgm:pt modelId="{4F49DC47-B912-47E9-81C0-36B0B1696401}" type="pres">
      <dgm:prSet presAssocID="{9E1C3F27-58A8-4AA9-9401-D2DA17B40752}" presName="bgChev" presStyleLbl="node1" presStyleIdx="0" presStyleCnt="3" custLinFactNeighborX="504" custLinFactNeighborY="-2614"/>
      <dgm:spPr/>
    </dgm:pt>
    <dgm:pt modelId="{CF69A24C-3E0E-42F7-B9A6-02945463586B}" type="pres">
      <dgm:prSet presAssocID="{9E1C3F27-58A8-4AA9-9401-D2DA17B40752}" presName="txNode" presStyleLbl="fgAcc1" presStyleIdx="0" presStyleCnt="3" custLinFactNeighborY="-3921">
        <dgm:presLayoutVars>
          <dgm:bulletEnabled val="1"/>
        </dgm:presLayoutVars>
      </dgm:prSet>
      <dgm:spPr/>
    </dgm:pt>
    <dgm:pt modelId="{4207CFAE-3ECA-49BF-91A5-8C545B0D0BE3}" type="pres">
      <dgm:prSet presAssocID="{90F6ACDD-FA33-4AC7-B417-16805761F538}" presName="compositeSpace" presStyleCnt="0"/>
      <dgm:spPr/>
    </dgm:pt>
    <dgm:pt modelId="{412EA03A-9912-48FE-B49D-F8D9BEB9DED2}" type="pres">
      <dgm:prSet presAssocID="{2370A1A8-3BB2-4681-8CC4-E6E626FC644F}" presName="composite" presStyleCnt="0"/>
      <dgm:spPr/>
    </dgm:pt>
    <dgm:pt modelId="{A58260A3-13A9-4DCB-80C8-13DED7999093}" type="pres">
      <dgm:prSet presAssocID="{2370A1A8-3BB2-4681-8CC4-E6E626FC644F}" presName="bgChev" presStyleLbl="node1" presStyleIdx="1" presStyleCnt="3" custLinFactNeighborX="504" custLinFactNeighborY="-2614"/>
      <dgm:spPr/>
    </dgm:pt>
    <dgm:pt modelId="{3639545C-AD6F-41FD-8158-B03A168EDEB6}" type="pres">
      <dgm:prSet presAssocID="{2370A1A8-3BB2-4681-8CC4-E6E626FC644F}" presName="txNode" presStyleLbl="fgAcc1" presStyleIdx="1" presStyleCnt="3" custLinFactNeighborY="-3921">
        <dgm:presLayoutVars>
          <dgm:bulletEnabled val="1"/>
        </dgm:presLayoutVars>
      </dgm:prSet>
      <dgm:spPr/>
    </dgm:pt>
    <dgm:pt modelId="{1DFE9A2A-0FDE-422D-88C3-B6E83CA12E72}" type="pres">
      <dgm:prSet presAssocID="{1BDF875A-DD3F-439E-A76B-6D6FC21B9EA0}" presName="compositeSpace" presStyleCnt="0"/>
      <dgm:spPr/>
    </dgm:pt>
    <dgm:pt modelId="{F2FB15A0-77DC-4563-9AEC-A1CA5C6EBDDE}" type="pres">
      <dgm:prSet presAssocID="{CB4B4B6E-A822-47F3-B2DA-AD8ABDAD18FC}" presName="composite" presStyleCnt="0"/>
      <dgm:spPr/>
    </dgm:pt>
    <dgm:pt modelId="{AA21A52B-D89C-4755-A51B-3EDF3EC1A287}" type="pres">
      <dgm:prSet presAssocID="{CB4B4B6E-A822-47F3-B2DA-AD8ABDAD18FC}" presName="bgChev" presStyleLbl="node1" presStyleIdx="2" presStyleCnt="3" custLinFactNeighborX="504" custLinFactNeighborY="-2614"/>
      <dgm:spPr/>
    </dgm:pt>
    <dgm:pt modelId="{3063906C-BC0E-4ABC-A517-1948CF7C93F8}" type="pres">
      <dgm:prSet presAssocID="{CB4B4B6E-A822-47F3-B2DA-AD8ABDAD18FC}" presName="txNode" presStyleLbl="fgAcc1" presStyleIdx="2" presStyleCnt="3" custLinFactNeighborY="-3921">
        <dgm:presLayoutVars>
          <dgm:bulletEnabled val="1"/>
        </dgm:presLayoutVars>
      </dgm:prSet>
      <dgm:spPr/>
    </dgm:pt>
  </dgm:ptLst>
  <dgm:cxnLst>
    <dgm:cxn modelId="{F9432F09-1EF8-496D-8605-79A19A9F777F}" type="presOf" srcId="{8BE6DECA-A0D2-4A47-BF20-63F46F6C1820}" destId="{F67DB2A1-11AE-4376-8DA2-928314296741}" srcOrd="0" destOrd="0" presId="urn:microsoft.com/office/officeart/2005/8/layout/chevronAccent+Icon"/>
    <dgm:cxn modelId="{034D683F-6769-4082-93CB-D0A5FE143F23}" srcId="{8BE6DECA-A0D2-4A47-BF20-63F46F6C1820}" destId="{2370A1A8-3BB2-4681-8CC4-E6E626FC644F}" srcOrd="1" destOrd="0" parTransId="{9E6DDDFE-4C01-46D6-A8DC-945352ABBBD0}" sibTransId="{1BDF875A-DD3F-439E-A76B-6D6FC21B9EA0}"/>
    <dgm:cxn modelId="{735E5F85-4A6A-4A04-A898-0129B114250A}" srcId="{8BE6DECA-A0D2-4A47-BF20-63F46F6C1820}" destId="{9E1C3F27-58A8-4AA9-9401-D2DA17B40752}" srcOrd="0" destOrd="0" parTransId="{270AA70E-C0CA-415A-BCE5-01EB3133B291}" sibTransId="{90F6ACDD-FA33-4AC7-B417-16805761F538}"/>
    <dgm:cxn modelId="{87684998-3F66-40ED-843B-5D8F58901F1E}" type="presOf" srcId="{9E1C3F27-58A8-4AA9-9401-D2DA17B40752}" destId="{CF69A24C-3E0E-42F7-B9A6-02945463586B}" srcOrd="0" destOrd="0" presId="urn:microsoft.com/office/officeart/2005/8/layout/chevronAccent+Icon"/>
    <dgm:cxn modelId="{EC3CC3A1-DF46-4D40-A5CA-92BD182C7789}" type="presOf" srcId="{2370A1A8-3BB2-4681-8CC4-E6E626FC644F}" destId="{3639545C-AD6F-41FD-8158-B03A168EDEB6}" srcOrd="0" destOrd="0" presId="urn:microsoft.com/office/officeart/2005/8/layout/chevronAccent+Icon"/>
    <dgm:cxn modelId="{193234A5-E5EF-422F-B62B-16781BC5863E}" type="presOf" srcId="{CB4B4B6E-A822-47F3-B2DA-AD8ABDAD18FC}" destId="{3063906C-BC0E-4ABC-A517-1948CF7C93F8}" srcOrd="0" destOrd="0" presId="urn:microsoft.com/office/officeart/2005/8/layout/chevronAccent+Icon"/>
    <dgm:cxn modelId="{83DB2BEB-103C-4E0B-A309-309D2B284004}" srcId="{8BE6DECA-A0D2-4A47-BF20-63F46F6C1820}" destId="{CB4B4B6E-A822-47F3-B2DA-AD8ABDAD18FC}" srcOrd="2" destOrd="0" parTransId="{CC4EA791-F73F-4678-ACF2-4A9EB619EA67}" sibTransId="{E2740E50-97B9-4629-A93D-3C8B3A6D6C7D}"/>
    <dgm:cxn modelId="{D7A2C982-33E7-4279-83DC-9CC2F7AD0D38}" type="presParOf" srcId="{F67DB2A1-11AE-4376-8DA2-928314296741}" destId="{F65210B9-83BC-4F7B-999B-5534D976CC86}" srcOrd="0" destOrd="0" presId="urn:microsoft.com/office/officeart/2005/8/layout/chevronAccent+Icon"/>
    <dgm:cxn modelId="{06D031DA-9635-4507-9FA9-C435175FEB02}" type="presParOf" srcId="{F65210B9-83BC-4F7B-999B-5534D976CC86}" destId="{4F49DC47-B912-47E9-81C0-36B0B1696401}" srcOrd="0" destOrd="0" presId="urn:microsoft.com/office/officeart/2005/8/layout/chevronAccent+Icon"/>
    <dgm:cxn modelId="{8156FBEF-1C54-4E22-9407-AF11E3423575}" type="presParOf" srcId="{F65210B9-83BC-4F7B-999B-5534D976CC86}" destId="{CF69A24C-3E0E-42F7-B9A6-02945463586B}" srcOrd="1" destOrd="0" presId="urn:microsoft.com/office/officeart/2005/8/layout/chevronAccent+Icon"/>
    <dgm:cxn modelId="{4730C05B-3921-4ACB-829A-388781BA8977}" type="presParOf" srcId="{F67DB2A1-11AE-4376-8DA2-928314296741}" destId="{4207CFAE-3ECA-49BF-91A5-8C545B0D0BE3}" srcOrd="1" destOrd="0" presId="urn:microsoft.com/office/officeart/2005/8/layout/chevronAccent+Icon"/>
    <dgm:cxn modelId="{B4566022-CFE8-42EC-81D6-E7C0C6DAC8B2}" type="presParOf" srcId="{F67DB2A1-11AE-4376-8DA2-928314296741}" destId="{412EA03A-9912-48FE-B49D-F8D9BEB9DED2}" srcOrd="2" destOrd="0" presId="urn:microsoft.com/office/officeart/2005/8/layout/chevronAccent+Icon"/>
    <dgm:cxn modelId="{29E92BF4-E837-4130-A2B5-2946005E2D97}" type="presParOf" srcId="{412EA03A-9912-48FE-B49D-F8D9BEB9DED2}" destId="{A58260A3-13A9-4DCB-80C8-13DED7999093}" srcOrd="0" destOrd="0" presId="urn:microsoft.com/office/officeart/2005/8/layout/chevronAccent+Icon"/>
    <dgm:cxn modelId="{403B5E14-80B2-49A0-8892-C3B6CF2E3570}" type="presParOf" srcId="{412EA03A-9912-48FE-B49D-F8D9BEB9DED2}" destId="{3639545C-AD6F-41FD-8158-B03A168EDEB6}" srcOrd="1" destOrd="0" presId="urn:microsoft.com/office/officeart/2005/8/layout/chevronAccent+Icon"/>
    <dgm:cxn modelId="{E266E7DE-71EB-460A-88A0-363D41DD31F6}" type="presParOf" srcId="{F67DB2A1-11AE-4376-8DA2-928314296741}" destId="{1DFE9A2A-0FDE-422D-88C3-B6E83CA12E72}" srcOrd="3" destOrd="0" presId="urn:microsoft.com/office/officeart/2005/8/layout/chevronAccent+Icon"/>
    <dgm:cxn modelId="{7E3B34A3-0B63-4EF0-8FDE-86999683B0C9}" type="presParOf" srcId="{F67DB2A1-11AE-4376-8DA2-928314296741}" destId="{F2FB15A0-77DC-4563-9AEC-A1CA5C6EBDDE}" srcOrd="4" destOrd="0" presId="urn:microsoft.com/office/officeart/2005/8/layout/chevronAccent+Icon"/>
    <dgm:cxn modelId="{3A6A8110-03A1-48EB-B016-82756B417F29}" type="presParOf" srcId="{F2FB15A0-77DC-4563-9AEC-A1CA5C6EBDDE}" destId="{AA21A52B-D89C-4755-A51B-3EDF3EC1A287}" srcOrd="0" destOrd="0" presId="urn:microsoft.com/office/officeart/2005/8/layout/chevronAccent+Icon"/>
    <dgm:cxn modelId="{850E0324-7A19-4D9E-A6A5-DC74E1C8C7F5}" type="presParOf" srcId="{F2FB15A0-77DC-4563-9AEC-A1CA5C6EBDDE}" destId="{3063906C-BC0E-4ABC-A517-1948CF7C93F8}" srcOrd="1" destOrd="0" presId="urn:microsoft.com/office/officeart/2005/8/layout/chevronAccen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5BEE15-E9F2-4D81-BCA9-D848CBAFB767}" type="doc">
      <dgm:prSet loTypeId="urn:microsoft.com/office/officeart/2005/8/layout/cycle7" loCatId="cycle" qsTypeId="urn:microsoft.com/office/officeart/2005/8/quickstyle/simple1" qsCatId="simple" csTypeId="urn:microsoft.com/office/officeart/2005/8/colors/colorful1#3" csCatId="colorful" phldr="1"/>
      <dgm:spPr/>
      <dgm:t>
        <a:bodyPr/>
        <a:lstStyle/>
        <a:p>
          <a:endParaRPr lang="en-IN"/>
        </a:p>
      </dgm:t>
    </dgm:pt>
    <dgm:pt modelId="{03B1171E-0EED-49B5-9063-AF0F31F0A86F}">
      <dgm:prSet phldrT="[Text]"/>
      <dgm:spPr/>
      <dgm:t>
        <a:bodyPr/>
        <a:lstStyle/>
        <a:p>
          <a:r>
            <a:rPr lang="en-US" dirty="0">
              <a:latin typeface="Times New Roman" panose="02020603050405020304" pitchFamily="18" charset="0"/>
              <a:cs typeface="Times New Roman" panose="02020603050405020304" pitchFamily="18" charset="0"/>
            </a:rPr>
            <a:t>Alumni</a:t>
          </a:r>
          <a:endParaRPr lang="en-IN" dirty="0"/>
        </a:p>
      </dgm:t>
    </dgm:pt>
    <dgm:pt modelId="{C99D2D29-5DF4-49BC-A1CC-04D442CD03DE}" type="parTrans" cxnId="{B3AC5B40-9CAD-42EB-B5A5-C45B424919C6}">
      <dgm:prSet/>
      <dgm:spPr/>
      <dgm:t>
        <a:bodyPr/>
        <a:lstStyle/>
        <a:p>
          <a:endParaRPr lang="en-IN"/>
        </a:p>
      </dgm:t>
    </dgm:pt>
    <dgm:pt modelId="{9090B32C-D4C3-43D8-BB07-2D08EC828F22}" type="sibTrans" cxnId="{B3AC5B40-9CAD-42EB-B5A5-C45B424919C6}">
      <dgm:prSet/>
      <dgm:spPr/>
      <dgm:t>
        <a:bodyPr/>
        <a:lstStyle/>
        <a:p>
          <a:endParaRPr lang="en-IN"/>
        </a:p>
      </dgm:t>
    </dgm:pt>
    <dgm:pt modelId="{19DDAC31-4E1F-4833-9FBE-E6BBDC2CBC6D}">
      <dgm:prSet phldrT="[Text]"/>
      <dgm:spPr/>
      <dgm:t>
        <a:bodyPr/>
        <a:lstStyle/>
        <a:p>
          <a:r>
            <a:rPr lang="en-IN" dirty="0"/>
            <a:t>Management</a:t>
          </a:r>
        </a:p>
      </dgm:t>
    </dgm:pt>
    <dgm:pt modelId="{E44AA264-21E0-43A4-80FC-0767FB100342}" type="parTrans" cxnId="{71046B50-A400-4EDC-A243-0B2DA90B2299}">
      <dgm:prSet/>
      <dgm:spPr/>
      <dgm:t>
        <a:bodyPr/>
        <a:lstStyle/>
        <a:p>
          <a:endParaRPr lang="en-IN"/>
        </a:p>
      </dgm:t>
    </dgm:pt>
    <dgm:pt modelId="{F0041D93-2934-4F31-B248-F3930591FD67}" type="sibTrans" cxnId="{71046B50-A400-4EDC-A243-0B2DA90B2299}">
      <dgm:prSet/>
      <dgm:spPr/>
      <dgm:t>
        <a:bodyPr/>
        <a:lstStyle/>
        <a:p>
          <a:endParaRPr lang="en-IN"/>
        </a:p>
      </dgm:t>
    </dgm:pt>
    <dgm:pt modelId="{FC6C86B9-8BC4-44A7-828C-712CF7316601}">
      <dgm:prSet phldrT="[Text]"/>
      <dgm:spPr/>
      <dgm:t>
        <a:bodyPr/>
        <a:lstStyle/>
        <a:p>
          <a:r>
            <a:rPr lang="en-US" dirty="0">
              <a:latin typeface="Times New Roman" panose="02020603050405020304" pitchFamily="18" charset="0"/>
              <a:cs typeface="Times New Roman" panose="02020603050405020304" pitchFamily="18" charset="0"/>
            </a:rPr>
            <a:t>Students &amp; staff</a:t>
          </a:r>
          <a:endParaRPr lang="en-IN" dirty="0"/>
        </a:p>
      </dgm:t>
    </dgm:pt>
    <dgm:pt modelId="{F03061DB-AEB6-4BE0-897E-C7181EB675D5}" type="parTrans" cxnId="{388A0DA9-6C4E-4B20-AA21-EE549A58371D}">
      <dgm:prSet/>
      <dgm:spPr/>
      <dgm:t>
        <a:bodyPr/>
        <a:lstStyle/>
        <a:p>
          <a:endParaRPr lang="en-IN"/>
        </a:p>
      </dgm:t>
    </dgm:pt>
    <dgm:pt modelId="{816A67BB-C8A9-421B-9A4B-7B4269A96862}" type="sibTrans" cxnId="{388A0DA9-6C4E-4B20-AA21-EE549A58371D}">
      <dgm:prSet/>
      <dgm:spPr/>
      <dgm:t>
        <a:bodyPr/>
        <a:lstStyle/>
        <a:p>
          <a:endParaRPr lang="en-IN"/>
        </a:p>
      </dgm:t>
    </dgm:pt>
    <dgm:pt modelId="{46BB64BC-5B0C-4E4E-9642-17B2F5ABCF27}" type="pres">
      <dgm:prSet presAssocID="{175BEE15-E9F2-4D81-BCA9-D848CBAFB767}" presName="Name0" presStyleCnt="0">
        <dgm:presLayoutVars>
          <dgm:dir/>
          <dgm:resizeHandles val="exact"/>
        </dgm:presLayoutVars>
      </dgm:prSet>
      <dgm:spPr/>
    </dgm:pt>
    <dgm:pt modelId="{8B9FD9DB-A480-4D2B-97AE-D536E357F41A}" type="pres">
      <dgm:prSet presAssocID="{03B1171E-0EED-49B5-9063-AF0F31F0A86F}" presName="node" presStyleLbl="node1" presStyleIdx="0" presStyleCnt="3" custRadScaleRad="75458" custRadScaleInc="6744">
        <dgm:presLayoutVars>
          <dgm:bulletEnabled val="1"/>
        </dgm:presLayoutVars>
      </dgm:prSet>
      <dgm:spPr/>
    </dgm:pt>
    <dgm:pt modelId="{C9DDECF1-99AB-436F-9F25-32AB9DD02EFC}" type="pres">
      <dgm:prSet presAssocID="{9090B32C-D4C3-43D8-BB07-2D08EC828F22}" presName="sibTrans" presStyleLbl="sibTrans2D1" presStyleIdx="0" presStyleCnt="3"/>
      <dgm:spPr/>
    </dgm:pt>
    <dgm:pt modelId="{9E189619-8C84-4CAF-990B-7CAA518F1003}" type="pres">
      <dgm:prSet presAssocID="{9090B32C-D4C3-43D8-BB07-2D08EC828F22}" presName="connectorText" presStyleLbl="sibTrans2D1" presStyleIdx="0" presStyleCnt="3"/>
      <dgm:spPr/>
    </dgm:pt>
    <dgm:pt modelId="{84675B46-B285-4E83-A310-203EBA785DD8}" type="pres">
      <dgm:prSet presAssocID="{19DDAC31-4E1F-4833-9FBE-E6BBDC2CBC6D}" presName="node" presStyleLbl="node1" presStyleIdx="1" presStyleCnt="3">
        <dgm:presLayoutVars>
          <dgm:bulletEnabled val="1"/>
        </dgm:presLayoutVars>
      </dgm:prSet>
      <dgm:spPr/>
    </dgm:pt>
    <dgm:pt modelId="{B2E9DB97-A4BD-4B8B-8FC1-C60F1B449D3F}" type="pres">
      <dgm:prSet presAssocID="{F0041D93-2934-4F31-B248-F3930591FD67}" presName="sibTrans" presStyleLbl="sibTrans2D1" presStyleIdx="1" presStyleCnt="3"/>
      <dgm:spPr/>
    </dgm:pt>
    <dgm:pt modelId="{547CDF83-5B67-4CAC-A32F-FB9C7888EA7C}" type="pres">
      <dgm:prSet presAssocID="{F0041D93-2934-4F31-B248-F3930591FD67}" presName="connectorText" presStyleLbl="sibTrans2D1" presStyleIdx="1" presStyleCnt="3"/>
      <dgm:spPr/>
    </dgm:pt>
    <dgm:pt modelId="{27BA0ADA-C50C-4E10-B7BD-2A2CE96CBCFA}" type="pres">
      <dgm:prSet presAssocID="{FC6C86B9-8BC4-44A7-828C-712CF7316601}" presName="node" presStyleLbl="node1" presStyleIdx="2" presStyleCnt="3">
        <dgm:presLayoutVars>
          <dgm:bulletEnabled val="1"/>
        </dgm:presLayoutVars>
      </dgm:prSet>
      <dgm:spPr/>
    </dgm:pt>
    <dgm:pt modelId="{05226613-EDFC-4A3D-95D3-8BF98C2D940B}" type="pres">
      <dgm:prSet presAssocID="{816A67BB-C8A9-421B-9A4B-7B4269A96862}" presName="sibTrans" presStyleLbl="sibTrans2D1" presStyleIdx="2" presStyleCnt="3"/>
      <dgm:spPr/>
    </dgm:pt>
    <dgm:pt modelId="{657A160F-7C20-4173-AEC8-0393C9EF4E2D}" type="pres">
      <dgm:prSet presAssocID="{816A67BB-C8A9-421B-9A4B-7B4269A96862}" presName="connectorText" presStyleLbl="sibTrans2D1" presStyleIdx="2" presStyleCnt="3"/>
      <dgm:spPr/>
    </dgm:pt>
  </dgm:ptLst>
  <dgm:cxnLst>
    <dgm:cxn modelId="{878AD803-08B6-4C0E-AB2A-BD05705A8509}" type="presOf" srcId="{816A67BB-C8A9-421B-9A4B-7B4269A96862}" destId="{657A160F-7C20-4173-AEC8-0393C9EF4E2D}" srcOrd="1" destOrd="0" presId="urn:microsoft.com/office/officeart/2005/8/layout/cycle7"/>
    <dgm:cxn modelId="{6104A51E-E3ED-433B-A314-17500363C462}" type="presOf" srcId="{F0041D93-2934-4F31-B248-F3930591FD67}" destId="{547CDF83-5B67-4CAC-A32F-FB9C7888EA7C}" srcOrd="1" destOrd="0" presId="urn:microsoft.com/office/officeart/2005/8/layout/cycle7"/>
    <dgm:cxn modelId="{67E1F82B-8CE1-44A4-9C77-E31DF4332EDF}" type="presOf" srcId="{175BEE15-E9F2-4D81-BCA9-D848CBAFB767}" destId="{46BB64BC-5B0C-4E4E-9642-17B2F5ABCF27}" srcOrd="0" destOrd="0" presId="urn:microsoft.com/office/officeart/2005/8/layout/cycle7"/>
    <dgm:cxn modelId="{2ADDFF2D-BCD1-4AAE-9F15-8945469FCF46}" type="presOf" srcId="{816A67BB-C8A9-421B-9A4B-7B4269A96862}" destId="{05226613-EDFC-4A3D-95D3-8BF98C2D940B}" srcOrd="0" destOrd="0" presId="urn:microsoft.com/office/officeart/2005/8/layout/cycle7"/>
    <dgm:cxn modelId="{F33FB133-FC10-4D13-9B93-C8704C7D6D64}" type="presOf" srcId="{FC6C86B9-8BC4-44A7-828C-712CF7316601}" destId="{27BA0ADA-C50C-4E10-B7BD-2A2CE96CBCFA}" srcOrd="0" destOrd="0" presId="urn:microsoft.com/office/officeart/2005/8/layout/cycle7"/>
    <dgm:cxn modelId="{B3AC5B40-9CAD-42EB-B5A5-C45B424919C6}" srcId="{175BEE15-E9F2-4D81-BCA9-D848CBAFB767}" destId="{03B1171E-0EED-49B5-9063-AF0F31F0A86F}" srcOrd="0" destOrd="0" parTransId="{C99D2D29-5DF4-49BC-A1CC-04D442CD03DE}" sibTransId="{9090B32C-D4C3-43D8-BB07-2D08EC828F22}"/>
    <dgm:cxn modelId="{B94BE442-9293-42E0-8F3D-D7AD70265FBC}" type="presOf" srcId="{9090B32C-D4C3-43D8-BB07-2D08EC828F22}" destId="{9E189619-8C84-4CAF-990B-7CAA518F1003}" srcOrd="1" destOrd="0" presId="urn:microsoft.com/office/officeart/2005/8/layout/cycle7"/>
    <dgm:cxn modelId="{DBFE434C-51C8-45D1-B811-F5A58BEE3FEF}" type="presOf" srcId="{F0041D93-2934-4F31-B248-F3930591FD67}" destId="{B2E9DB97-A4BD-4B8B-8FC1-C60F1B449D3F}" srcOrd="0" destOrd="0" presId="urn:microsoft.com/office/officeart/2005/8/layout/cycle7"/>
    <dgm:cxn modelId="{7F0E766F-DAC1-49A1-B4CE-CA1DD33C169B}" type="presOf" srcId="{9090B32C-D4C3-43D8-BB07-2D08EC828F22}" destId="{C9DDECF1-99AB-436F-9F25-32AB9DD02EFC}" srcOrd="0" destOrd="0" presId="urn:microsoft.com/office/officeart/2005/8/layout/cycle7"/>
    <dgm:cxn modelId="{71046B50-A400-4EDC-A243-0B2DA90B2299}" srcId="{175BEE15-E9F2-4D81-BCA9-D848CBAFB767}" destId="{19DDAC31-4E1F-4833-9FBE-E6BBDC2CBC6D}" srcOrd="1" destOrd="0" parTransId="{E44AA264-21E0-43A4-80FC-0767FB100342}" sibTransId="{F0041D93-2934-4F31-B248-F3930591FD67}"/>
    <dgm:cxn modelId="{388A0DA9-6C4E-4B20-AA21-EE549A58371D}" srcId="{175BEE15-E9F2-4D81-BCA9-D848CBAFB767}" destId="{FC6C86B9-8BC4-44A7-828C-712CF7316601}" srcOrd="2" destOrd="0" parTransId="{F03061DB-AEB6-4BE0-897E-C7181EB675D5}" sibTransId="{816A67BB-C8A9-421B-9A4B-7B4269A96862}"/>
    <dgm:cxn modelId="{4B3C9FB1-2BBC-4CDB-ABBA-8A7203FD7E9E}" type="presOf" srcId="{03B1171E-0EED-49B5-9063-AF0F31F0A86F}" destId="{8B9FD9DB-A480-4D2B-97AE-D536E357F41A}" srcOrd="0" destOrd="0" presId="urn:microsoft.com/office/officeart/2005/8/layout/cycle7"/>
    <dgm:cxn modelId="{41FEF5DD-55C7-4E39-82FE-595D31191E27}" type="presOf" srcId="{19DDAC31-4E1F-4833-9FBE-E6BBDC2CBC6D}" destId="{84675B46-B285-4E83-A310-203EBA785DD8}" srcOrd="0" destOrd="0" presId="urn:microsoft.com/office/officeart/2005/8/layout/cycle7"/>
    <dgm:cxn modelId="{65C9915D-2632-431F-9F7D-70C6BC42EF87}" type="presParOf" srcId="{46BB64BC-5B0C-4E4E-9642-17B2F5ABCF27}" destId="{8B9FD9DB-A480-4D2B-97AE-D536E357F41A}" srcOrd="0" destOrd="0" presId="urn:microsoft.com/office/officeart/2005/8/layout/cycle7"/>
    <dgm:cxn modelId="{54BD3308-F4DB-4045-87DD-B623A0347B24}" type="presParOf" srcId="{46BB64BC-5B0C-4E4E-9642-17B2F5ABCF27}" destId="{C9DDECF1-99AB-436F-9F25-32AB9DD02EFC}" srcOrd="1" destOrd="0" presId="urn:microsoft.com/office/officeart/2005/8/layout/cycle7"/>
    <dgm:cxn modelId="{2EC9B531-1DDF-47E5-9B4B-75ED07E52C24}" type="presParOf" srcId="{C9DDECF1-99AB-436F-9F25-32AB9DD02EFC}" destId="{9E189619-8C84-4CAF-990B-7CAA518F1003}" srcOrd="0" destOrd="0" presId="urn:microsoft.com/office/officeart/2005/8/layout/cycle7"/>
    <dgm:cxn modelId="{6453D324-45DB-484E-8CD7-619006AB9516}" type="presParOf" srcId="{46BB64BC-5B0C-4E4E-9642-17B2F5ABCF27}" destId="{84675B46-B285-4E83-A310-203EBA785DD8}" srcOrd="2" destOrd="0" presId="urn:microsoft.com/office/officeart/2005/8/layout/cycle7"/>
    <dgm:cxn modelId="{E7845C5A-3BAE-4CA6-97E7-8C6B56C49453}" type="presParOf" srcId="{46BB64BC-5B0C-4E4E-9642-17B2F5ABCF27}" destId="{B2E9DB97-A4BD-4B8B-8FC1-C60F1B449D3F}" srcOrd="3" destOrd="0" presId="urn:microsoft.com/office/officeart/2005/8/layout/cycle7"/>
    <dgm:cxn modelId="{4EA31102-B56F-4D41-BFB7-A5AB7CC6F418}" type="presParOf" srcId="{B2E9DB97-A4BD-4B8B-8FC1-C60F1B449D3F}" destId="{547CDF83-5B67-4CAC-A32F-FB9C7888EA7C}" srcOrd="0" destOrd="0" presId="urn:microsoft.com/office/officeart/2005/8/layout/cycle7"/>
    <dgm:cxn modelId="{79CD13AD-6A0A-4A0C-92AF-8BFC05CCB760}" type="presParOf" srcId="{46BB64BC-5B0C-4E4E-9642-17B2F5ABCF27}" destId="{27BA0ADA-C50C-4E10-B7BD-2A2CE96CBCFA}" srcOrd="4" destOrd="0" presId="urn:microsoft.com/office/officeart/2005/8/layout/cycle7"/>
    <dgm:cxn modelId="{BE47F72E-E83F-4054-891D-72AE99BE9517}" type="presParOf" srcId="{46BB64BC-5B0C-4E4E-9642-17B2F5ABCF27}" destId="{05226613-EDFC-4A3D-95D3-8BF98C2D940B}" srcOrd="5" destOrd="0" presId="urn:microsoft.com/office/officeart/2005/8/layout/cycle7"/>
    <dgm:cxn modelId="{A79AE04B-EC33-459E-8A22-951F10276DB5}" type="presParOf" srcId="{05226613-EDFC-4A3D-95D3-8BF98C2D940B}" destId="{657A160F-7C20-4173-AEC8-0393C9EF4E2D}" srcOrd="0" destOrd="0" presId="urn:microsoft.com/office/officeart/2005/8/layout/cycle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F47C0F-5030-4814-9759-DF7A69881544}" type="doc">
      <dgm:prSet loTypeId="urn:microsoft.com/office/officeart/2005/8/layout/process4" loCatId="process" qsTypeId="urn:microsoft.com/office/officeart/2005/8/quickstyle/simple1" qsCatId="simple" csTypeId="urn:microsoft.com/office/officeart/2005/8/colors/accent3_1" csCatId="accent3" phldr="1"/>
      <dgm:spPr/>
      <dgm:t>
        <a:bodyPr/>
        <a:lstStyle/>
        <a:p>
          <a:endParaRPr lang="en-US"/>
        </a:p>
      </dgm:t>
    </dgm:pt>
    <dgm:pt modelId="{8EA30177-E287-4E6A-BD5B-EEC64F85F9C1}">
      <dgm:prSet phldrT="[Text]"/>
      <dgm:spPr/>
      <dgm:t>
        <a:bodyPr/>
        <a:lstStyle/>
        <a:p>
          <a:r>
            <a:rPr lang="en-US" dirty="0">
              <a:latin typeface="Book Antiqua" pitchFamily="18" charset="0"/>
            </a:rPr>
            <a:t>Security Officer – 1 no</a:t>
          </a:r>
          <a:endParaRPr lang="en-US" dirty="0"/>
        </a:p>
      </dgm:t>
    </dgm:pt>
    <dgm:pt modelId="{C1BD54F5-316F-4ACB-8214-08D1C59252A9}" type="parTrans" cxnId="{9940DF3D-2495-41EB-88BF-D9ED20F55170}">
      <dgm:prSet/>
      <dgm:spPr/>
      <dgm:t>
        <a:bodyPr/>
        <a:lstStyle/>
        <a:p>
          <a:endParaRPr lang="en-US"/>
        </a:p>
      </dgm:t>
    </dgm:pt>
    <dgm:pt modelId="{5553B662-6BE9-47C7-AA4C-949E3C369C21}" type="sibTrans" cxnId="{9940DF3D-2495-41EB-88BF-D9ED20F55170}">
      <dgm:prSet/>
      <dgm:spPr/>
      <dgm:t>
        <a:bodyPr/>
        <a:lstStyle/>
        <a:p>
          <a:endParaRPr lang="en-US"/>
        </a:p>
      </dgm:t>
    </dgm:pt>
    <dgm:pt modelId="{BF8CC141-BDD4-446B-86CC-A7F65A87FFB9}">
      <dgm:prSet phldrT="[Text]"/>
      <dgm:spPr/>
      <dgm:t>
        <a:bodyPr/>
        <a:lstStyle/>
        <a:p>
          <a:r>
            <a:rPr lang="en-US" dirty="0">
              <a:latin typeface="Book Antiqua" pitchFamily="18" charset="0"/>
            </a:rPr>
            <a:t>Security Supervisors – 3 </a:t>
          </a:r>
          <a:r>
            <a:rPr lang="en-US" dirty="0" err="1">
              <a:latin typeface="Book Antiqua" pitchFamily="18" charset="0"/>
            </a:rPr>
            <a:t>nos</a:t>
          </a:r>
          <a:endParaRPr lang="en-US" dirty="0"/>
        </a:p>
      </dgm:t>
    </dgm:pt>
    <dgm:pt modelId="{EB27413B-F41F-407A-93F6-0DFACFEB569E}" type="parTrans" cxnId="{8AA85D0F-9693-4E8D-B9BE-A31299790F76}">
      <dgm:prSet/>
      <dgm:spPr/>
      <dgm:t>
        <a:bodyPr/>
        <a:lstStyle/>
        <a:p>
          <a:endParaRPr lang="en-US"/>
        </a:p>
      </dgm:t>
    </dgm:pt>
    <dgm:pt modelId="{EE88961B-DAF7-409A-B9B0-11525309F505}" type="sibTrans" cxnId="{8AA85D0F-9693-4E8D-B9BE-A31299790F76}">
      <dgm:prSet/>
      <dgm:spPr/>
      <dgm:t>
        <a:bodyPr/>
        <a:lstStyle/>
        <a:p>
          <a:endParaRPr lang="en-US"/>
        </a:p>
      </dgm:t>
    </dgm:pt>
    <dgm:pt modelId="{1AD52A5B-EDBF-440F-B96F-CA1EF3558560}">
      <dgm:prSet phldrT="[Text]"/>
      <dgm:spPr/>
      <dgm:t>
        <a:bodyPr/>
        <a:lstStyle/>
        <a:p>
          <a:r>
            <a:rPr lang="en-US">
              <a:latin typeface="Book Antiqua" pitchFamily="18" charset="0"/>
            </a:rPr>
            <a:t>Security Guards – 33 nos</a:t>
          </a:r>
          <a:endParaRPr lang="en-US" dirty="0"/>
        </a:p>
      </dgm:t>
    </dgm:pt>
    <dgm:pt modelId="{187A50A4-210C-49E1-B13D-37D2A951F0E0}" type="parTrans" cxnId="{822AB455-E2A6-4E26-850C-5578B3A829E1}">
      <dgm:prSet/>
      <dgm:spPr/>
      <dgm:t>
        <a:bodyPr/>
        <a:lstStyle/>
        <a:p>
          <a:endParaRPr lang="en-US"/>
        </a:p>
      </dgm:t>
    </dgm:pt>
    <dgm:pt modelId="{A25E9F5A-3A04-4482-9C26-E94D10EFB466}" type="sibTrans" cxnId="{822AB455-E2A6-4E26-850C-5578B3A829E1}">
      <dgm:prSet/>
      <dgm:spPr/>
      <dgm:t>
        <a:bodyPr/>
        <a:lstStyle/>
        <a:p>
          <a:endParaRPr lang="en-US"/>
        </a:p>
      </dgm:t>
    </dgm:pt>
    <dgm:pt modelId="{29705B26-16C9-489D-A9DA-75CECD9C33A3}" type="pres">
      <dgm:prSet presAssocID="{B7F47C0F-5030-4814-9759-DF7A69881544}" presName="Name0" presStyleCnt="0">
        <dgm:presLayoutVars>
          <dgm:dir/>
          <dgm:animLvl val="lvl"/>
          <dgm:resizeHandles val="exact"/>
        </dgm:presLayoutVars>
      </dgm:prSet>
      <dgm:spPr/>
    </dgm:pt>
    <dgm:pt modelId="{6551F6AE-B147-4E7B-9D75-C45C86216565}" type="pres">
      <dgm:prSet presAssocID="{1AD52A5B-EDBF-440F-B96F-CA1EF3558560}" presName="boxAndChildren" presStyleCnt="0"/>
      <dgm:spPr/>
    </dgm:pt>
    <dgm:pt modelId="{3D50AC22-5683-4F0B-B8EE-7F464B43098E}" type="pres">
      <dgm:prSet presAssocID="{1AD52A5B-EDBF-440F-B96F-CA1EF3558560}" presName="parentTextBox" presStyleLbl="node1" presStyleIdx="0" presStyleCnt="3" custLinFactNeighborX="-10769" custLinFactNeighborY="15353"/>
      <dgm:spPr/>
    </dgm:pt>
    <dgm:pt modelId="{B03A3FFF-EF3E-4815-AD26-9C2D8AF63637}" type="pres">
      <dgm:prSet presAssocID="{EE88961B-DAF7-409A-B9B0-11525309F505}" presName="sp" presStyleCnt="0"/>
      <dgm:spPr/>
    </dgm:pt>
    <dgm:pt modelId="{FEDACD3C-0662-4E75-89CE-2102DBA74E44}" type="pres">
      <dgm:prSet presAssocID="{BF8CC141-BDD4-446B-86CC-A7F65A87FFB9}" presName="arrowAndChildren" presStyleCnt="0"/>
      <dgm:spPr/>
    </dgm:pt>
    <dgm:pt modelId="{F41D659C-30F7-422D-A489-763373B83F49}" type="pres">
      <dgm:prSet presAssocID="{BF8CC141-BDD4-446B-86CC-A7F65A87FFB9}" presName="parentTextArrow" presStyleLbl="node1" presStyleIdx="1" presStyleCnt="3"/>
      <dgm:spPr/>
    </dgm:pt>
    <dgm:pt modelId="{6B628B71-077A-4629-A2C2-73244841C4A7}" type="pres">
      <dgm:prSet presAssocID="{5553B662-6BE9-47C7-AA4C-949E3C369C21}" presName="sp" presStyleCnt="0"/>
      <dgm:spPr/>
    </dgm:pt>
    <dgm:pt modelId="{E7D0D2BF-3F91-49F9-B4C8-4588CAB29A31}" type="pres">
      <dgm:prSet presAssocID="{8EA30177-E287-4E6A-BD5B-EEC64F85F9C1}" presName="arrowAndChildren" presStyleCnt="0"/>
      <dgm:spPr/>
    </dgm:pt>
    <dgm:pt modelId="{F4D0EE22-8595-4069-8FF0-CE446C0C54FF}" type="pres">
      <dgm:prSet presAssocID="{8EA30177-E287-4E6A-BD5B-EEC64F85F9C1}" presName="parentTextArrow" presStyleLbl="node1" presStyleIdx="2" presStyleCnt="3" custLinFactNeighborX="-2089" custLinFactNeighborY="-20801"/>
      <dgm:spPr/>
    </dgm:pt>
  </dgm:ptLst>
  <dgm:cxnLst>
    <dgm:cxn modelId="{8AA85D0F-9693-4E8D-B9BE-A31299790F76}" srcId="{B7F47C0F-5030-4814-9759-DF7A69881544}" destId="{BF8CC141-BDD4-446B-86CC-A7F65A87FFB9}" srcOrd="1" destOrd="0" parTransId="{EB27413B-F41F-407A-93F6-0DFACFEB569E}" sibTransId="{EE88961B-DAF7-409A-B9B0-11525309F505}"/>
    <dgm:cxn modelId="{9940DF3D-2495-41EB-88BF-D9ED20F55170}" srcId="{B7F47C0F-5030-4814-9759-DF7A69881544}" destId="{8EA30177-E287-4E6A-BD5B-EEC64F85F9C1}" srcOrd="0" destOrd="0" parTransId="{C1BD54F5-316F-4ACB-8214-08D1C59252A9}" sibTransId="{5553B662-6BE9-47C7-AA4C-949E3C369C21}"/>
    <dgm:cxn modelId="{FE866C71-A882-4722-9F7C-EED30F822480}" type="presOf" srcId="{8EA30177-E287-4E6A-BD5B-EEC64F85F9C1}" destId="{F4D0EE22-8595-4069-8FF0-CE446C0C54FF}" srcOrd="0" destOrd="0" presId="urn:microsoft.com/office/officeart/2005/8/layout/process4"/>
    <dgm:cxn modelId="{822AB455-E2A6-4E26-850C-5578B3A829E1}" srcId="{B7F47C0F-5030-4814-9759-DF7A69881544}" destId="{1AD52A5B-EDBF-440F-B96F-CA1EF3558560}" srcOrd="2" destOrd="0" parTransId="{187A50A4-210C-49E1-B13D-37D2A951F0E0}" sibTransId="{A25E9F5A-3A04-4482-9C26-E94D10EFB466}"/>
    <dgm:cxn modelId="{B5414BAE-5445-420F-95FD-07A28B02F855}" type="presOf" srcId="{BF8CC141-BDD4-446B-86CC-A7F65A87FFB9}" destId="{F41D659C-30F7-422D-A489-763373B83F49}" srcOrd="0" destOrd="0" presId="urn:microsoft.com/office/officeart/2005/8/layout/process4"/>
    <dgm:cxn modelId="{031998E6-B94B-4735-93B3-B58192063C39}" type="presOf" srcId="{1AD52A5B-EDBF-440F-B96F-CA1EF3558560}" destId="{3D50AC22-5683-4F0B-B8EE-7F464B43098E}" srcOrd="0" destOrd="0" presId="urn:microsoft.com/office/officeart/2005/8/layout/process4"/>
    <dgm:cxn modelId="{66F38AF1-6CB1-4496-9DA9-9CE933960356}" type="presOf" srcId="{B7F47C0F-5030-4814-9759-DF7A69881544}" destId="{29705B26-16C9-489D-A9DA-75CECD9C33A3}" srcOrd="0" destOrd="0" presId="urn:microsoft.com/office/officeart/2005/8/layout/process4"/>
    <dgm:cxn modelId="{D015BBDA-B5FE-4EF1-AD1C-CD4E77B040E7}" type="presParOf" srcId="{29705B26-16C9-489D-A9DA-75CECD9C33A3}" destId="{6551F6AE-B147-4E7B-9D75-C45C86216565}" srcOrd="0" destOrd="0" presId="urn:microsoft.com/office/officeart/2005/8/layout/process4"/>
    <dgm:cxn modelId="{8B362A99-6FA6-4FC4-AB27-F77415D002F1}" type="presParOf" srcId="{6551F6AE-B147-4E7B-9D75-C45C86216565}" destId="{3D50AC22-5683-4F0B-B8EE-7F464B43098E}" srcOrd="0" destOrd="0" presId="urn:microsoft.com/office/officeart/2005/8/layout/process4"/>
    <dgm:cxn modelId="{F045C1EE-550D-4095-AA48-7AA77819F7AF}" type="presParOf" srcId="{29705B26-16C9-489D-A9DA-75CECD9C33A3}" destId="{B03A3FFF-EF3E-4815-AD26-9C2D8AF63637}" srcOrd="1" destOrd="0" presId="urn:microsoft.com/office/officeart/2005/8/layout/process4"/>
    <dgm:cxn modelId="{951F855F-E424-4E06-B628-D195B197C9D6}" type="presParOf" srcId="{29705B26-16C9-489D-A9DA-75CECD9C33A3}" destId="{FEDACD3C-0662-4E75-89CE-2102DBA74E44}" srcOrd="2" destOrd="0" presId="urn:microsoft.com/office/officeart/2005/8/layout/process4"/>
    <dgm:cxn modelId="{725E4212-2F07-4DF9-A402-20A3FD954714}" type="presParOf" srcId="{FEDACD3C-0662-4E75-89CE-2102DBA74E44}" destId="{F41D659C-30F7-422D-A489-763373B83F49}" srcOrd="0" destOrd="0" presId="urn:microsoft.com/office/officeart/2005/8/layout/process4"/>
    <dgm:cxn modelId="{3DD8DCDC-20F3-41D6-86E3-3652F2F9C44D}" type="presParOf" srcId="{29705B26-16C9-489D-A9DA-75CECD9C33A3}" destId="{6B628B71-077A-4629-A2C2-73244841C4A7}" srcOrd="3" destOrd="0" presId="urn:microsoft.com/office/officeart/2005/8/layout/process4"/>
    <dgm:cxn modelId="{F6EB486C-0484-41A0-A274-970B6FA21CB0}" type="presParOf" srcId="{29705B26-16C9-489D-A9DA-75CECD9C33A3}" destId="{E7D0D2BF-3F91-49F9-B4C8-4588CAB29A31}" srcOrd="4" destOrd="0" presId="urn:microsoft.com/office/officeart/2005/8/layout/process4"/>
    <dgm:cxn modelId="{1158247A-FA4A-4A7C-9182-89DFEF2AF16E}" type="presParOf" srcId="{E7D0D2BF-3F91-49F9-B4C8-4588CAB29A31}" destId="{F4D0EE22-8595-4069-8FF0-CE446C0C54FF}"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2885E-1D36-4E12-84AD-AC7DD576CF36}">
      <dsp:nvSpPr>
        <dsp:cNvPr id="0" name=""/>
        <dsp:cNvSpPr/>
      </dsp:nvSpPr>
      <dsp:spPr>
        <a:xfrm>
          <a:off x="2669976" y="1526976"/>
          <a:ext cx="3804046" cy="3804046"/>
        </a:xfrm>
        <a:prstGeom prst="ellipse">
          <a:avLst/>
        </a:prstGeom>
        <a:solidFill>
          <a:schemeClr val="accent4">
            <a:lumMod val="40000"/>
            <a:lumOff val="60000"/>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IN" sz="2800" kern="1200" dirty="0">
              <a:solidFill>
                <a:schemeClr val="accent4">
                  <a:lumMod val="50000"/>
                </a:schemeClr>
              </a:solidFill>
              <a:latin typeface="Book Antiqua" panose="02040602050305030304" pitchFamily="18" charset="0"/>
            </a:rPr>
            <a:t>Person-centred coordinated care</a:t>
          </a:r>
        </a:p>
      </dsp:txBody>
      <dsp:txXfrm>
        <a:off x="3227066" y="2084066"/>
        <a:ext cx="2689866" cy="2689866"/>
      </dsp:txXfrm>
    </dsp:sp>
    <dsp:sp modelId="{30E2B83C-C0A2-4F30-9190-FD9F8C4D6B1B}">
      <dsp:nvSpPr>
        <dsp:cNvPr id="0" name=""/>
        <dsp:cNvSpPr/>
      </dsp:nvSpPr>
      <dsp:spPr>
        <a:xfrm>
          <a:off x="2831211" y="679"/>
          <a:ext cx="3481577" cy="1902023"/>
        </a:xfrm>
        <a:prstGeom prst="ellipse">
          <a:avLst/>
        </a:prstGeom>
        <a:solidFill>
          <a:schemeClr val="accent3">
            <a:lumMod val="40000"/>
            <a:lumOff val="60000"/>
          </a:schemeClr>
        </a:solidFill>
        <a:ln>
          <a:solidFill>
            <a:schemeClr val="accent1"/>
          </a:solid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kern="1200" dirty="0">
              <a:solidFill>
                <a:schemeClr val="accent3">
                  <a:lumMod val="50000"/>
                </a:schemeClr>
              </a:solidFill>
              <a:latin typeface="Book Antiqua" panose="02040602050305030304" pitchFamily="18" charset="0"/>
            </a:rPr>
            <a:t>Audiologist</a:t>
          </a:r>
        </a:p>
      </dsp:txBody>
      <dsp:txXfrm>
        <a:off x="3341076" y="279224"/>
        <a:ext cx="2461847" cy="1344933"/>
      </dsp:txXfrm>
    </dsp:sp>
    <dsp:sp modelId="{2F7556B4-5D34-45B0-A019-6A2B51EB68D9}">
      <dsp:nvSpPr>
        <dsp:cNvPr id="0" name=""/>
        <dsp:cNvSpPr/>
      </dsp:nvSpPr>
      <dsp:spPr>
        <a:xfrm>
          <a:off x="4976623" y="1239333"/>
          <a:ext cx="3481577" cy="1902023"/>
        </a:xfrm>
        <a:prstGeom prst="ellipse">
          <a:avLst/>
        </a:prstGeom>
        <a:solidFill>
          <a:schemeClr val="accent6">
            <a:lumMod val="40000"/>
            <a:lumOff val="60000"/>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kern="1200" dirty="0">
              <a:solidFill>
                <a:schemeClr val="accent6">
                  <a:lumMod val="50000"/>
                </a:schemeClr>
              </a:solidFill>
              <a:latin typeface="Book Antiqua" panose="02040602050305030304" pitchFamily="18" charset="0"/>
            </a:rPr>
            <a:t> </a:t>
          </a:r>
          <a:r>
            <a:rPr lang="en-IN" sz="1800" kern="1200" dirty="0">
              <a:solidFill>
                <a:schemeClr val="accent6">
                  <a:lumMod val="50000"/>
                </a:schemeClr>
              </a:solidFill>
              <a:latin typeface="Book Antiqua" panose="02040602050305030304" pitchFamily="18" charset="0"/>
            </a:rPr>
            <a:t>Speech-  language     pathologist</a:t>
          </a:r>
        </a:p>
      </dsp:txBody>
      <dsp:txXfrm>
        <a:off x="5486488" y="1517878"/>
        <a:ext cx="2461847" cy="1344933"/>
      </dsp:txXfrm>
    </dsp:sp>
    <dsp:sp modelId="{6768462A-DCAE-418D-B643-FB1B2758B05F}">
      <dsp:nvSpPr>
        <dsp:cNvPr id="0" name=""/>
        <dsp:cNvSpPr/>
      </dsp:nvSpPr>
      <dsp:spPr>
        <a:xfrm>
          <a:off x="4976623" y="3716642"/>
          <a:ext cx="3481577" cy="1902023"/>
        </a:xfrm>
        <a:prstGeom prst="ellipse">
          <a:avLst/>
        </a:prstGeom>
        <a:solidFill>
          <a:schemeClr val="accent2">
            <a:lumMod val="40000"/>
            <a:lumOff val="60000"/>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kern="1200" dirty="0">
              <a:solidFill>
                <a:srgbClr val="FF0000"/>
              </a:solidFill>
            </a:rPr>
            <a:t>	</a:t>
          </a:r>
          <a:r>
            <a:rPr lang="en-IN" sz="2000" kern="1200" dirty="0">
              <a:solidFill>
                <a:schemeClr val="accent2">
                  <a:lumMod val="50000"/>
                </a:schemeClr>
              </a:solidFill>
              <a:latin typeface="Book Antiqua" panose="02040602050305030304" pitchFamily="18" charset="0"/>
            </a:rPr>
            <a:t>Physio/</a:t>
          </a:r>
        </a:p>
        <a:p>
          <a:pPr marL="0" lvl="0" indent="0" algn="ctr" defTabSz="889000">
            <a:lnSpc>
              <a:spcPct val="90000"/>
            </a:lnSpc>
            <a:spcBef>
              <a:spcPct val="0"/>
            </a:spcBef>
            <a:spcAft>
              <a:spcPct val="35000"/>
            </a:spcAft>
            <a:buNone/>
          </a:pPr>
          <a:r>
            <a:rPr lang="en-IN" sz="2000" kern="1200" dirty="0">
              <a:solidFill>
                <a:schemeClr val="accent2">
                  <a:lumMod val="50000"/>
                </a:schemeClr>
              </a:solidFill>
              <a:latin typeface="Book Antiqua" panose="02040602050305030304" pitchFamily="18" charset="0"/>
            </a:rPr>
            <a:t>	Occupational     </a:t>
          </a:r>
        </a:p>
        <a:p>
          <a:pPr marL="0" lvl="0" indent="0" algn="ctr" defTabSz="889000">
            <a:lnSpc>
              <a:spcPct val="90000"/>
            </a:lnSpc>
            <a:spcBef>
              <a:spcPct val="0"/>
            </a:spcBef>
            <a:spcAft>
              <a:spcPct val="35000"/>
            </a:spcAft>
            <a:buNone/>
          </a:pPr>
          <a:r>
            <a:rPr lang="en-IN" sz="2000" kern="1200" dirty="0">
              <a:solidFill>
                <a:schemeClr val="accent2">
                  <a:lumMod val="50000"/>
                </a:schemeClr>
              </a:solidFill>
              <a:latin typeface="Book Antiqua" panose="02040602050305030304" pitchFamily="18" charset="0"/>
            </a:rPr>
            <a:t>               therapist</a:t>
          </a:r>
        </a:p>
      </dsp:txBody>
      <dsp:txXfrm>
        <a:off x="5486488" y="3995187"/>
        <a:ext cx="2461847" cy="1344933"/>
      </dsp:txXfrm>
    </dsp:sp>
    <dsp:sp modelId="{A17A63B6-4B3D-4E66-91D1-AE0CB94B1C27}">
      <dsp:nvSpPr>
        <dsp:cNvPr id="0" name=""/>
        <dsp:cNvSpPr/>
      </dsp:nvSpPr>
      <dsp:spPr>
        <a:xfrm>
          <a:off x="2831211" y="4955297"/>
          <a:ext cx="3481577" cy="1902023"/>
        </a:xfrm>
        <a:prstGeom prst="ellipse">
          <a:avLst/>
        </a:prstGeom>
        <a:solidFill>
          <a:schemeClr val="accent3">
            <a:lumMod val="40000"/>
            <a:lumOff val="60000"/>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kern="1200" dirty="0">
              <a:solidFill>
                <a:schemeClr val="accent3">
                  <a:lumMod val="50000"/>
                </a:schemeClr>
              </a:solidFill>
              <a:latin typeface="Book Antiqua" panose="02040602050305030304" pitchFamily="18" charset="0"/>
            </a:rPr>
            <a:t>Medical Specialists</a:t>
          </a:r>
        </a:p>
      </dsp:txBody>
      <dsp:txXfrm>
        <a:off x="3341076" y="5233842"/>
        <a:ext cx="2461847" cy="1344933"/>
      </dsp:txXfrm>
    </dsp:sp>
    <dsp:sp modelId="{B171C6E5-66BF-4F57-A4A9-6CA4C616C795}">
      <dsp:nvSpPr>
        <dsp:cNvPr id="0" name=""/>
        <dsp:cNvSpPr/>
      </dsp:nvSpPr>
      <dsp:spPr>
        <a:xfrm>
          <a:off x="685798" y="3716642"/>
          <a:ext cx="3481577" cy="1902023"/>
        </a:xfrm>
        <a:prstGeom prst="ellipse">
          <a:avLst/>
        </a:prstGeom>
        <a:solidFill>
          <a:schemeClr val="accent2">
            <a:lumMod val="40000"/>
            <a:lumOff val="60000"/>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kern="1200" dirty="0">
              <a:solidFill>
                <a:schemeClr val="accent2">
                  <a:lumMod val="50000"/>
                </a:schemeClr>
              </a:solidFill>
              <a:latin typeface="Book Antiqua" panose="02040602050305030304" pitchFamily="18" charset="0"/>
            </a:rPr>
            <a:t>Clinical</a:t>
          </a:r>
        </a:p>
        <a:p>
          <a:pPr marL="0" lvl="0" indent="0" algn="ctr" defTabSz="889000">
            <a:lnSpc>
              <a:spcPct val="90000"/>
            </a:lnSpc>
            <a:spcBef>
              <a:spcPct val="0"/>
            </a:spcBef>
            <a:spcAft>
              <a:spcPct val="35000"/>
            </a:spcAft>
            <a:buNone/>
          </a:pPr>
          <a:r>
            <a:rPr lang="en-IN" sz="2000" kern="1200" dirty="0">
              <a:solidFill>
                <a:schemeClr val="accent2">
                  <a:lumMod val="50000"/>
                </a:schemeClr>
              </a:solidFill>
              <a:latin typeface="Book Antiqua" panose="02040602050305030304" pitchFamily="18" charset="0"/>
            </a:rPr>
            <a:t> Psychologist</a:t>
          </a:r>
        </a:p>
      </dsp:txBody>
      <dsp:txXfrm>
        <a:off x="1195663" y="3995187"/>
        <a:ext cx="2461847" cy="1344933"/>
      </dsp:txXfrm>
    </dsp:sp>
    <dsp:sp modelId="{0A46EA29-9B12-4D71-8698-C4D44589EDF0}">
      <dsp:nvSpPr>
        <dsp:cNvPr id="0" name=""/>
        <dsp:cNvSpPr/>
      </dsp:nvSpPr>
      <dsp:spPr>
        <a:xfrm>
          <a:off x="685798" y="1239333"/>
          <a:ext cx="3481577" cy="1902023"/>
        </a:xfrm>
        <a:prstGeom prst="ellipse">
          <a:avLst/>
        </a:prstGeom>
        <a:solidFill>
          <a:schemeClr val="accent6">
            <a:lumMod val="40000"/>
            <a:lumOff val="60000"/>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kern="1200" dirty="0" err="1">
              <a:solidFill>
                <a:schemeClr val="accent6">
                  <a:lumMod val="50000"/>
                </a:schemeClr>
              </a:solidFill>
              <a:latin typeface="Book Antiqua" panose="02040602050305030304" pitchFamily="18" charset="0"/>
            </a:rPr>
            <a:t>Otorhino</a:t>
          </a:r>
          <a:r>
            <a:rPr lang="en-IN" sz="2000" kern="1200" dirty="0">
              <a:solidFill>
                <a:schemeClr val="accent6">
                  <a:lumMod val="50000"/>
                </a:schemeClr>
              </a:solidFill>
              <a:latin typeface="Book Antiqua" panose="02040602050305030304" pitchFamily="18" charset="0"/>
            </a:rPr>
            <a:t>-laryngologist</a:t>
          </a:r>
        </a:p>
      </dsp:txBody>
      <dsp:txXfrm>
        <a:off x="1195663" y="1517878"/>
        <a:ext cx="2461847" cy="1344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477D4-BF20-44D3-B7F5-1B76BB7F87C7}">
      <dsp:nvSpPr>
        <dsp:cNvPr id="0" name=""/>
        <dsp:cNvSpPr/>
      </dsp:nvSpPr>
      <dsp:spPr>
        <a:xfrm>
          <a:off x="4572000" y="2990245"/>
          <a:ext cx="2502014" cy="868467"/>
        </a:xfrm>
        <a:custGeom>
          <a:avLst/>
          <a:gdLst/>
          <a:ahLst/>
          <a:cxnLst/>
          <a:rect l="0" t="0" r="0" b="0"/>
          <a:pathLst>
            <a:path>
              <a:moveTo>
                <a:pt x="0" y="0"/>
              </a:moveTo>
              <a:lnTo>
                <a:pt x="0" y="434233"/>
              </a:lnTo>
              <a:lnTo>
                <a:pt x="2502014" y="434233"/>
              </a:lnTo>
              <a:lnTo>
                <a:pt x="2502014" y="86846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CFAD4F-7492-4EC9-9E46-6E00A63AE667}">
      <dsp:nvSpPr>
        <dsp:cNvPr id="0" name=""/>
        <dsp:cNvSpPr/>
      </dsp:nvSpPr>
      <dsp:spPr>
        <a:xfrm>
          <a:off x="2069985" y="2990245"/>
          <a:ext cx="2502014" cy="868467"/>
        </a:xfrm>
        <a:custGeom>
          <a:avLst/>
          <a:gdLst/>
          <a:ahLst/>
          <a:cxnLst/>
          <a:rect l="0" t="0" r="0" b="0"/>
          <a:pathLst>
            <a:path>
              <a:moveTo>
                <a:pt x="2502014" y="0"/>
              </a:moveTo>
              <a:lnTo>
                <a:pt x="2502014" y="434233"/>
              </a:lnTo>
              <a:lnTo>
                <a:pt x="0" y="434233"/>
              </a:lnTo>
              <a:lnTo>
                <a:pt x="0" y="86846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71C09A-9DF7-4DAB-B156-B3F89E73190E}">
      <dsp:nvSpPr>
        <dsp:cNvPr id="0" name=""/>
        <dsp:cNvSpPr/>
      </dsp:nvSpPr>
      <dsp:spPr>
        <a:xfrm>
          <a:off x="3538109" y="922464"/>
          <a:ext cx="2067780" cy="2067780"/>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861744-2F79-417D-BEBF-CE5E18E6E489}">
      <dsp:nvSpPr>
        <dsp:cNvPr id="0" name=""/>
        <dsp:cNvSpPr/>
      </dsp:nvSpPr>
      <dsp:spPr>
        <a:xfrm>
          <a:off x="3538109" y="922464"/>
          <a:ext cx="2067780" cy="2067780"/>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358AF1-E15D-4356-B438-3450DD44D9BB}">
      <dsp:nvSpPr>
        <dsp:cNvPr id="0" name=""/>
        <dsp:cNvSpPr/>
      </dsp:nvSpPr>
      <dsp:spPr>
        <a:xfrm>
          <a:off x="2504219" y="1294665"/>
          <a:ext cx="4135561" cy="13233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N" sz="2800" kern="1200" dirty="0">
              <a:solidFill>
                <a:srgbClr val="860000"/>
              </a:solidFill>
              <a:latin typeface="Book Antiqua" panose="02040602050305030304" pitchFamily="18" charset="0"/>
            </a:rPr>
            <a:t>General Evaluation</a:t>
          </a:r>
        </a:p>
      </dsp:txBody>
      <dsp:txXfrm>
        <a:off x="2504219" y="1294665"/>
        <a:ext cx="4135561" cy="1323379"/>
      </dsp:txXfrm>
    </dsp:sp>
    <dsp:sp modelId="{AAEECD1F-016A-4ADD-AA1E-BA93E952BB13}">
      <dsp:nvSpPr>
        <dsp:cNvPr id="0" name=""/>
        <dsp:cNvSpPr/>
      </dsp:nvSpPr>
      <dsp:spPr>
        <a:xfrm>
          <a:off x="1036094" y="3858713"/>
          <a:ext cx="2067780" cy="2067780"/>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908D67-1AB0-422C-A8FD-28C744440591}">
      <dsp:nvSpPr>
        <dsp:cNvPr id="0" name=""/>
        <dsp:cNvSpPr/>
      </dsp:nvSpPr>
      <dsp:spPr>
        <a:xfrm>
          <a:off x="1036094" y="3858713"/>
          <a:ext cx="2067780" cy="2067780"/>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315CFD-F6BA-4283-9D42-91E3B4468DD4}">
      <dsp:nvSpPr>
        <dsp:cNvPr id="0" name=""/>
        <dsp:cNvSpPr/>
      </dsp:nvSpPr>
      <dsp:spPr>
        <a:xfrm>
          <a:off x="2204" y="4230913"/>
          <a:ext cx="4135561" cy="13233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rgbClr val="860000"/>
              </a:solidFill>
              <a:latin typeface="Book Antiqua" panose="02040602050305030304" pitchFamily="18" charset="0"/>
            </a:rPr>
            <a:t>Speech-Language </a:t>
          </a:r>
        </a:p>
      </dsp:txBody>
      <dsp:txXfrm>
        <a:off x="2204" y="4230913"/>
        <a:ext cx="4135561" cy="1323379"/>
      </dsp:txXfrm>
    </dsp:sp>
    <dsp:sp modelId="{7C1464B3-52D8-48DD-AFEC-37055E1A8EDA}">
      <dsp:nvSpPr>
        <dsp:cNvPr id="0" name=""/>
        <dsp:cNvSpPr/>
      </dsp:nvSpPr>
      <dsp:spPr>
        <a:xfrm>
          <a:off x="6040124" y="3858713"/>
          <a:ext cx="2067780" cy="2067780"/>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6FE485-BD94-4DAC-82B4-09F0DD5B1CCD}">
      <dsp:nvSpPr>
        <dsp:cNvPr id="0" name=""/>
        <dsp:cNvSpPr/>
      </dsp:nvSpPr>
      <dsp:spPr>
        <a:xfrm>
          <a:off x="6040124" y="3858713"/>
          <a:ext cx="2067780" cy="2067780"/>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A61687-4B5C-4441-86DA-A496DA869BB4}">
      <dsp:nvSpPr>
        <dsp:cNvPr id="0" name=""/>
        <dsp:cNvSpPr/>
      </dsp:nvSpPr>
      <dsp:spPr>
        <a:xfrm>
          <a:off x="5006233" y="4230913"/>
          <a:ext cx="4135561" cy="13233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rgbClr val="860000"/>
              </a:solidFill>
              <a:latin typeface="Book Antiqua" panose="02040602050305030304" pitchFamily="18" charset="0"/>
            </a:rPr>
            <a:t>Audiology</a:t>
          </a:r>
        </a:p>
      </dsp:txBody>
      <dsp:txXfrm>
        <a:off x="5006233" y="4230913"/>
        <a:ext cx="4135561" cy="1323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477D4-BF20-44D3-B7F5-1B76BB7F87C7}">
      <dsp:nvSpPr>
        <dsp:cNvPr id="0" name=""/>
        <dsp:cNvSpPr/>
      </dsp:nvSpPr>
      <dsp:spPr>
        <a:xfrm>
          <a:off x="4495800" y="3026781"/>
          <a:ext cx="2317543" cy="804436"/>
        </a:xfrm>
        <a:custGeom>
          <a:avLst/>
          <a:gdLst/>
          <a:ahLst/>
          <a:cxnLst/>
          <a:rect l="0" t="0" r="0" b="0"/>
          <a:pathLst>
            <a:path>
              <a:moveTo>
                <a:pt x="0" y="0"/>
              </a:moveTo>
              <a:lnTo>
                <a:pt x="0" y="402218"/>
              </a:lnTo>
              <a:lnTo>
                <a:pt x="2317543" y="402218"/>
              </a:lnTo>
              <a:lnTo>
                <a:pt x="2317543" y="80443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CFAD4F-7492-4EC9-9E46-6E00A63AE667}">
      <dsp:nvSpPr>
        <dsp:cNvPr id="0" name=""/>
        <dsp:cNvSpPr/>
      </dsp:nvSpPr>
      <dsp:spPr>
        <a:xfrm>
          <a:off x="1919592" y="3026781"/>
          <a:ext cx="2576207" cy="804436"/>
        </a:xfrm>
        <a:custGeom>
          <a:avLst/>
          <a:gdLst/>
          <a:ahLst/>
          <a:cxnLst/>
          <a:rect l="0" t="0" r="0" b="0"/>
          <a:pathLst>
            <a:path>
              <a:moveTo>
                <a:pt x="2576207" y="0"/>
              </a:moveTo>
              <a:lnTo>
                <a:pt x="2576207" y="402218"/>
              </a:lnTo>
              <a:lnTo>
                <a:pt x="0" y="402218"/>
              </a:lnTo>
              <a:lnTo>
                <a:pt x="0" y="80443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71C09A-9DF7-4DAB-B156-B3F89E73190E}">
      <dsp:nvSpPr>
        <dsp:cNvPr id="0" name=""/>
        <dsp:cNvSpPr/>
      </dsp:nvSpPr>
      <dsp:spPr>
        <a:xfrm>
          <a:off x="3538137" y="1111456"/>
          <a:ext cx="1915324" cy="1915324"/>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861744-2F79-417D-BEBF-CE5E18E6E489}">
      <dsp:nvSpPr>
        <dsp:cNvPr id="0" name=""/>
        <dsp:cNvSpPr/>
      </dsp:nvSpPr>
      <dsp:spPr>
        <a:xfrm>
          <a:off x="3538137" y="1111456"/>
          <a:ext cx="1915324" cy="1915324"/>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358AF1-E15D-4356-B438-3450DD44D9BB}">
      <dsp:nvSpPr>
        <dsp:cNvPr id="0" name=""/>
        <dsp:cNvSpPr/>
      </dsp:nvSpPr>
      <dsp:spPr>
        <a:xfrm>
          <a:off x="2580475" y="1456215"/>
          <a:ext cx="3830649" cy="122580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N" sz="2800" kern="1200" dirty="0">
              <a:solidFill>
                <a:srgbClr val="860000"/>
              </a:solidFill>
              <a:latin typeface="Book Antiqua" panose="02040602050305030304" pitchFamily="18" charset="0"/>
            </a:rPr>
            <a:t>Referred Evaluation</a:t>
          </a:r>
        </a:p>
      </dsp:txBody>
      <dsp:txXfrm>
        <a:off x="2580475" y="1456215"/>
        <a:ext cx="3830649" cy="1225807"/>
      </dsp:txXfrm>
    </dsp:sp>
    <dsp:sp modelId="{AAEECD1F-016A-4ADD-AA1E-BA93E952BB13}">
      <dsp:nvSpPr>
        <dsp:cNvPr id="0" name=""/>
        <dsp:cNvSpPr/>
      </dsp:nvSpPr>
      <dsp:spPr>
        <a:xfrm>
          <a:off x="961929" y="3831218"/>
          <a:ext cx="1915324" cy="1915324"/>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908D67-1AB0-422C-A8FD-28C744440591}">
      <dsp:nvSpPr>
        <dsp:cNvPr id="0" name=""/>
        <dsp:cNvSpPr/>
      </dsp:nvSpPr>
      <dsp:spPr>
        <a:xfrm>
          <a:off x="961929" y="3831218"/>
          <a:ext cx="1915324" cy="1915324"/>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315CFD-F6BA-4283-9D42-91E3B4468DD4}">
      <dsp:nvSpPr>
        <dsp:cNvPr id="0" name=""/>
        <dsp:cNvSpPr/>
      </dsp:nvSpPr>
      <dsp:spPr>
        <a:xfrm>
          <a:off x="4267" y="4175976"/>
          <a:ext cx="3830649" cy="122580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rgbClr val="860000"/>
              </a:solidFill>
              <a:latin typeface="Book Antiqua" panose="02040602050305030304" pitchFamily="18" charset="0"/>
            </a:rPr>
            <a:t>Otorhinolaryngology</a:t>
          </a:r>
        </a:p>
      </dsp:txBody>
      <dsp:txXfrm>
        <a:off x="4267" y="4175976"/>
        <a:ext cx="3830649" cy="1225807"/>
      </dsp:txXfrm>
    </dsp:sp>
    <dsp:sp modelId="{7C1464B3-52D8-48DD-AFEC-37055E1A8EDA}">
      <dsp:nvSpPr>
        <dsp:cNvPr id="0" name=""/>
        <dsp:cNvSpPr/>
      </dsp:nvSpPr>
      <dsp:spPr>
        <a:xfrm>
          <a:off x="5726348" y="3831218"/>
          <a:ext cx="2173989" cy="1915324"/>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6FE485-BD94-4DAC-82B4-09F0DD5B1CCD}">
      <dsp:nvSpPr>
        <dsp:cNvPr id="0" name=""/>
        <dsp:cNvSpPr/>
      </dsp:nvSpPr>
      <dsp:spPr>
        <a:xfrm>
          <a:off x="5726348" y="3831218"/>
          <a:ext cx="2173989" cy="1915324"/>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A61687-4B5C-4441-86DA-A496DA869BB4}">
      <dsp:nvSpPr>
        <dsp:cNvPr id="0" name=""/>
        <dsp:cNvSpPr/>
      </dsp:nvSpPr>
      <dsp:spPr>
        <a:xfrm>
          <a:off x="4639353" y="4175976"/>
          <a:ext cx="4347979" cy="122580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rgbClr val="860000"/>
              </a:solidFill>
              <a:latin typeface="Book Antiqua" panose="02040602050305030304" pitchFamily="18" charset="0"/>
            </a:rPr>
            <a:t>Clinical Psychology</a:t>
          </a:r>
        </a:p>
      </dsp:txBody>
      <dsp:txXfrm>
        <a:off x="4639353" y="4175976"/>
        <a:ext cx="4347979" cy="12258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9DC47-B912-47E9-81C0-36B0B1696401}">
      <dsp:nvSpPr>
        <dsp:cNvPr id="0" name=""/>
        <dsp:cNvSpPr/>
      </dsp:nvSpPr>
      <dsp:spPr>
        <a:xfrm>
          <a:off x="9760" y="462490"/>
          <a:ext cx="1794867" cy="692818"/>
        </a:xfrm>
        <a:prstGeom prst="chevron">
          <a:avLst>
            <a:gd name="adj" fmla="val 4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69A24C-3E0E-42F7-B9A6-02945463586B}">
      <dsp:nvSpPr>
        <dsp:cNvPr id="0" name=""/>
        <dsp:cNvSpPr/>
      </dsp:nvSpPr>
      <dsp:spPr>
        <a:xfrm>
          <a:off x="479345" y="626640"/>
          <a:ext cx="1515665" cy="69281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IN" sz="1500" kern="1200" dirty="0">
              <a:latin typeface="Book Antiqua" panose="02040602050305030304" pitchFamily="18" charset="0"/>
            </a:rPr>
            <a:t>Music Therapy</a:t>
          </a:r>
        </a:p>
      </dsp:txBody>
      <dsp:txXfrm>
        <a:off x="499637" y="646932"/>
        <a:ext cx="1475081" cy="652234"/>
      </dsp:txXfrm>
    </dsp:sp>
    <dsp:sp modelId="{A58260A3-13A9-4DCB-80C8-13DED7999093}">
      <dsp:nvSpPr>
        <dsp:cNvPr id="0" name=""/>
        <dsp:cNvSpPr/>
      </dsp:nvSpPr>
      <dsp:spPr>
        <a:xfrm>
          <a:off x="2059897" y="462490"/>
          <a:ext cx="1794867" cy="692818"/>
        </a:xfrm>
        <a:prstGeom prst="chevron">
          <a:avLst>
            <a:gd name="adj" fmla="val 4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39545C-AD6F-41FD-8158-B03A168EDEB6}">
      <dsp:nvSpPr>
        <dsp:cNvPr id="0" name=""/>
        <dsp:cNvSpPr/>
      </dsp:nvSpPr>
      <dsp:spPr>
        <a:xfrm>
          <a:off x="2529482" y="626640"/>
          <a:ext cx="1515665" cy="69281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IN" sz="1500" kern="1200" dirty="0">
              <a:latin typeface="Book Antiqua" panose="02040602050305030304" pitchFamily="18" charset="0"/>
            </a:rPr>
            <a:t>Smart Class Rooms</a:t>
          </a:r>
        </a:p>
      </dsp:txBody>
      <dsp:txXfrm>
        <a:off x="2549774" y="646932"/>
        <a:ext cx="1475081" cy="652234"/>
      </dsp:txXfrm>
    </dsp:sp>
    <dsp:sp modelId="{AA21A52B-D89C-4755-A51B-3EDF3EC1A287}">
      <dsp:nvSpPr>
        <dsp:cNvPr id="0" name=""/>
        <dsp:cNvSpPr/>
      </dsp:nvSpPr>
      <dsp:spPr>
        <a:xfrm>
          <a:off x="4110034" y="462490"/>
          <a:ext cx="1794867" cy="692818"/>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63906C-BC0E-4ABC-A517-1948CF7C93F8}">
      <dsp:nvSpPr>
        <dsp:cNvPr id="0" name=""/>
        <dsp:cNvSpPr/>
      </dsp:nvSpPr>
      <dsp:spPr>
        <a:xfrm>
          <a:off x="4579620" y="626640"/>
          <a:ext cx="1515665" cy="69281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IN" sz="1500" kern="1200" dirty="0" err="1">
              <a:latin typeface="Book Antiqua" panose="02040602050305030304" pitchFamily="18" charset="0"/>
            </a:rPr>
            <a:t>LiboToy</a:t>
          </a:r>
          <a:endParaRPr lang="en-IN" sz="1500" kern="1200" dirty="0">
            <a:latin typeface="Book Antiqua" panose="02040602050305030304" pitchFamily="18" charset="0"/>
          </a:endParaRPr>
        </a:p>
      </dsp:txBody>
      <dsp:txXfrm>
        <a:off x="4599912" y="646932"/>
        <a:ext cx="1475081" cy="6522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FD9DB-A480-4D2B-97AE-D536E357F41A}">
      <dsp:nvSpPr>
        <dsp:cNvPr id="0" name=""/>
        <dsp:cNvSpPr/>
      </dsp:nvSpPr>
      <dsp:spPr>
        <a:xfrm>
          <a:off x="1916746" y="354119"/>
          <a:ext cx="1500336" cy="75016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Alumni</a:t>
          </a:r>
          <a:endParaRPr lang="en-IN" sz="1800" kern="1200" dirty="0"/>
        </a:p>
      </dsp:txBody>
      <dsp:txXfrm>
        <a:off x="1938718" y="376091"/>
        <a:ext cx="1456392" cy="706224"/>
      </dsp:txXfrm>
    </dsp:sp>
    <dsp:sp modelId="{C9DDECF1-99AB-436F-9F25-32AB9DD02EFC}">
      <dsp:nvSpPr>
        <dsp:cNvPr id="0" name=""/>
        <dsp:cNvSpPr/>
      </dsp:nvSpPr>
      <dsp:spPr>
        <a:xfrm rot="3421416">
          <a:off x="2857602" y="1493276"/>
          <a:ext cx="780471" cy="262558"/>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2936369" y="1545788"/>
        <a:ext cx="622937" cy="157534"/>
      </dsp:txXfrm>
    </dsp:sp>
    <dsp:sp modelId="{84675B46-B285-4E83-A310-203EBA785DD8}">
      <dsp:nvSpPr>
        <dsp:cNvPr id="0" name=""/>
        <dsp:cNvSpPr/>
      </dsp:nvSpPr>
      <dsp:spPr>
        <a:xfrm>
          <a:off x="3078594" y="2144823"/>
          <a:ext cx="1500336" cy="75016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Management</a:t>
          </a:r>
        </a:p>
      </dsp:txBody>
      <dsp:txXfrm>
        <a:off x="3100566" y="2166795"/>
        <a:ext cx="1456392" cy="706224"/>
      </dsp:txXfrm>
    </dsp:sp>
    <dsp:sp modelId="{B2E9DB97-A4BD-4B8B-8FC1-C60F1B449D3F}">
      <dsp:nvSpPr>
        <dsp:cNvPr id="0" name=""/>
        <dsp:cNvSpPr/>
      </dsp:nvSpPr>
      <dsp:spPr>
        <a:xfrm rot="10800000">
          <a:off x="2200564" y="2388627"/>
          <a:ext cx="780471" cy="262558"/>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rot="10800000">
        <a:off x="2279331" y="2441139"/>
        <a:ext cx="622937" cy="157534"/>
      </dsp:txXfrm>
    </dsp:sp>
    <dsp:sp modelId="{27BA0ADA-C50C-4E10-B7BD-2A2CE96CBCFA}">
      <dsp:nvSpPr>
        <dsp:cNvPr id="0" name=""/>
        <dsp:cNvSpPr/>
      </dsp:nvSpPr>
      <dsp:spPr>
        <a:xfrm>
          <a:off x="602669" y="2144823"/>
          <a:ext cx="1500336" cy="7501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Students &amp; staff</a:t>
          </a:r>
          <a:endParaRPr lang="en-IN" sz="1800" kern="1200" dirty="0"/>
        </a:p>
      </dsp:txBody>
      <dsp:txXfrm>
        <a:off x="624641" y="2166795"/>
        <a:ext cx="1456392" cy="706224"/>
      </dsp:txXfrm>
    </dsp:sp>
    <dsp:sp modelId="{05226613-EDFC-4A3D-95D3-8BF98C2D940B}">
      <dsp:nvSpPr>
        <dsp:cNvPr id="0" name=""/>
        <dsp:cNvSpPr/>
      </dsp:nvSpPr>
      <dsp:spPr>
        <a:xfrm rot="18376347">
          <a:off x="1619640" y="1493276"/>
          <a:ext cx="780471" cy="262558"/>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1698407" y="1545788"/>
        <a:ext cx="622937" cy="1575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0AC22-5683-4F0B-B8EE-7F464B43098E}">
      <dsp:nvSpPr>
        <dsp:cNvPr id="0" name=""/>
        <dsp:cNvSpPr/>
      </dsp:nvSpPr>
      <dsp:spPr>
        <a:xfrm>
          <a:off x="0" y="2371427"/>
          <a:ext cx="4953000" cy="77817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latin typeface="Book Antiqua" pitchFamily="18" charset="0"/>
            </a:rPr>
            <a:t>Security Guards – 33 nos</a:t>
          </a:r>
          <a:endParaRPr lang="en-US" sz="2700" kern="1200" dirty="0"/>
        </a:p>
      </dsp:txBody>
      <dsp:txXfrm>
        <a:off x="0" y="2371427"/>
        <a:ext cx="4953000" cy="778172"/>
      </dsp:txXfrm>
    </dsp:sp>
    <dsp:sp modelId="{F41D659C-30F7-422D-A489-763373B83F49}">
      <dsp:nvSpPr>
        <dsp:cNvPr id="0" name=""/>
        <dsp:cNvSpPr/>
      </dsp:nvSpPr>
      <dsp:spPr>
        <a:xfrm rot="10800000">
          <a:off x="0" y="1185713"/>
          <a:ext cx="4953000" cy="1196829"/>
        </a:xfrm>
        <a:prstGeom prst="upArrowCallou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Book Antiqua" pitchFamily="18" charset="0"/>
            </a:rPr>
            <a:t>Security Supervisors – 3 </a:t>
          </a:r>
          <a:r>
            <a:rPr lang="en-US" sz="2700" kern="1200" dirty="0" err="1">
              <a:latin typeface="Book Antiqua" pitchFamily="18" charset="0"/>
            </a:rPr>
            <a:t>nos</a:t>
          </a:r>
          <a:endParaRPr lang="en-US" sz="2700" kern="1200" dirty="0"/>
        </a:p>
      </dsp:txBody>
      <dsp:txXfrm rot="10800000">
        <a:off x="0" y="1185713"/>
        <a:ext cx="4953000" cy="777664"/>
      </dsp:txXfrm>
    </dsp:sp>
    <dsp:sp modelId="{F4D0EE22-8595-4069-8FF0-CE446C0C54FF}">
      <dsp:nvSpPr>
        <dsp:cNvPr id="0" name=""/>
        <dsp:cNvSpPr/>
      </dsp:nvSpPr>
      <dsp:spPr>
        <a:xfrm rot="10800000">
          <a:off x="0" y="0"/>
          <a:ext cx="4953000" cy="1196829"/>
        </a:xfrm>
        <a:prstGeom prst="upArrowCallou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Book Antiqua" pitchFamily="18" charset="0"/>
            </a:rPr>
            <a:t>Security Officer – 1 no</a:t>
          </a:r>
          <a:endParaRPr lang="en-US" sz="2700" kern="1200" dirty="0"/>
        </a:p>
      </dsp:txBody>
      <dsp:txXfrm rot="10800000">
        <a:off x="0" y="0"/>
        <a:ext cx="4953000" cy="77766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C7D7D9C-5968-4BEC-A83E-E20BA82820B6}" type="datetimeFigureOut">
              <a:rPr lang="en-US"/>
              <a:pPr>
                <a:defRPr/>
              </a:pPr>
              <a:t>12/24/2021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9D0AF75-A037-4DAA-9F35-CCF8003A95C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1</a:t>
            </a:fld>
            <a:endParaRPr lang="en-US"/>
          </a:p>
        </p:txBody>
      </p:sp>
    </p:spTree>
    <p:extLst>
      <p:ext uri="{BB962C8B-B14F-4D97-AF65-F5344CB8AC3E}">
        <p14:creationId xmlns:p14="http://schemas.microsoft.com/office/powerpoint/2010/main" val="1849214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15</a:t>
            </a:fld>
            <a:endParaRPr lang="en-US"/>
          </a:p>
        </p:txBody>
      </p:sp>
    </p:spTree>
    <p:extLst>
      <p:ext uri="{BB962C8B-B14F-4D97-AF65-F5344CB8AC3E}">
        <p14:creationId xmlns:p14="http://schemas.microsoft.com/office/powerpoint/2010/main" val="241199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16</a:t>
            </a:fld>
            <a:endParaRPr lang="en-US"/>
          </a:p>
        </p:txBody>
      </p:sp>
    </p:spTree>
    <p:extLst>
      <p:ext uri="{BB962C8B-B14F-4D97-AF65-F5344CB8AC3E}">
        <p14:creationId xmlns:p14="http://schemas.microsoft.com/office/powerpoint/2010/main" val="1690836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17</a:t>
            </a:fld>
            <a:endParaRPr lang="en-US"/>
          </a:p>
        </p:txBody>
      </p:sp>
    </p:spTree>
    <p:extLst>
      <p:ext uri="{BB962C8B-B14F-4D97-AF65-F5344CB8AC3E}">
        <p14:creationId xmlns:p14="http://schemas.microsoft.com/office/powerpoint/2010/main" val="3897061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18</a:t>
            </a:fld>
            <a:endParaRPr lang="en-US"/>
          </a:p>
        </p:txBody>
      </p:sp>
    </p:spTree>
    <p:extLst>
      <p:ext uri="{BB962C8B-B14F-4D97-AF65-F5344CB8AC3E}">
        <p14:creationId xmlns:p14="http://schemas.microsoft.com/office/powerpoint/2010/main" val="872880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19</a:t>
            </a:fld>
            <a:endParaRPr lang="en-US"/>
          </a:p>
        </p:txBody>
      </p:sp>
    </p:spTree>
    <p:extLst>
      <p:ext uri="{BB962C8B-B14F-4D97-AF65-F5344CB8AC3E}">
        <p14:creationId xmlns:p14="http://schemas.microsoft.com/office/powerpoint/2010/main" val="3312950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20</a:t>
            </a:fld>
            <a:endParaRPr lang="en-US"/>
          </a:p>
        </p:txBody>
      </p:sp>
    </p:spTree>
    <p:extLst>
      <p:ext uri="{BB962C8B-B14F-4D97-AF65-F5344CB8AC3E}">
        <p14:creationId xmlns:p14="http://schemas.microsoft.com/office/powerpoint/2010/main" val="144404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21</a:t>
            </a:fld>
            <a:endParaRPr lang="en-US"/>
          </a:p>
        </p:txBody>
      </p:sp>
    </p:spTree>
    <p:extLst>
      <p:ext uri="{BB962C8B-B14F-4D97-AF65-F5344CB8AC3E}">
        <p14:creationId xmlns:p14="http://schemas.microsoft.com/office/powerpoint/2010/main" val="1444042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22</a:t>
            </a:fld>
            <a:endParaRPr lang="en-US"/>
          </a:p>
        </p:txBody>
      </p:sp>
    </p:spTree>
    <p:extLst>
      <p:ext uri="{BB962C8B-B14F-4D97-AF65-F5344CB8AC3E}">
        <p14:creationId xmlns:p14="http://schemas.microsoft.com/office/powerpoint/2010/main" val="3599613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23</a:t>
            </a:fld>
            <a:endParaRPr lang="en-US"/>
          </a:p>
        </p:txBody>
      </p:sp>
    </p:spTree>
    <p:extLst>
      <p:ext uri="{BB962C8B-B14F-4D97-AF65-F5344CB8AC3E}">
        <p14:creationId xmlns:p14="http://schemas.microsoft.com/office/powerpoint/2010/main" val="2079267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24</a:t>
            </a:fld>
            <a:endParaRPr lang="en-US"/>
          </a:p>
        </p:txBody>
      </p:sp>
    </p:spTree>
    <p:extLst>
      <p:ext uri="{BB962C8B-B14F-4D97-AF65-F5344CB8AC3E}">
        <p14:creationId xmlns:p14="http://schemas.microsoft.com/office/powerpoint/2010/main" val="281508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6</a:t>
            </a:fld>
            <a:endParaRPr lang="en-US"/>
          </a:p>
        </p:txBody>
      </p:sp>
    </p:spTree>
    <p:extLst>
      <p:ext uri="{BB962C8B-B14F-4D97-AF65-F5344CB8AC3E}">
        <p14:creationId xmlns:p14="http://schemas.microsoft.com/office/powerpoint/2010/main" val="1204480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25</a:t>
            </a:fld>
            <a:endParaRPr lang="en-US"/>
          </a:p>
        </p:txBody>
      </p:sp>
    </p:spTree>
    <p:extLst>
      <p:ext uri="{BB962C8B-B14F-4D97-AF65-F5344CB8AC3E}">
        <p14:creationId xmlns:p14="http://schemas.microsoft.com/office/powerpoint/2010/main" val="258579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26</a:t>
            </a:fld>
            <a:endParaRPr lang="en-US"/>
          </a:p>
        </p:txBody>
      </p:sp>
    </p:spTree>
    <p:extLst>
      <p:ext uri="{BB962C8B-B14F-4D97-AF65-F5344CB8AC3E}">
        <p14:creationId xmlns:p14="http://schemas.microsoft.com/office/powerpoint/2010/main" val="85076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27</a:t>
            </a:fld>
            <a:endParaRPr lang="en-US"/>
          </a:p>
        </p:txBody>
      </p:sp>
    </p:spTree>
    <p:extLst>
      <p:ext uri="{BB962C8B-B14F-4D97-AF65-F5344CB8AC3E}">
        <p14:creationId xmlns:p14="http://schemas.microsoft.com/office/powerpoint/2010/main" val="378334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7</a:t>
            </a:fld>
            <a:endParaRPr lang="en-US"/>
          </a:p>
        </p:txBody>
      </p:sp>
    </p:spTree>
    <p:extLst>
      <p:ext uri="{BB962C8B-B14F-4D97-AF65-F5344CB8AC3E}">
        <p14:creationId xmlns:p14="http://schemas.microsoft.com/office/powerpoint/2010/main" val="59891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8</a:t>
            </a:fld>
            <a:endParaRPr lang="en-US"/>
          </a:p>
        </p:txBody>
      </p:sp>
    </p:spTree>
    <p:extLst>
      <p:ext uri="{BB962C8B-B14F-4D97-AF65-F5344CB8AC3E}">
        <p14:creationId xmlns:p14="http://schemas.microsoft.com/office/powerpoint/2010/main" val="1150809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9</a:t>
            </a:fld>
            <a:endParaRPr lang="en-US"/>
          </a:p>
        </p:txBody>
      </p:sp>
    </p:spTree>
    <p:extLst>
      <p:ext uri="{BB962C8B-B14F-4D97-AF65-F5344CB8AC3E}">
        <p14:creationId xmlns:p14="http://schemas.microsoft.com/office/powerpoint/2010/main" val="1203469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10</a:t>
            </a:fld>
            <a:endParaRPr lang="en-US"/>
          </a:p>
        </p:txBody>
      </p:sp>
    </p:spTree>
    <p:extLst>
      <p:ext uri="{BB962C8B-B14F-4D97-AF65-F5344CB8AC3E}">
        <p14:creationId xmlns:p14="http://schemas.microsoft.com/office/powerpoint/2010/main" val="2593690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11</a:t>
            </a:fld>
            <a:endParaRPr lang="en-US"/>
          </a:p>
        </p:txBody>
      </p:sp>
    </p:spTree>
    <p:extLst>
      <p:ext uri="{BB962C8B-B14F-4D97-AF65-F5344CB8AC3E}">
        <p14:creationId xmlns:p14="http://schemas.microsoft.com/office/powerpoint/2010/main" val="246617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12</a:t>
            </a:fld>
            <a:endParaRPr lang="en-US"/>
          </a:p>
        </p:txBody>
      </p:sp>
    </p:spTree>
    <p:extLst>
      <p:ext uri="{BB962C8B-B14F-4D97-AF65-F5344CB8AC3E}">
        <p14:creationId xmlns:p14="http://schemas.microsoft.com/office/powerpoint/2010/main" val="56797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a:defRPr/>
            </a:pPr>
            <a:fld id="{C9D0AF75-A037-4DAA-9F35-CCF8003A95C4}" type="slidenum">
              <a:rPr lang="en-US" smtClean="0"/>
              <a:pPr>
                <a:defRPr/>
              </a:pPr>
              <a:t>13</a:t>
            </a:fld>
            <a:endParaRPr lang="en-US"/>
          </a:p>
        </p:txBody>
      </p:sp>
    </p:spTree>
    <p:extLst>
      <p:ext uri="{BB962C8B-B14F-4D97-AF65-F5344CB8AC3E}">
        <p14:creationId xmlns:p14="http://schemas.microsoft.com/office/powerpoint/2010/main" val="2499536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918F7A-1CED-46E4-91CF-16D1AAD46F2A}" type="datetimeFigureOut">
              <a:rPr lang="en-US"/>
              <a:pPr>
                <a:defRPr/>
              </a:pPr>
              <a:t>12/24/2021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912338-7767-4E17-AE11-4DB59DC929E5}" type="slidenum">
              <a:rPr lang="en-US"/>
              <a:pPr>
                <a:defRPr/>
              </a:pPr>
              <a:t>‹#›</a:t>
            </a:fld>
            <a:endParaRPr lang="en-US" dirty="0"/>
          </a:p>
        </p:txBody>
      </p:sp>
    </p:spTree>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4642FC-26BA-4B35-B645-250E3AEE5AD4}" type="datetimeFigureOut">
              <a:rPr lang="en-US"/>
              <a:pPr>
                <a:defRPr/>
              </a:pPr>
              <a:t>12/24/2021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10EE4F-4BEC-4479-9863-CC851C55DB5D}" type="slidenum">
              <a:rPr lang="en-US"/>
              <a:pPr>
                <a:defRPr/>
              </a:pPr>
              <a:t>‹#›</a:t>
            </a:fld>
            <a:endParaRPr lang="en-US" dirty="0"/>
          </a:p>
        </p:txBody>
      </p:sp>
    </p:spTree>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EC21D0-761A-4526-BB68-77B358D0AA7A}" type="datetimeFigureOut">
              <a:rPr lang="en-US"/>
              <a:pPr>
                <a:defRPr/>
              </a:pPr>
              <a:t>12/24/2021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5A2239-43EE-45B9-8252-012983E5C027}" type="slidenum">
              <a:rPr lang="en-US"/>
              <a:pPr>
                <a:defRPr/>
              </a:pPr>
              <a:t>‹#›</a:t>
            </a:fld>
            <a:endParaRPr lang="en-US" dirty="0"/>
          </a:p>
        </p:txBody>
      </p:sp>
    </p:spTree>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FDE5EC-6A0C-4C17-A295-2456AF64E245}" type="datetimeFigureOut">
              <a:rPr lang="en-US"/>
              <a:pPr>
                <a:defRPr/>
              </a:pPr>
              <a:t>12/24/2021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4CC63E-6F95-47C7-8AB5-7D411D598947}" type="slidenum">
              <a:rPr lang="en-US"/>
              <a:pPr>
                <a:defRPr/>
              </a:pPr>
              <a:t>‹#›</a:t>
            </a:fld>
            <a:endParaRPr lang="en-US" dirty="0"/>
          </a:p>
        </p:txBody>
      </p:sp>
    </p:spTree>
  </p:cSld>
  <p:clrMapOvr>
    <a:masterClrMapping/>
  </p:clrMapOvr>
  <p:transition advClick="0"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862E086-C268-45CD-A71B-B6172C130298}" type="datetimeFigureOut">
              <a:rPr lang="en-US"/>
              <a:pPr>
                <a:defRPr/>
              </a:pPr>
              <a:t>12/24/2021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38D618-3049-41F9-A1ED-B2EFE0EC90B6}" type="slidenum">
              <a:rPr lang="en-US"/>
              <a:pPr>
                <a:defRPr/>
              </a:pPr>
              <a:t>‹#›</a:t>
            </a:fld>
            <a:endParaRPr lang="en-US" dirty="0"/>
          </a:p>
        </p:txBody>
      </p:sp>
    </p:spTree>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FD3EFEF-ECBC-4B81-BB2A-0F2D44F54084}" type="datetimeFigureOut">
              <a:rPr lang="en-US"/>
              <a:pPr>
                <a:defRPr/>
              </a:pPr>
              <a:t>12/24/2021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39DACA-CF1C-4E7C-8015-91CB9F447F25}" type="slidenum">
              <a:rPr lang="en-US"/>
              <a:pPr>
                <a:defRPr/>
              </a:pPr>
              <a:t>‹#›</a:t>
            </a:fld>
            <a:endParaRPr lang="en-US" dirty="0"/>
          </a:p>
        </p:txBody>
      </p:sp>
    </p:spTree>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6686730-6238-4E70-8C60-14A080624A56}" type="datetimeFigureOut">
              <a:rPr lang="en-US"/>
              <a:pPr>
                <a:defRPr/>
              </a:pPr>
              <a:t>12/24/2021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7178A5-627C-44AA-89A5-A3657B6E41A9}" type="slidenum">
              <a:rPr lang="en-US"/>
              <a:pPr>
                <a:defRPr/>
              </a:pPr>
              <a:t>‹#›</a:t>
            </a:fld>
            <a:endParaRPr lang="en-US" dirty="0"/>
          </a:p>
        </p:txBody>
      </p:sp>
    </p:spTree>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D224ABB-4E90-4989-BD4B-AF9995FEC5CA}" type="datetimeFigureOut">
              <a:rPr lang="en-US"/>
              <a:pPr>
                <a:defRPr/>
              </a:pPr>
              <a:t>12/24/2021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402ACF-3BFD-44C4-9449-B63544F1BC14}" type="slidenum">
              <a:rPr lang="en-US"/>
              <a:pPr>
                <a:defRPr/>
              </a:pPr>
              <a:t>‹#›</a:t>
            </a:fld>
            <a:endParaRPr lang="en-US" dirty="0"/>
          </a:p>
        </p:txBody>
      </p:sp>
    </p:spTree>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F905172-59D5-4A6D-9901-BBE4B1DB9074}" type="datetimeFigureOut">
              <a:rPr lang="en-US"/>
              <a:pPr>
                <a:defRPr/>
              </a:pPr>
              <a:t>12/24/2021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106A2A-5501-42B4-A918-1430CACAC109}" type="slidenum">
              <a:rPr lang="en-US"/>
              <a:pPr>
                <a:defRPr/>
              </a:pPr>
              <a:t>‹#›</a:t>
            </a:fld>
            <a:endParaRPr lang="en-US" dirty="0"/>
          </a:p>
        </p:txBody>
      </p:sp>
    </p:spTree>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8DEDA5C-469A-4976-96D8-FC3BC1165D56}" type="datetimeFigureOut">
              <a:rPr lang="en-US"/>
              <a:pPr>
                <a:defRPr/>
              </a:pPr>
              <a:t>12/24/2021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A5FB9E-7178-4B0A-BB78-91E27F198E33}" type="slidenum">
              <a:rPr lang="en-US"/>
              <a:pPr>
                <a:defRPr/>
              </a:pPr>
              <a:t>‹#›</a:t>
            </a:fld>
            <a:endParaRPr lang="en-US" dirty="0"/>
          </a:p>
        </p:txBody>
      </p:sp>
    </p:spTree>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4749053-FB8C-4DDA-9173-08F1F4031D31}" type="datetimeFigureOut">
              <a:rPr lang="en-US"/>
              <a:pPr>
                <a:defRPr/>
              </a:pPr>
              <a:t>12/24/2021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76239E-DD45-4FA6-BC0A-B931AF263C07}" type="slidenum">
              <a:rPr lang="en-US"/>
              <a:pPr>
                <a:defRPr/>
              </a:pPr>
              <a:t>‹#›</a:t>
            </a:fld>
            <a:endParaRPr lang="en-US" dirty="0"/>
          </a:p>
        </p:txBody>
      </p:sp>
    </p:spTree>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E16030C-D246-44CA-A154-6E3BC4F4E78C}" type="datetimeFigureOut">
              <a:rPr lang="en-US"/>
              <a:pPr>
                <a:defRPr/>
              </a:pPr>
              <a:t>12/24/2021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DF6C104-8B74-4E78-AFDC-C418295F6FE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3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diagramLayout" Target="../diagrams/layout4.xml"/><Relationship Id="rId12"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Data" Target="../diagrams/data4.xml"/><Relationship Id="rId11" Type="http://schemas.openxmlformats.org/officeDocument/2006/relationships/image" Target="../media/image12.jpeg"/><Relationship Id="rId5" Type="http://schemas.openxmlformats.org/officeDocument/2006/relationships/image" Target="../media/image4.png"/><Relationship Id="rId10" Type="http://schemas.microsoft.com/office/2007/relationships/diagramDrawing" Target="../diagrams/drawing4.xml"/><Relationship Id="rId4" Type="http://schemas.openxmlformats.org/officeDocument/2006/relationships/image" Target="../media/image11.jpeg"/><Relationship Id="rId9" Type="http://schemas.openxmlformats.org/officeDocument/2006/relationships/diagramColors" Target="../diagrams/colors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47.jpeg"/><Relationship Id="rId4" Type="http://schemas.openxmlformats.org/officeDocument/2006/relationships/diagramData" Target="../diagrams/data6.xml"/><Relationship Id="rId9"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8000" r="-18000"/>
          </a:stretch>
        </a:blipFill>
        <a:effectLst/>
      </p:bgPr>
    </p:bg>
    <p:spTree>
      <p:nvGrpSpPr>
        <p:cNvPr id="1" name=""/>
        <p:cNvGrpSpPr/>
        <p:nvPr/>
      </p:nvGrpSpPr>
      <p:grpSpPr>
        <a:xfrm>
          <a:off x="0" y="0"/>
          <a:ext cx="0" cy="0"/>
          <a:chOff x="0" y="0"/>
          <a:chExt cx="0" cy="0"/>
        </a:xfrm>
      </p:grpSpPr>
      <p:pic>
        <p:nvPicPr>
          <p:cNvPr id="13315" name="Picture 14" descr="backlable.png"/>
          <p:cNvPicPr>
            <a:picLocks noChangeAspect="1"/>
          </p:cNvPicPr>
          <p:nvPr/>
        </p:nvPicPr>
        <p:blipFill>
          <a:blip r:embed="rId4" cstate="print"/>
          <a:srcRect/>
          <a:stretch>
            <a:fillRect/>
          </a:stretch>
        </p:blipFill>
        <p:spPr bwMode="auto">
          <a:xfrm>
            <a:off x="0" y="6169483"/>
            <a:ext cx="9144000" cy="688517"/>
          </a:xfrm>
          <a:prstGeom prst="rect">
            <a:avLst/>
          </a:prstGeom>
          <a:solidFill>
            <a:schemeClr val="bg1"/>
          </a:solidFill>
          <a:ln w="9525">
            <a:noFill/>
            <a:miter lim="800000"/>
            <a:headEnd/>
            <a:tailEnd/>
          </a:ln>
        </p:spPr>
      </p:pic>
      <p:sp>
        <p:nvSpPr>
          <p:cNvPr id="13317" name="TextBox 14"/>
          <p:cNvSpPr txBox="1">
            <a:spLocks noChangeArrowheads="1"/>
          </p:cNvSpPr>
          <p:nvPr/>
        </p:nvSpPr>
        <p:spPr bwMode="auto">
          <a:xfrm>
            <a:off x="76200" y="6477000"/>
            <a:ext cx="3454400" cy="307975"/>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All India Institute of Speech and Hearing</a:t>
            </a:r>
            <a:endParaRPr lang="en-IN" sz="1400" dirty="0">
              <a:solidFill>
                <a:schemeClr val="bg1"/>
              </a:solidFill>
            </a:endParaRPr>
          </a:p>
        </p:txBody>
      </p:sp>
      <p:sp>
        <p:nvSpPr>
          <p:cNvPr id="13331"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2" name="Rectangle 1">
            <a:extLst>
              <a:ext uri="{FF2B5EF4-FFF2-40B4-BE49-F238E27FC236}">
                <a16:creationId xmlns:a16="http://schemas.microsoft.com/office/drawing/2014/main" id="{54EC8332-610D-425B-97D4-1EA57E08BF4C}"/>
              </a:ext>
            </a:extLst>
          </p:cNvPr>
          <p:cNvSpPr/>
          <p:nvPr/>
        </p:nvSpPr>
        <p:spPr>
          <a:xfrm>
            <a:off x="6282397" y="663975"/>
            <a:ext cx="2743200" cy="53498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IN" sz="3600" b="1" dirty="0">
                <a:latin typeface="Bahnschrift" panose="020B0502040204020203" pitchFamily="34" charset="0"/>
              </a:rPr>
              <a:t>Clinical Care</a:t>
            </a:r>
          </a:p>
        </p:txBody>
      </p:sp>
      <p:sp>
        <p:nvSpPr>
          <p:cNvPr id="3" name="Flowchart: Predefined Process 2">
            <a:extLst>
              <a:ext uri="{FF2B5EF4-FFF2-40B4-BE49-F238E27FC236}">
                <a16:creationId xmlns:a16="http://schemas.microsoft.com/office/drawing/2014/main" id="{2D6056DF-31AA-4363-9990-8E7FF1B32CC3}"/>
              </a:ext>
            </a:extLst>
          </p:cNvPr>
          <p:cNvSpPr/>
          <p:nvPr/>
        </p:nvSpPr>
        <p:spPr>
          <a:xfrm>
            <a:off x="8953" y="5105400"/>
            <a:ext cx="9020502" cy="1069417"/>
          </a:xfrm>
          <a:prstGeom prst="flowChartPredefinedProcess">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just"/>
            <a:r>
              <a:rPr lang="en-IN" dirty="0">
                <a:solidFill>
                  <a:schemeClr val="bg1"/>
                </a:solidFill>
                <a:latin typeface="Book Antiqua" panose="02040602050305030304" pitchFamily="18" charset="0"/>
              </a:rPr>
              <a:t>One of the most comprehensive Clinical Care Facility for assessment and rehabilitation of persons with communication disorders  in the World</a:t>
            </a:r>
          </a:p>
        </p:txBody>
      </p:sp>
      <p:pic>
        <p:nvPicPr>
          <p:cNvPr id="23" name="Picture 8" descr="patient registration png ಗೆ ಚಿತ್ರದ ಫಲಿತಾಂಶ">
            <a:extLst>
              <a:ext uri="{FF2B5EF4-FFF2-40B4-BE49-F238E27FC236}">
                <a16:creationId xmlns:a16="http://schemas.microsoft.com/office/drawing/2014/main" id="{85F5A8BD-76C0-4E5F-B71D-39F040A9D312}"/>
              </a:ext>
            </a:extLst>
          </p:cNvPr>
          <p:cNvPicPr>
            <a:picLocks noChangeAspect="1" noChangeArrowheads="1"/>
          </p:cNvPicPr>
          <p:nvPr/>
        </p:nvPicPr>
        <p:blipFill>
          <a:blip r:embed="rId5" cstate="print"/>
          <a:srcRect l="11765" t="10927" r="11765" b="12584"/>
          <a:stretch>
            <a:fillRect/>
          </a:stretch>
        </p:blipFill>
        <p:spPr bwMode="auto">
          <a:xfrm>
            <a:off x="2061113" y="4342419"/>
            <a:ext cx="571500" cy="615950"/>
          </a:xfrm>
          <a:prstGeom prst="rect">
            <a:avLst/>
          </a:prstGeom>
          <a:noFill/>
          <a:ln w="9525">
            <a:noFill/>
            <a:miter lim="800000"/>
            <a:headEnd/>
            <a:tailEnd/>
          </a:ln>
        </p:spPr>
      </p:pic>
      <p:sp>
        <p:nvSpPr>
          <p:cNvPr id="25" name="Rectangle 24">
            <a:extLst>
              <a:ext uri="{FF2B5EF4-FFF2-40B4-BE49-F238E27FC236}">
                <a16:creationId xmlns:a16="http://schemas.microsoft.com/office/drawing/2014/main" id="{51127243-FE9B-4FEA-8EAD-B27D65D7A7CC}"/>
              </a:ext>
            </a:extLst>
          </p:cNvPr>
          <p:cNvSpPr/>
          <p:nvPr/>
        </p:nvSpPr>
        <p:spPr>
          <a:xfrm>
            <a:off x="5563138" y="1813531"/>
            <a:ext cx="785812" cy="3143250"/>
          </a:xfrm>
          <a:prstGeom prst="rect">
            <a:avLst/>
          </a:prstGeom>
          <a:solidFill>
            <a:schemeClr val="accent5">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26" name="Rectangle 25">
            <a:extLst>
              <a:ext uri="{FF2B5EF4-FFF2-40B4-BE49-F238E27FC236}">
                <a16:creationId xmlns:a16="http://schemas.microsoft.com/office/drawing/2014/main" id="{9C963DB4-F63D-4567-9076-813BBB11080E}"/>
              </a:ext>
            </a:extLst>
          </p:cNvPr>
          <p:cNvSpPr/>
          <p:nvPr/>
        </p:nvSpPr>
        <p:spPr>
          <a:xfrm>
            <a:off x="5563138" y="1845281"/>
            <a:ext cx="785812" cy="285750"/>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400" dirty="0">
                <a:latin typeface="Book Antiqua" pitchFamily="18" charset="0"/>
              </a:rPr>
              <a:t>2019-20</a:t>
            </a:r>
          </a:p>
        </p:txBody>
      </p:sp>
      <p:sp>
        <p:nvSpPr>
          <p:cNvPr id="27" name="Oval 26">
            <a:extLst>
              <a:ext uri="{FF2B5EF4-FFF2-40B4-BE49-F238E27FC236}">
                <a16:creationId xmlns:a16="http://schemas.microsoft.com/office/drawing/2014/main" id="{CE9323C1-1B8B-4993-993D-BE3096825D55}"/>
              </a:ext>
            </a:extLst>
          </p:cNvPr>
          <p:cNvSpPr/>
          <p:nvPr/>
        </p:nvSpPr>
        <p:spPr>
          <a:xfrm>
            <a:off x="5563138" y="2242156"/>
            <a:ext cx="785812" cy="571500"/>
          </a:xfrm>
          <a:prstGeom prst="ellipse">
            <a:avLst/>
          </a:prstGeom>
          <a:ln w="1905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28" name="TextBox 34">
            <a:extLst>
              <a:ext uri="{FF2B5EF4-FFF2-40B4-BE49-F238E27FC236}">
                <a16:creationId xmlns:a16="http://schemas.microsoft.com/office/drawing/2014/main" id="{6FA03686-D491-4DE8-955C-6A1EFA007A1A}"/>
              </a:ext>
            </a:extLst>
          </p:cNvPr>
          <p:cNvSpPr txBox="1">
            <a:spLocks noChangeArrowheads="1"/>
          </p:cNvSpPr>
          <p:nvPr/>
        </p:nvSpPr>
        <p:spPr bwMode="auto">
          <a:xfrm>
            <a:off x="5563138" y="2334231"/>
            <a:ext cx="769763" cy="369332"/>
          </a:xfrm>
          <a:prstGeom prst="rect">
            <a:avLst/>
          </a:prstGeom>
          <a:noFill/>
          <a:ln w="9525">
            <a:noFill/>
            <a:miter lim="800000"/>
            <a:headEnd/>
            <a:tailEnd/>
          </a:ln>
        </p:spPr>
        <p:txBody>
          <a:bodyPr wrap="none">
            <a:spAutoFit/>
          </a:bodyPr>
          <a:lstStyle/>
          <a:p>
            <a:r>
              <a:rPr lang="en-US" dirty="0"/>
              <a:t>74002</a:t>
            </a:r>
          </a:p>
        </p:txBody>
      </p:sp>
      <p:pic>
        <p:nvPicPr>
          <p:cNvPr id="29" name="Picture 8" descr="patient registration png ಗೆ ಚಿತ್ರದ ಫಲಿತಾಂಶ">
            <a:extLst>
              <a:ext uri="{FF2B5EF4-FFF2-40B4-BE49-F238E27FC236}">
                <a16:creationId xmlns:a16="http://schemas.microsoft.com/office/drawing/2014/main" id="{554247D5-7EC8-4793-920B-629D4336A3F4}"/>
              </a:ext>
            </a:extLst>
          </p:cNvPr>
          <p:cNvPicPr>
            <a:picLocks noChangeAspect="1" noChangeArrowheads="1"/>
          </p:cNvPicPr>
          <p:nvPr/>
        </p:nvPicPr>
        <p:blipFill>
          <a:blip r:embed="rId5" cstate="print"/>
          <a:srcRect l="11765" t="10927" r="11765" b="12584"/>
          <a:stretch>
            <a:fillRect/>
          </a:stretch>
        </p:blipFill>
        <p:spPr bwMode="auto">
          <a:xfrm>
            <a:off x="5710897" y="4037302"/>
            <a:ext cx="571500" cy="615950"/>
          </a:xfrm>
          <a:prstGeom prst="rect">
            <a:avLst/>
          </a:prstGeom>
          <a:noFill/>
          <a:ln w="9525">
            <a:noFill/>
            <a:miter lim="800000"/>
            <a:headEnd/>
            <a:tailEnd/>
          </a:ln>
        </p:spPr>
      </p:pic>
      <p:sp>
        <p:nvSpPr>
          <p:cNvPr id="30" name="Rectangle 29">
            <a:extLst>
              <a:ext uri="{FF2B5EF4-FFF2-40B4-BE49-F238E27FC236}">
                <a16:creationId xmlns:a16="http://schemas.microsoft.com/office/drawing/2014/main" id="{BF48C22D-F6CD-4876-ADAC-D17201BB64F9}"/>
              </a:ext>
            </a:extLst>
          </p:cNvPr>
          <p:cNvSpPr/>
          <p:nvPr/>
        </p:nvSpPr>
        <p:spPr>
          <a:xfrm>
            <a:off x="4299890" y="2101414"/>
            <a:ext cx="785813" cy="2857500"/>
          </a:xfrm>
          <a:prstGeom prst="rect">
            <a:avLst/>
          </a:prstGeom>
          <a:solidFill>
            <a:schemeClr val="accent4">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31" name="Rectangle 30">
            <a:extLst>
              <a:ext uri="{FF2B5EF4-FFF2-40B4-BE49-F238E27FC236}">
                <a16:creationId xmlns:a16="http://schemas.microsoft.com/office/drawing/2014/main" id="{587A5DC2-6BDA-4A21-A9C4-5B26FAC9502A}"/>
              </a:ext>
            </a:extLst>
          </p:cNvPr>
          <p:cNvSpPr/>
          <p:nvPr/>
        </p:nvSpPr>
        <p:spPr>
          <a:xfrm>
            <a:off x="4288375" y="1818964"/>
            <a:ext cx="785813" cy="285750"/>
          </a:xfrm>
          <a:prstGeom prst="rect">
            <a:avLst/>
          </a:prstGeom>
          <a:solidFill>
            <a:schemeClr val="accent4">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400" dirty="0">
                <a:latin typeface="Book Antiqua" pitchFamily="18" charset="0"/>
              </a:rPr>
              <a:t>2018-19</a:t>
            </a:r>
          </a:p>
        </p:txBody>
      </p:sp>
      <p:sp>
        <p:nvSpPr>
          <p:cNvPr id="32" name="Oval 31">
            <a:extLst>
              <a:ext uri="{FF2B5EF4-FFF2-40B4-BE49-F238E27FC236}">
                <a16:creationId xmlns:a16="http://schemas.microsoft.com/office/drawing/2014/main" id="{61695592-8062-483B-9843-C17934BD549A}"/>
              </a:ext>
            </a:extLst>
          </p:cNvPr>
          <p:cNvSpPr/>
          <p:nvPr/>
        </p:nvSpPr>
        <p:spPr>
          <a:xfrm>
            <a:off x="4281499" y="2233147"/>
            <a:ext cx="785813" cy="571500"/>
          </a:xfrm>
          <a:prstGeom prst="ellipse">
            <a:avLst/>
          </a:prstGeom>
          <a:ln w="1905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33" name="TextBox 29">
            <a:extLst>
              <a:ext uri="{FF2B5EF4-FFF2-40B4-BE49-F238E27FC236}">
                <a16:creationId xmlns:a16="http://schemas.microsoft.com/office/drawing/2014/main" id="{2A011A86-8FF5-4A09-BE99-1DA9E4ED2CF9}"/>
              </a:ext>
            </a:extLst>
          </p:cNvPr>
          <p:cNvSpPr txBox="1">
            <a:spLocks noChangeArrowheads="1"/>
          </p:cNvSpPr>
          <p:nvPr/>
        </p:nvSpPr>
        <p:spPr bwMode="auto">
          <a:xfrm>
            <a:off x="4307914" y="2318849"/>
            <a:ext cx="769763" cy="369332"/>
          </a:xfrm>
          <a:prstGeom prst="rect">
            <a:avLst/>
          </a:prstGeom>
          <a:noFill/>
          <a:ln w="9525">
            <a:noFill/>
            <a:miter lim="800000"/>
            <a:headEnd/>
            <a:tailEnd/>
          </a:ln>
        </p:spPr>
        <p:txBody>
          <a:bodyPr wrap="none">
            <a:spAutoFit/>
          </a:bodyPr>
          <a:lstStyle/>
          <a:p>
            <a:r>
              <a:rPr lang="en-US" dirty="0"/>
              <a:t>73909</a:t>
            </a:r>
          </a:p>
        </p:txBody>
      </p:sp>
      <p:pic>
        <p:nvPicPr>
          <p:cNvPr id="34" name="Picture 8" descr="patient registration png ಗೆ ಚಿತ್ರದ ಫಲಿತಾಂಶ">
            <a:extLst>
              <a:ext uri="{FF2B5EF4-FFF2-40B4-BE49-F238E27FC236}">
                <a16:creationId xmlns:a16="http://schemas.microsoft.com/office/drawing/2014/main" id="{A6FBF709-FE2E-4D7B-9C72-3AF1EE423B1F}"/>
              </a:ext>
            </a:extLst>
          </p:cNvPr>
          <p:cNvPicPr>
            <a:picLocks noChangeAspect="1" noChangeArrowheads="1"/>
          </p:cNvPicPr>
          <p:nvPr/>
        </p:nvPicPr>
        <p:blipFill>
          <a:blip r:embed="rId5" cstate="print"/>
          <a:srcRect l="11765" t="10927" r="11765" b="12584"/>
          <a:stretch>
            <a:fillRect/>
          </a:stretch>
        </p:blipFill>
        <p:spPr bwMode="auto">
          <a:xfrm>
            <a:off x="4407045" y="4073089"/>
            <a:ext cx="571500" cy="615950"/>
          </a:xfrm>
          <a:prstGeom prst="rect">
            <a:avLst/>
          </a:prstGeom>
          <a:noFill/>
          <a:ln w="9525">
            <a:noFill/>
            <a:miter lim="800000"/>
            <a:headEnd/>
            <a:tailEnd/>
          </a:ln>
        </p:spPr>
      </p:pic>
      <p:sp>
        <p:nvSpPr>
          <p:cNvPr id="35" name="Rectangle 34">
            <a:extLst>
              <a:ext uri="{FF2B5EF4-FFF2-40B4-BE49-F238E27FC236}">
                <a16:creationId xmlns:a16="http://schemas.microsoft.com/office/drawing/2014/main" id="{1A3B9C0F-A24D-4CC2-8FD1-3359471A2835}"/>
              </a:ext>
            </a:extLst>
          </p:cNvPr>
          <p:cNvSpPr/>
          <p:nvPr/>
        </p:nvSpPr>
        <p:spPr>
          <a:xfrm>
            <a:off x="3126231" y="2233228"/>
            <a:ext cx="785812" cy="2795972"/>
          </a:xfrm>
          <a:prstGeom prst="rect">
            <a:avLst/>
          </a:prstGeom>
          <a:solidFill>
            <a:schemeClr val="accent2">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36" name="Rectangle 35">
            <a:extLst>
              <a:ext uri="{FF2B5EF4-FFF2-40B4-BE49-F238E27FC236}">
                <a16:creationId xmlns:a16="http://schemas.microsoft.com/office/drawing/2014/main" id="{271A9E21-C29D-475B-AA16-9A09664CB184}"/>
              </a:ext>
            </a:extLst>
          </p:cNvPr>
          <p:cNvSpPr/>
          <p:nvPr/>
        </p:nvSpPr>
        <p:spPr>
          <a:xfrm>
            <a:off x="3082535" y="1856758"/>
            <a:ext cx="785812" cy="28575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400" dirty="0">
                <a:latin typeface="Book Antiqua" pitchFamily="18" charset="0"/>
              </a:rPr>
              <a:t>2017-18</a:t>
            </a:r>
          </a:p>
        </p:txBody>
      </p:sp>
      <p:pic>
        <p:nvPicPr>
          <p:cNvPr id="37" name="Picture 8" descr="patient registration png ಗೆ ಚಿತ್ರದ ಫಲಿತಾಂಶ">
            <a:extLst>
              <a:ext uri="{FF2B5EF4-FFF2-40B4-BE49-F238E27FC236}">
                <a16:creationId xmlns:a16="http://schemas.microsoft.com/office/drawing/2014/main" id="{2314398F-39A6-4840-A417-BD72C558A02B}"/>
              </a:ext>
            </a:extLst>
          </p:cNvPr>
          <p:cNvPicPr>
            <a:picLocks noChangeAspect="1" noChangeArrowheads="1"/>
          </p:cNvPicPr>
          <p:nvPr/>
        </p:nvPicPr>
        <p:blipFill>
          <a:blip r:embed="rId5" cstate="print"/>
          <a:srcRect l="11765" t="10927" r="11765" b="12584"/>
          <a:stretch>
            <a:fillRect/>
          </a:stretch>
        </p:blipFill>
        <p:spPr bwMode="auto">
          <a:xfrm>
            <a:off x="3233387" y="4088678"/>
            <a:ext cx="571500" cy="614363"/>
          </a:xfrm>
          <a:prstGeom prst="rect">
            <a:avLst/>
          </a:prstGeom>
          <a:noFill/>
          <a:ln w="9525">
            <a:noFill/>
            <a:miter lim="800000"/>
            <a:headEnd/>
            <a:tailEnd/>
          </a:ln>
        </p:spPr>
      </p:pic>
      <p:sp>
        <p:nvSpPr>
          <p:cNvPr id="39" name="Oval 38">
            <a:extLst>
              <a:ext uri="{FF2B5EF4-FFF2-40B4-BE49-F238E27FC236}">
                <a16:creationId xmlns:a16="http://schemas.microsoft.com/office/drawing/2014/main" id="{9FDCE792-2650-4FEE-B654-9B5BC42F8F95}"/>
              </a:ext>
            </a:extLst>
          </p:cNvPr>
          <p:cNvSpPr/>
          <p:nvPr/>
        </p:nvSpPr>
        <p:spPr>
          <a:xfrm>
            <a:off x="3100025" y="2575994"/>
            <a:ext cx="785812" cy="571500"/>
          </a:xfrm>
          <a:prstGeom prst="ellipse">
            <a:avLst/>
          </a:prstGeom>
          <a:ln w="1905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40" name="TextBox 25">
            <a:extLst>
              <a:ext uri="{FF2B5EF4-FFF2-40B4-BE49-F238E27FC236}">
                <a16:creationId xmlns:a16="http://schemas.microsoft.com/office/drawing/2014/main" id="{3A60ED4C-EFEB-464A-A76B-0268E177EC70}"/>
              </a:ext>
            </a:extLst>
          </p:cNvPr>
          <p:cNvSpPr txBox="1">
            <a:spLocks noChangeArrowheads="1"/>
          </p:cNvSpPr>
          <p:nvPr/>
        </p:nvSpPr>
        <p:spPr bwMode="auto">
          <a:xfrm>
            <a:off x="3100025" y="2658544"/>
            <a:ext cx="769763" cy="369332"/>
          </a:xfrm>
          <a:prstGeom prst="rect">
            <a:avLst/>
          </a:prstGeom>
          <a:noFill/>
          <a:ln w="9525">
            <a:noFill/>
            <a:miter lim="800000"/>
            <a:headEnd/>
            <a:tailEnd/>
          </a:ln>
        </p:spPr>
        <p:txBody>
          <a:bodyPr wrap="none">
            <a:spAutoFit/>
          </a:bodyPr>
          <a:lstStyle/>
          <a:p>
            <a:r>
              <a:rPr lang="en-US" dirty="0"/>
              <a:t>72419</a:t>
            </a:r>
          </a:p>
        </p:txBody>
      </p:sp>
      <p:sp>
        <p:nvSpPr>
          <p:cNvPr id="44" name="Rectangle 43">
            <a:extLst>
              <a:ext uri="{FF2B5EF4-FFF2-40B4-BE49-F238E27FC236}">
                <a16:creationId xmlns:a16="http://schemas.microsoft.com/office/drawing/2014/main" id="{ACED4B88-870A-4E93-A4A3-CC37DD1E2497}"/>
              </a:ext>
            </a:extLst>
          </p:cNvPr>
          <p:cNvSpPr/>
          <p:nvPr/>
        </p:nvSpPr>
        <p:spPr>
          <a:xfrm>
            <a:off x="1981200" y="2777936"/>
            <a:ext cx="785813" cy="2251263"/>
          </a:xfrm>
          <a:prstGeom prst="rect">
            <a:avLst/>
          </a:prstGeom>
          <a:solidFill>
            <a:schemeClr val="bg2">
              <a:lumMod val="90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45" name="Rectangle 44">
            <a:extLst>
              <a:ext uri="{FF2B5EF4-FFF2-40B4-BE49-F238E27FC236}">
                <a16:creationId xmlns:a16="http://schemas.microsoft.com/office/drawing/2014/main" id="{5672980C-CE13-47BE-9F39-3033F6801F23}"/>
              </a:ext>
            </a:extLst>
          </p:cNvPr>
          <p:cNvSpPr/>
          <p:nvPr/>
        </p:nvSpPr>
        <p:spPr>
          <a:xfrm>
            <a:off x="1985748" y="2457250"/>
            <a:ext cx="785813" cy="285750"/>
          </a:xfrm>
          <a:prstGeom prst="rect">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1400" dirty="0">
                <a:latin typeface="Book Antiqua" pitchFamily="18" charset="0"/>
              </a:rPr>
              <a:t>2016-17</a:t>
            </a:r>
          </a:p>
        </p:txBody>
      </p:sp>
      <p:pic>
        <p:nvPicPr>
          <p:cNvPr id="46" name="Picture 8" descr="patient registration png ಗೆ ಚಿತ್ರದ ಫಲಿತಾಂಶ">
            <a:extLst>
              <a:ext uri="{FF2B5EF4-FFF2-40B4-BE49-F238E27FC236}">
                <a16:creationId xmlns:a16="http://schemas.microsoft.com/office/drawing/2014/main" id="{E31ED1FA-1BFC-4579-B134-0EC73C79176A}"/>
              </a:ext>
            </a:extLst>
          </p:cNvPr>
          <p:cNvPicPr>
            <a:picLocks noChangeAspect="1" noChangeArrowheads="1"/>
          </p:cNvPicPr>
          <p:nvPr/>
        </p:nvPicPr>
        <p:blipFill>
          <a:blip r:embed="rId5" cstate="print"/>
          <a:srcRect l="11765" t="10927" r="11765" b="12584"/>
          <a:stretch>
            <a:fillRect/>
          </a:stretch>
        </p:blipFill>
        <p:spPr bwMode="auto">
          <a:xfrm>
            <a:off x="2050915" y="4121114"/>
            <a:ext cx="571500" cy="615950"/>
          </a:xfrm>
          <a:prstGeom prst="rect">
            <a:avLst/>
          </a:prstGeom>
          <a:noFill/>
          <a:ln w="9525">
            <a:noFill/>
            <a:miter lim="800000"/>
            <a:headEnd/>
            <a:tailEnd/>
          </a:ln>
        </p:spPr>
      </p:pic>
      <p:sp>
        <p:nvSpPr>
          <p:cNvPr id="47" name="Oval 46">
            <a:extLst>
              <a:ext uri="{FF2B5EF4-FFF2-40B4-BE49-F238E27FC236}">
                <a16:creationId xmlns:a16="http://schemas.microsoft.com/office/drawing/2014/main" id="{3E5CA31B-F032-4C39-A8D0-DA19BAC7925E}"/>
              </a:ext>
            </a:extLst>
          </p:cNvPr>
          <p:cNvSpPr/>
          <p:nvPr/>
        </p:nvSpPr>
        <p:spPr>
          <a:xfrm>
            <a:off x="1999591" y="3285027"/>
            <a:ext cx="785813" cy="571500"/>
          </a:xfrm>
          <a:prstGeom prst="ellipse">
            <a:avLst/>
          </a:prstGeom>
          <a:ln w="1905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48" name="TextBox 20">
            <a:extLst>
              <a:ext uri="{FF2B5EF4-FFF2-40B4-BE49-F238E27FC236}">
                <a16:creationId xmlns:a16="http://schemas.microsoft.com/office/drawing/2014/main" id="{DC3848D2-3BB1-4EB9-9751-C9D922571BAC}"/>
              </a:ext>
            </a:extLst>
          </p:cNvPr>
          <p:cNvSpPr txBox="1">
            <a:spLocks noChangeArrowheads="1"/>
          </p:cNvSpPr>
          <p:nvPr/>
        </p:nvSpPr>
        <p:spPr bwMode="auto">
          <a:xfrm>
            <a:off x="2034032" y="3378650"/>
            <a:ext cx="769763" cy="369332"/>
          </a:xfrm>
          <a:prstGeom prst="rect">
            <a:avLst/>
          </a:prstGeom>
          <a:noFill/>
          <a:ln w="9525">
            <a:noFill/>
            <a:miter lim="800000"/>
            <a:headEnd/>
            <a:tailEnd/>
          </a:ln>
        </p:spPr>
        <p:txBody>
          <a:bodyPr wrap="none">
            <a:spAutoFit/>
          </a:bodyPr>
          <a:lstStyle/>
          <a:p>
            <a:r>
              <a:rPr lang="en-US" dirty="0"/>
              <a:t>69490</a:t>
            </a:r>
          </a:p>
        </p:txBody>
      </p:sp>
      <p:pic>
        <p:nvPicPr>
          <p:cNvPr id="38" name="Picture 14" descr="backlable.png"/>
          <p:cNvPicPr>
            <a:picLocks noChangeAspect="1"/>
          </p:cNvPicPr>
          <p:nvPr/>
        </p:nvPicPr>
        <p:blipFill>
          <a:blip r:embed="rId6" cstate="print"/>
          <a:srcRect/>
          <a:stretch>
            <a:fillRect/>
          </a:stretch>
        </p:blipFill>
        <p:spPr bwMode="auto">
          <a:xfrm>
            <a:off x="0" y="0"/>
            <a:ext cx="9144000" cy="533400"/>
          </a:xfrm>
          <a:prstGeom prst="rect">
            <a:avLst/>
          </a:prstGeom>
          <a:noFill/>
          <a:ln w="9525">
            <a:noFill/>
            <a:miter lim="800000"/>
            <a:headEnd/>
            <a:tailEnd/>
          </a:ln>
        </p:spPr>
      </p:pic>
    </p:spTree>
    <p:extLst>
      <p:ext uri="{BB962C8B-B14F-4D97-AF65-F5344CB8AC3E}">
        <p14:creationId xmlns:p14="http://schemas.microsoft.com/office/powerpoint/2010/main" val="139505292"/>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4" descr="backlable.png"/>
          <p:cNvPicPr>
            <a:picLocks noChangeAspect="1"/>
          </p:cNvPicPr>
          <p:nvPr/>
        </p:nvPicPr>
        <p:blipFill>
          <a:blip r:embed="rId3" cstate="print"/>
          <a:srcRect/>
          <a:stretch>
            <a:fillRect/>
          </a:stretch>
        </p:blipFill>
        <p:spPr bwMode="auto">
          <a:xfrm>
            <a:off x="0" y="6172200"/>
            <a:ext cx="9144000" cy="685800"/>
          </a:xfrm>
          <a:prstGeom prst="rect">
            <a:avLst/>
          </a:prstGeom>
          <a:noFill/>
          <a:ln w="9525">
            <a:noFill/>
            <a:miter lim="800000"/>
            <a:headEnd/>
            <a:tailEnd/>
          </a:ln>
        </p:spPr>
      </p:pic>
      <p:sp>
        <p:nvSpPr>
          <p:cNvPr id="56323"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56324" name="TextBox 6"/>
          <p:cNvSpPr txBox="1">
            <a:spLocks noChangeArrowheads="1"/>
          </p:cNvSpPr>
          <p:nvPr/>
        </p:nvSpPr>
        <p:spPr bwMode="auto">
          <a:xfrm>
            <a:off x="305161" y="460581"/>
            <a:ext cx="4191000" cy="461963"/>
          </a:xfrm>
          <a:prstGeom prst="rect">
            <a:avLst/>
          </a:prstGeom>
          <a:noFill/>
          <a:ln w="9525">
            <a:noFill/>
            <a:miter lim="800000"/>
            <a:headEnd/>
            <a:tailEnd/>
          </a:ln>
        </p:spPr>
        <p:txBody>
          <a:bodyPr>
            <a:spAutoFit/>
          </a:bodyPr>
          <a:lstStyle/>
          <a:p>
            <a:pPr eaLnBrk="0" hangingPunct="0"/>
            <a:r>
              <a:rPr lang="en-US" sz="2400" b="1" dirty="0">
                <a:solidFill>
                  <a:srgbClr val="C00000"/>
                </a:solidFill>
                <a:latin typeface="Book Antiqua" pitchFamily="18" charset="0"/>
              </a:rPr>
              <a:t>Special Education Services</a:t>
            </a:r>
          </a:p>
        </p:txBody>
      </p:sp>
      <p:sp>
        <p:nvSpPr>
          <p:cNvPr id="9" name="Content Placeholder 2"/>
          <p:cNvSpPr txBox="1">
            <a:spLocks/>
          </p:cNvSpPr>
          <p:nvPr/>
        </p:nvSpPr>
        <p:spPr>
          <a:xfrm>
            <a:off x="381000" y="1219200"/>
            <a:ext cx="4038600" cy="2581278"/>
          </a:xfrm>
          <a:prstGeom prst="rect">
            <a:avLst/>
          </a:prstGeom>
        </p:spPr>
        <p:txBody>
          <a:bodyPr>
            <a:normAutofit/>
          </a:bodyPr>
          <a:lstStyle/>
          <a:p>
            <a:pPr algn="just" eaLnBrk="0" hangingPunct="0">
              <a:lnSpc>
                <a:spcPct val="160000"/>
              </a:lnSpc>
              <a:spcBef>
                <a:spcPts val="0"/>
              </a:spcBef>
              <a:spcAft>
                <a:spcPts val="0"/>
              </a:spcAft>
              <a:buFont typeface="Arial" pitchFamily="34" charset="0"/>
              <a:buNone/>
              <a:defRPr/>
            </a:pPr>
            <a:endParaRPr lang="en-US" sz="2000" dirty="0">
              <a:latin typeface="Book Antiqua" pitchFamily="18" charset="0"/>
            </a:endParaRPr>
          </a:p>
        </p:txBody>
      </p:sp>
      <p:pic>
        <p:nvPicPr>
          <p:cNvPr id="56342" name="Picture 2" descr="I:\Annual Report 2016-17\All Chapture Photos\Clinic\DSC_1408.JPG"/>
          <p:cNvPicPr>
            <a:picLocks noChangeAspect="1" noChangeArrowheads="1"/>
          </p:cNvPicPr>
          <p:nvPr/>
        </p:nvPicPr>
        <p:blipFill>
          <a:blip r:embed="rId4" cstate="print"/>
          <a:srcRect l="6107" t="21776" r="3645" b="15315"/>
          <a:stretch>
            <a:fillRect/>
          </a:stretch>
        </p:blipFill>
        <p:spPr bwMode="auto">
          <a:xfrm>
            <a:off x="152400" y="4038600"/>
            <a:ext cx="2438400" cy="1371600"/>
          </a:xfrm>
          <a:prstGeom prst="rect">
            <a:avLst/>
          </a:prstGeom>
          <a:noFill/>
          <a:ln w="9525">
            <a:noFill/>
            <a:miter lim="800000"/>
            <a:headEnd/>
            <a:tailEnd/>
          </a:ln>
        </p:spPr>
      </p:pic>
      <p:sp>
        <p:nvSpPr>
          <p:cNvPr id="26" name="Rectangle 25"/>
          <p:cNvSpPr/>
          <p:nvPr/>
        </p:nvSpPr>
        <p:spPr>
          <a:xfrm flipV="1">
            <a:off x="266700" y="890100"/>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56345" name="Picture 14" descr="backlable.png"/>
          <p:cNvPicPr>
            <a:picLocks noChangeAspect="1"/>
          </p:cNvPicPr>
          <p:nvPr/>
        </p:nvPicPr>
        <p:blipFill>
          <a:blip r:embed="rId5" cstate="print"/>
          <a:srcRect/>
          <a:stretch>
            <a:fillRect/>
          </a:stretch>
        </p:blipFill>
        <p:spPr bwMode="auto">
          <a:xfrm>
            <a:off x="0" y="0"/>
            <a:ext cx="9144000" cy="533400"/>
          </a:xfrm>
          <a:prstGeom prst="rect">
            <a:avLst/>
          </a:prstGeom>
          <a:noFill/>
          <a:ln w="9525">
            <a:noFill/>
            <a:miter lim="800000"/>
            <a:headEnd/>
            <a:tailEnd/>
          </a:ln>
        </p:spPr>
      </p:pic>
      <p:sp>
        <p:nvSpPr>
          <p:cNvPr id="30" name="Round Diagonal Corner Rectangle 29"/>
          <p:cNvSpPr/>
          <p:nvPr/>
        </p:nvSpPr>
        <p:spPr>
          <a:xfrm rot="5400000">
            <a:off x="7200900" y="1409700"/>
            <a:ext cx="32004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1" name="Round Diagonal Corner Rectangle 30"/>
          <p:cNvSpPr/>
          <p:nvPr/>
        </p:nvSpPr>
        <p:spPr>
          <a:xfrm rot="5400000">
            <a:off x="7277100" y="1600200"/>
            <a:ext cx="32004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6348" name="TextBox 6"/>
          <p:cNvSpPr txBox="1">
            <a:spLocks noChangeArrowheads="1"/>
          </p:cNvSpPr>
          <p:nvPr/>
        </p:nvSpPr>
        <p:spPr bwMode="auto">
          <a:xfrm rot="-5400000">
            <a:off x="7439025" y="1857375"/>
            <a:ext cx="2895600" cy="400050"/>
          </a:xfrm>
          <a:prstGeom prst="rect">
            <a:avLst/>
          </a:prstGeom>
          <a:noFill/>
          <a:ln w="9525">
            <a:noFill/>
            <a:miter lim="800000"/>
            <a:headEnd/>
            <a:tailEnd/>
          </a:ln>
        </p:spPr>
        <p:txBody>
          <a:bodyPr wrap="square">
            <a:spAutoFit/>
          </a:bodyPr>
          <a:lstStyle/>
          <a:p>
            <a:pPr algn="ctr"/>
            <a:r>
              <a:rPr lang="en-US" sz="2000" b="1" dirty="0">
                <a:latin typeface="Titillium Web"/>
              </a:rPr>
              <a:t>Clinical Highlights</a:t>
            </a:r>
          </a:p>
        </p:txBody>
      </p:sp>
      <p:sp>
        <p:nvSpPr>
          <p:cNvPr id="56349"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3" name="Flowchart: Multidocument 2">
            <a:extLst>
              <a:ext uri="{FF2B5EF4-FFF2-40B4-BE49-F238E27FC236}">
                <a16:creationId xmlns:a16="http://schemas.microsoft.com/office/drawing/2014/main" id="{49EBF4E1-6ACA-437D-A4EB-57B1E64F7EF1}"/>
              </a:ext>
            </a:extLst>
          </p:cNvPr>
          <p:cNvSpPr/>
          <p:nvPr/>
        </p:nvSpPr>
        <p:spPr>
          <a:xfrm>
            <a:off x="768004" y="1053971"/>
            <a:ext cx="2946298" cy="685800"/>
          </a:xfrm>
          <a:prstGeom prst="flowChartMultidocumen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00" dirty="0">
                <a:latin typeface="Book Antiqua" pitchFamily="18" charset="0"/>
              </a:rPr>
              <a:t>Special Education Assessment</a:t>
            </a:r>
            <a:endParaRPr lang="en-IN" dirty="0"/>
          </a:p>
        </p:txBody>
      </p:sp>
      <p:sp>
        <p:nvSpPr>
          <p:cNvPr id="35" name="Flowchart: Multidocument 34">
            <a:extLst>
              <a:ext uri="{FF2B5EF4-FFF2-40B4-BE49-F238E27FC236}">
                <a16:creationId xmlns:a16="http://schemas.microsoft.com/office/drawing/2014/main" id="{A0C8598C-DB1B-4029-A983-BDEBAFCF93F5}"/>
              </a:ext>
            </a:extLst>
          </p:cNvPr>
          <p:cNvSpPr/>
          <p:nvPr/>
        </p:nvSpPr>
        <p:spPr>
          <a:xfrm>
            <a:off x="4197004" y="1053971"/>
            <a:ext cx="3216376" cy="685800"/>
          </a:xfrm>
          <a:prstGeom prst="flowChartMultidocument">
            <a:avLst/>
          </a:prstGeom>
          <a:ln/>
        </p:spPr>
        <p:style>
          <a:lnRef idx="1">
            <a:schemeClr val="accent2"/>
          </a:lnRef>
          <a:fillRef idx="3">
            <a:schemeClr val="accent2"/>
          </a:fillRef>
          <a:effectRef idx="2">
            <a:schemeClr val="accent2"/>
          </a:effectRef>
          <a:fontRef idx="minor">
            <a:schemeClr val="lt1"/>
          </a:fontRef>
        </p:style>
        <p:txBody>
          <a:bodyPr rtlCol="0" anchor="ctr"/>
          <a:lstStyle/>
          <a:p>
            <a:pPr eaLnBrk="0" hangingPunct="0">
              <a:lnSpc>
                <a:spcPct val="160000"/>
              </a:lnSpc>
              <a:spcBef>
                <a:spcPts val="0"/>
              </a:spcBef>
              <a:spcAft>
                <a:spcPts val="0"/>
              </a:spcAft>
              <a:buFont typeface="Arial" pitchFamily="34" charset="0"/>
              <a:buNone/>
              <a:defRPr/>
            </a:pPr>
            <a:r>
              <a:rPr lang="en-US" sz="1800" dirty="0">
                <a:latin typeface="Book Antiqua" pitchFamily="18" charset="0"/>
              </a:rPr>
              <a:t>Parent Infant </a:t>
            </a:r>
            <a:r>
              <a:rPr lang="en-US" sz="1800" dirty="0" err="1">
                <a:latin typeface="Book Antiqua" pitchFamily="18" charset="0"/>
              </a:rPr>
              <a:t>Programme</a:t>
            </a:r>
            <a:r>
              <a:rPr lang="en-US" sz="1800" dirty="0">
                <a:latin typeface="Book Antiqua" pitchFamily="18" charset="0"/>
              </a:rPr>
              <a:t> </a:t>
            </a:r>
          </a:p>
        </p:txBody>
      </p:sp>
      <p:sp>
        <p:nvSpPr>
          <p:cNvPr id="36" name="Flowchart: Multidocument 35">
            <a:extLst>
              <a:ext uri="{FF2B5EF4-FFF2-40B4-BE49-F238E27FC236}">
                <a16:creationId xmlns:a16="http://schemas.microsoft.com/office/drawing/2014/main" id="{B21A99D6-D154-47A8-B47E-1872D5850C45}"/>
              </a:ext>
            </a:extLst>
          </p:cNvPr>
          <p:cNvSpPr/>
          <p:nvPr/>
        </p:nvSpPr>
        <p:spPr>
          <a:xfrm>
            <a:off x="609600" y="2819400"/>
            <a:ext cx="3216376" cy="685800"/>
          </a:xfrm>
          <a:prstGeom prst="flowChartMultidocument">
            <a:avLst/>
          </a:prstGeom>
          <a:ln/>
        </p:spPr>
        <p:style>
          <a:lnRef idx="1">
            <a:schemeClr val="accent4"/>
          </a:lnRef>
          <a:fillRef idx="3">
            <a:schemeClr val="accent4"/>
          </a:fillRef>
          <a:effectRef idx="2">
            <a:schemeClr val="accent4"/>
          </a:effectRef>
          <a:fontRef idx="minor">
            <a:schemeClr val="lt1"/>
          </a:fontRef>
        </p:style>
        <p:txBody>
          <a:bodyPr rtlCol="0" anchor="ctr"/>
          <a:lstStyle/>
          <a:p>
            <a:pPr algn="just" eaLnBrk="0" hangingPunct="0">
              <a:lnSpc>
                <a:spcPct val="160000"/>
              </a:lnSpc>
              <a:spcBef>
                <a:spcPts val="0"/>
              </a:spcBef>
              <a:spcAft>
                <a:spcPts val="0"/>
              </a:spcAft>
              <a:buFont typeface="Arial" pitchFamily="34" charset="0"/>
              <a:buNone/>
              <a:defRPr/>
            </a:pPr>
            <a:r>
              <a:rPr lang="en-US" sz="1800" dirty="0">
                <a:latin typeface="Book Antiqua" pitchFamily="18" charset="0"/>
              </a:rPr>
              <a:t>Parent Empowerment</a:t>
            </a:r>
          </a:p>
        </p:txBody>
      </p:sp>
      <p:sp>
        <p:nvSpPr>
          <p:cNvPr id="37" name="Flowchart: Multidocument 36">
            <a:extLst>
              <a:ext uri="{FF2B5EF4-FFF2-40B4-BE49-F238E27FC236}">
                <a16:creationId xmlns:a16="http://schemas.microsoft.com/office/drawing/2014/main" id="{C3F37C1C-D1CD-4F69-8164-8B89F94944E5}"/>
              </a:ext>
            </a:extLst>
          </p:cNvPr>
          <p:cNvSpPr/>
          <p:nvPr/>
        </p:nvSpPr>
        <p:spPr>
          <a:xfrm>
            <a:off x="2438400" y="1905000"/>
            <a:ext cx="3216376" cy="685800"/>
          </a:xfrm>
          <a:prstGeom prst="flowChartMultidocument">
            <a:avLst/>
          </a:prstGeom>
          <a:ln/>
        </p:spPr>
        <p:style>
          <a:lnRef idx="1">
            <a:schemeClr val="accent6"/>
          </a:lnRef>
          <a:fillRef idx="3">
            <a:schemeClr val="accent6"/>
          </a:fillRef>
          <a:effectRef idx="2">
            <a:schemeClr val="accent6"/>
          </a:effectRef>
          <a:fontRef idx="minor">
            <a:schemeClr val="lt1"/>
          </a:fontRef>
        </p:style>
        <p:txBody>
          <a:bodyPr rtlCol="0" anchor="ctr"/>
          <a:lstStyle/>
          <a:p>
            <a:pPr algn="just" eaLnBrk="0" hangingPunct="0">
              <a:lnSpc>
                <a:spcPct val="160000"/>
              </a:lnSpc>
              <a:spcBef>
                <a:spcPts val="0"/>
              </a:spcBef>
              <a:spcAft>
                <a:spcPts val="0"/>
              </a:spcAft>
              <a:buFont typeface="Arial" pitchFamily="34" charset="0"/>
              <a:buNone/>
              <a:defRPr/>
            </a:pPr>
            <a:r>
              <a:rPr lang="en-US" sz="1800" dirty="0">
                <a:latin typeface="Book Antiqua" pitchFamily="18" charset="0"/>
              </a:rPr>
              <a:t>Pre-school </a:t>
            </a:r>
            <a:r>
              <a:rPr lang="en-US" sz="1800" dirty="0" err="1">
                <a:latin typeface="Book Antiqua" pitchFamily="18" charset="0"/>
              </a:rPr>
              <a:t>Programme</a:t>
            </a:r>
            <a:endParaRPr lang="en-US" sz="1800" dirty="0">
              <a:latin typeface="Book Antiqua" pitchFamily="18" charset="0"/>
            </a:endParaRPr>
          </a:p>
        </p:txBody>
      </p:sp>
      <p:sp>
        <p:nvSpPr>
          <p:cNvPr id="38" name="Flowchart: Multidocument 37">
            <a:extLst>
              <a:ext uri="{FF2B5EF4-FFF2-40B4-BE49-F238E27FC236}">
                <a16:creationId xmlns:a16="http://schemas.microsoft.com/office/drawing/2014/main" id="{435B87C0-DDDF-4D1E-B61E-E7E63EB103F1}"/>
              </a:ext>
            </a:extLst>
          </p:cNvPr>
          <p:cNvSpPr/>
          <p:nvPr/>
        </p:nvSpPr>
        <p:spPr>
          <a:xfrm>
            <a:off x="4800600" y="2667000"/>
            <a:ext cx="3509118" cy="685800"/>
          </a:xfrm>
          <a:prstGeom prst="flowChartMultidocument">
            <a:avLst/>
          </a:prstGeom>
          <a:ln/>
        </p:spPr>
        <p:style>
          <a:lnRef idx="0">
            <a:schemeClr val="accent4"/>
          </a:lnRef>
          <a:fillRef idx="3">
            <a:schemeClr val="accent4"/>
          </a:fillRef>
          <a:effectRef idx="3">
            <a:schemeClr val="accent4"/>
          </a:effectRef>
          <a:fontRef idx="minor">
            <a:schemeClr val="lt1"/>
          </a:fontRef>
        </p:style>
        <p:txBody>
          <a:bodyPr rtlCol="0" anchor="ctr"/>
          <a:lstStyle/>
          <a:p>
            <a:pPr eaLnBrk="0" hangingPunct="0">
              <a:lnSpc>
                <a:spcPct val="160000"/>
              </a:lnSpc>
              <a:spcBef>
                <a:spcPts val="0"/>
              </a:spcBef>
              <a:spcAft>
                <a:spcPts val="0"/>
              </a:spcAft>
              <a:buFont typeface="Arial" pitchFamily="34" charset="0"/>
              <a:buNone/>
              <a:defRPr/>
            </a:pPr>
            <a:r>
              <a:rPr lang="en-US" sz="1800" dirty="0">
                <a:latin typeface="Book Antiqua" pitchFamily="18" charset="0"/>
              </a:rPr>
              <a:t>Curricular Support Service</a:t>
            </a:r>
          </a:p>
        </p:txBody>
      </p:sp>
      <p:graphicFrame>
        <p:nvGraphicFramePr>
          <p:cNvPr id="4" name="Diagram 3">
            <a:extLst>
              <a:ext uri="{FF2B5EF4-FFF2-40B4-BE49-F238E27FC236}">
                <a16:creationId xmlns:a16="http://schemas.microsoft.com/office/drawing/2014/main" id="{2E0342BF-42C9-4AD2-A0A5-D2D2E13ED07F}"/>
              </a:ext>
            </a:extLst>
          </p:cNvPr>
          <p:cNvGraphicFramePr/>
          <p:nvPr>
            <p:extLst>
              <p:ext uri="{D42A27DB-BD31-4B8C-83A1-F6EECF244321}">
                <p14:modId xmlns:p14="http://schemas.microsoft.com/office/powerpoint/2010/main" val="3819167756"/>
              </p:ext>
            </p:extLst>
          </p:nvPr>
        </p:nvGraphicFramePr>
        <p:xfrm>
          <a:off x="1219200" y="5030775"/>
          <a:ext cx="6096000" cy="18272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1442" name="AutoShape 2" descr="blob:https://web.whatsapp.com/847cae61-da48-40e4-b298-ea14db5a447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43" name="Picture 3" descr="C:\Users\lic-1\Downloads\WhatsApp Image 2021-12-17 at 10.24.46.jpeg"/>
          <p:cNvPicPr>
            <a:picLocks noChangeAspect="1" noChangeArrowheads="1"/>
          </p:cNvPicPr>
          <p:nvPr/>
        </p:nvPicPr>
        <p:blipFill>
          <a:blip r:embed="rId11" cstate="print"/>
          <a:srcRect/>
          <a:stretch>
            <a:fillRect/>
          </a:stretch>
        </p:blipFill>
        <p:spPr bwMode="auto">
          <a:xfrm>
            <a:off x="2743200" y="4038600"/>
            <a:ext cx="2065468" cy="1371600"/>
          </a:xfrm>
          <a:prstGeom prst="rect">
            <a:avLst/>
          </a:prstGeom>
          <a:noFill/>
        </p:spPr>
      </p:pic>
      <p:pic>
        <p:nvPicPr>
          <p:cNvPr id="61444" name="Picture 4" descr="C:\Users\lic-1\Downloads\WhatsApp Image 2021-12-17 at 10.24.48.jpeg"/>
          <p:cNvPicPr>
            <a:picLocks noChangeAspect="1" noChangeArrowheads="1"/>
          </p:cNvPicPr>
          <p:nvPr/>
        </p:nvPicPr>
        <p:blipFill>
          <a:blip r:embed="rId12" cstate="print"/>
          <a:srcRect/>
          <a:stretch>
            <a:fillRect/>
          </a:stretch>
        </p:blipFill>
        <p:spPr bwMode="auto">
          <a:xfrm>
            <a:off x="4953000" y="4038600"/>
            <a:ext cx="2057400" cy="1371600"/>
          </a:xfrm>
          <a:prstGeom prst="rect">
            <a:avLst/>
          </a:prstGeom>
          <a:noFill/>
        </p:spPr>
      </p:pic>
      <p:pic>
        <p:nvPicPr>
          <p:cNvPr id="24" name="Picture 2"/>
          <p:cNvPicPr>
            <a:picLocks noChangeAspect="1" noChangeArrowheads="1"/>
          </p:cNvPicPr>
          <p:nvPr/>
        </p:nvPicPr>
        <p:blipFill>
          <a:blip r:embed="rId13" cstate="print"/>
          <a:srcRect/>
          <a:stretch>
            <a:fillRect/>
          </a:stretch>
        </p:blipFill>
        <p:spPr bwMode="auto">
          <a:xfrm>
            <a:off x="7086600" y="4038600"/>
            <a:ext cx="1905000" cy="1371600"/>
          </a:xfrm>
          <a:prstGeom prst="rect">
            <a:avLst/>
          </a:prstGeom>
          <a:noFill/>
          <a:ln w="9525">
            <a:noFill/>
            <a:miter lim="800000"/>
            <a:headEnd/>
            <a:tailEnd/>
          </a:ln>
        </p:spPr>
      </p:pic>
    </p:spTree>
    <p:extLst>
      <p:ext uri="{BB962C8B-B14F-4D97-AF65-F5344CB8AC3E}">
        <p14:creationId xmlns:p14="http://schemas.microsoft.com/office/powerpoint/2010/main" val="2933153062"/>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14" descr="backlable.png"/>
          <p:cNvPicPr>
            <a:picLocks noChangeAspect="1"/>
          </p:cNvPicPr>
          <p:nvPr/>
        </p:nvPicPr>
        <p:blipFill>
          <a:blip r:embed="rId3" cstate="print"/>
          <a:srcRect/>
          <a:stretch>
            <a:fillRect/>
          </a:stretch>
        </p:blipFill>
        <p:spPr bwMode="auto">
          <a:xfrm>
            <a:off x="0" y="6248400"/>
            <a:ext cx="9144000" cy="609600"/>
          </a:xfrm>
          <a:prstGeom prst="rect">
            <a:avLst/>
          </a:prstGeom>
          <a:noFill/>
          <a:ln w="9525">
            <a:noFill/>
            <a:miter lim="800000"/>
            <a:headEnd/>
            <a:tailEnd/>
          </a:ln>
        </p:spPr>
      </p:pic>
      <p:sp>
        <p:nvSpPr>
          <p:cNvPr id="9220" name="Content Placeholder 2"/>
          <p:cNvSpPr txBox="1">
            <a:spLocks/>
          </p:cNvSpPr>
          <p:nvPr/>
        </p:nvSpPr>
        <p:spPr bwMode="auto">
          <a:xfrm>
            <a:off x="381000" y="914400"/>
            <a:ext cx="3886200" cy="1676400"/>
          </a:xfrm>
          <a:prstGeom prst="rect">
            <a:avLst/>
          </a:prstGeom>
          <a:noFill/>
          <a:ln w="9525">
            <a:noFill/>
            <a:miter lim="800000"/>
            <a:headEnd/>
            <a:tailEnd/>
          </a:ln>
        </p:spPr>
        <p:txBody>
          <a:bodyPr/>
          <a:lstStyle/>
          <a:p>
            <a:pPr marL="361950" indent="-361950" algn="just">
              <a:spcAft>
                <a:spcPts val="1200"/>
              </a:spcAft>
              <a:tabLst>
                <a:tab pos="361950" algn="l"/>
              </a:tabLst>
            </a:pPr>
            <a:r>
              <a:rPr lang="en-US" sz="2400" b="1">
                <a:solidFill>
                  <a:srgbClr val="C00000"/>
                </a:solidFill>
                <a:latin typeface="Book Antiqua" pitchFamily="18" charset="0"/>
              </a:rPr>
              <a:t>Classrooms</a:t>
            </a:r>
          </a:p>
          <a:p>
            <a:pPr marL="361950" indent="-361950" algn="just">
              <a:spcAft>
                <a:spcPts val="1200"/>
              </a:spcAft>
              <a:buFont typeface="Arial" pitchFamily="34" charset="0"/>
              <a:buChar char="•"/>
              <a:tabLst>
                <a:tab pos="361950" algn="l"/>
              </a:tabLst>
            </a:pPr>
            <a:r>
              <a:rPr lang="en-US" sz="2400" b="1">
                <a:latin typeface="Book Antiqua" pitchFamily="18" charset="0"/>
              </a:rPr>
              <a:t>20</a:t>
            </a:r>
            <a:r>
              <a:rPr lang="en-US">
                <a:latin typeface="Book Antiqua" pitchFamily="18" charset="0"/>
              </a:rPr>
              <a:t> smart classrooms spanning across </a:t>
            </a:r>
            <a:r>
              <a:rPr lang="en-US" sz="2400" b="1">
                <a:latin typeface="Book Antiqua" pitchFamily="18" charset="0"/>
              </a:rPr>
              <a:t>2</a:t>
            </a:r>
            <a:r>
              <a:rPr lang="en-US">
                <a:latin typeface="Book Antiqua" pitchFamily="18" charset="0"/>
              </a:rPr>
              <a:t> academic buildings and </a:t>
            </a:r>
            <a:r>
              <a:rPr lang="en-US" sz="2400" b="1">
                <a:latin typeface="Book Antiqua" pitchFamily="18" charset="0"/>
              </a:rPr>
              <a:t>57,000</a:t>
            </a:r>
            <a:r>
              <a:rPr lang="en-US">
                <a:latin typeface="Book Antiqua" pitchFamily="18" charset="0"/>
              </a:rPr>
              <a:t> sq.ft.</a:t>
            </a:r>
          </a:p>
        </p:txBody>
      </p:sp>
      <p:sp>
        <p:nvSpPr>
          <p:cNvPr id="9221" name="Content Placeholder 2"/>
          <p:cNvSpPr txBox="1">
            <a:spLocks/>
          </p:cNvSpPr>
          <p:nvPr/>
        </p:nvSpPr>
        <p:spPr bwMode="auto">
          <a:xfrm>
            <a:off x="4572000" y="3200400"/>
            <a:ext cx="4114800" cy="2971800"/>
          </a:xfrm>
          <a:prstGeom prst="rect">
            <a:avLst/>
          </a:prstGeom>
          <a:noFill/>
          <a:ln w="9525">
            <a:noFill/>
            <a:miter lim="800000"/>
            <a:headEnd/>
            <a:tailEnd/>
          </a:ln>
        </p:spPr>
        <p:txBody>
          <a:bodyPr/>
          <a:lstStyle/>
          <a:p>
            <a:pPr marL="361950" indent="-361950" algn="just">
              <a:spcAft>
                <a:spcPts val="1200"/>
              </a:spcAft>
              <a:tabLst>
                <a:tab pos="361950" algn="l"/>
              </a:tabLst>
            </a:pPr>
            <a:r>
              <a:rPr lang="en-US" sz="2400" b="1" dirty="0">
                <a:solidFill>
                  <a:srgbClr val="C00000"/>
                </a:solidFill>
                <a:latin typeface="Book Antiqua" pitchFamily="18" charset="0"/>
              </a:rPr>
              <a:t>Conference Halls</a:t>
            </a:r>
          </a:p>
          <a:p>
            <a:pPr marL="361950" indent="-361950" algn="just">
              <a:spcAft>
                <a:spcPts val="1200"/>
              </a:spcAft>
              <a:buFont typeface="Arial" pitchFamily="34" charset="0"/>
              <a:buChar char="•"/>
              <a:tabLst>
                <a:tab pos="361950" algn="l"/>
              </a:tabLst>
            </a:pPr>
            <a:r>
              <a:rPr lang="en-US" sz="2400" b="1" dirty="0">
                <a:latin typeface="Book Antiqua" pitchFamily="18" charset="0"/>
              </a:rPr>
              <a:t>2</a:t>
            </a:r>
            <a:r>
              <a:rPr lang="en-US" dirty="0">
                <a:latin typeface="Book Antiqua" pitchFamily="18" charset="0"/>
              </a:rPr>
              <a:t> conference halls, </a:t>
            </a:r>
            <a:r>
              <a:rPr lang="en-US" sz="2400" b="1" dirty="0">
                <a:latin typeface="Book Antiqua" pitchFamily="18" charset="0"/>
              </a:rPr>
              <a:t>two</a:t>
            </a:r>
            <a:r>
              <a:rPr lang="en-US" dirty="0">
                <a:latin typeface="Book Antiqua" pitchFamily="18" charset="0"/>
              </a:rPr>
              <a:t> a/c, with a total seating capacity of </a:t>
            </a:r>
            <a:r>
              <a:rPr lang="en-US" sz="2400" b="1" dirty="0">
                <a:latin typeface="Book Antiqua" pitchFamily="18" charset="0"/>
              </a:rPr>
              <a:t>680</a:t>
            </a:r>
            <a:r>
              <a:rPr lang="en-US" dirty="0">
                <a:latin typeface="Book Antiqua" pitchFamily="18" charset="0"/>
              </a:rPr>
              <a:t>.</a:t>
            </a:r>
          </a:p>
          <a:p>
            <a:pPr marL="361950" indent="-361950" algn="just">
              <a:spcAft>
                <a:spcPts val="1200"/>
              </a:spcAft>
              <a:tabLst>
                <a:tab pos="361950" algn="l"/>
              </a:tabLst>
            </a:pPr>
            <a:r>
              <a:rPr lang="en-US" sz="2400" b="1" dirty="0">
                <a:solidFill>
                  <a:srgbClr val="C00000"/>
                </a:solidFill>
                <a:latin typeface="Book Antiqua" pitchFamily="18" charset="0"/>
              </a:rPr>
              <a:t>Computer Centre</a:t>
            </a:r>
          </a:p>
          <a:p>
            <a:pPr marL="361950" indent="-361950" algn="just">
              <a:spcAft>
                <a:spcPts val="1200"/>
              </a:spcAft>
              <a:buFont typeface="Arial" pitchFamily="34" charset="0"/>
              <a:buChar char="•"/>
              <a:tabLst>
                <a:tab pos="361950" algn="l"/>
              </a:tabLst>
            </a:pPr>
            <a:r>
              <a:rPr lang="en-US" dirty="0">
                <a:latin typeface="Book Antiqua" pitchFamily="18" charset="0"/>
              </a:rPr>
              <a:t>A modern computer centre with high speed internet facility</a:t>
            </a:r>
          </a:p>
        </p:txBody>
      </p:sp>
      <p:pic>
        <p:nvPicPr>
          <p:cNvPr id="16" name="Picture 15" descr="DSC_0407.JPG"/>
          <p:cNvPicPr>
            <a:picLocks noChangeAspect="1"/>
          </p:cNvPicPr>
          <p:nvPr/>
        </p:nvPicPr>
        <p:blipFill>
          <a:blip r:embed="rId4" cstate="print"/>
          <a:stretch>
            <a:fillRect/>
          </a:stretch>
        </p:blipFill>
        <p:spPr>
          <a:xfrm>
            <a:off x="381000" y="3200400"/>
            <a:ext cx="4038603" cy="2682355"/>
          </a:xfrm>
          <a:prstGeom prst="rect">
            <a:avLst/>
          </a:prstGeom>
          <a:ln>
            <a:noFill/>
          </a:ln>
          <a:effectLst>
            <a:softEdge rad="112500"/>
          </a:effectLst>
        </p:spPr>
      </p:pic>
      <p:pic>
        <p:nvPicPr>
          <p:cNvPr id="64516" name="Picture 4" descr="I:\Annual Report 2015-16\2015-16 SelectedPhotos\Academic\vlcsnap-2016-05-04-18h07m41s191.png"/>
          <p:cNvPicPr>
            <a:picLocks noChangeAspect="1" noChangeArrowheads="1"/>
          </p:cNvPicPr>
          <p:nvPr/>
        </p:nvPicPr>
        <p:blipFill>
          <a:blip r:embed="rId5" cstate="print"/>
          <a:srcRect/>
          <a:stretch>
            <a:fillRect/>
          </a:stretch>
        </p:blipFill>
        <p:spPr bwMode="auto">
          <a:xfrm>
            <a:off x="4419600" y="533400"/>
            <a:ext cx="4114800" cy="2314575"/>
          </a:xfrm>
          <a:prstGeom prst="rect">
            <a:avLst/>
          </a:prstGeom>
          <a:ln>
            <a:noFill/>
          </a:ln>
          <a:effectLst>
            <a:softEdge rad="112500"/>
          </a:effectLst>
        </p:spPr>
      </p:pic>
      <p:sp>
        <p:nvSpPr>
          <p:cNvPr id="9224" name="TextBox 17"/>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4" name="Round Diagonal Corner Rectangle 13"/>
          <p:cNvSpPr/>
          <p:nvPr/>
        </p:nvSpPr>
        <p:spPr>
          <a:xfrm rot="10800000">
            <a:off x="1000432" y="88613"/>
            <a:ext cx="38862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Round Diagonal Corner Rectangle 14"/>
          <p:cNvSpPr/>
          <p:nvPr/>
        </p:nvSpPr>
        <p:spPr>
          <a:xfrm rot="10800000">
            <a:off x="272844" y="67539"/>
            <a:ext cx="4451555" cy="52322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9227" name="TextBox 6"/>
          <p:cNvSpPr txBox="1">
            <a:spLocks noChangeArrowheads="1"/>
          </p:cNvSpPr>
          <p:nvPr/>
        </p:nvSpPr>
        <p:spPr bwMode="auto">
          <a:xfrm>
            <a:off x="609600" y="54622"/>
            <a:ext cx="4495800" cy="523220"/>
          </a:xfrm>
          <a:prstGeom prst="rect">
            <a:avLst/>
          </a:prstGeom>
          <a:noFill/>
          <a:ln w="9525">
            <a:noFill/>
            <a:miter lim="800000"/>
            <a:headEnd/>
            <a:tailEnd/>
          </a:ln>
        </p:spPr>
        <p:txBody>
          <a:bodyPr wrap="square">
            <a:spAutoFit/>
          </a:bodyPr>
          <a:lstStyle/>
          <a:p>
            <a:r>
              <a:rPr lang="en-US" sz="2800" b="1" dirty="0">
                <a:latin typeface="Titillium Web"/>
              </a:rPr>
              <a:t>Physical Infrastructure</a:t>
            </a:r>
            <a:endParaRPr lang="en-IN" altLang="en-US" sz="2800" b="1" dirty="0">
              <a:solidFill>
                <a:schemeClr val="bg1"/>
              </a:solidFill>
              <a:latin typeface="Titillium Web"/>
            </a:endParaRPr>
          </a:p>
        </p:txBody>
      </p:sp>
      <p:sp>
        <p:nvSpPr>
          <p:cNvPr id="9228"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Tree>
    <p:extLst>
      <p:ext uri="{BB962C8B-B14F-4D97-AF65-F5344CB8AC3E}">
        <p14:creationId xmlns:p14="http://schemas.microsoft.com/office/powerpoint/2010/main" val="651799313"/>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4" descr="backlable.png"/>
          <p:cNvPicPr>
            <a:picLocks noChangeAspect="1"/>
          </p:cNvPicPr>
          <p:nvPr/>
        </p:nvPicPr>
        <p:blipFill>
          <a:blip r:embed="rId3" cstate="print"/>
          <a:srcRect/>
          <a:stretch>
            <a:fillRect/>
          </a:stretch>
        </p:blipFill>
        <p:spPr bwMode="auto">
          <a:xfrm>
            <a:off x="0" y="6096000"/>
            <a:ext cx="9144000" cy="762000"/>
          </a:xfrm>
          <a:prstGeom prst="rect">
            <a:avLst/>
          </a:prstGeom>
          <a:noFill/>
          <a:ln w="9525">
            <a:noFill/>
            <a:miter lim="800000"/>
            <a:headEnd/>
            <a:tailEnd/>
          </a:ln>
        </p:spPr>
      </p:pic>
      <p:sp>
        <p:nvSpPr>
          <p:cNvPr id="10244" name="Content Placeholder 2"/>
          <p:cNvSpPr txBox="1">
            <a:spLocks/>
          </p:cNvSpPr>
          <p:nvPr/>
        </p:nvSpPr>
        <p:spPr bwMode="auto">
          <a:xfrm>
            <a:off x="533400" y="685800"/>
            <a:ext cx="4419600" cy="1828800"/>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Video Conferencing System</a:t>
            </a:r>
          </a:p>
          <a:p>
            <a:pPr algn="just">
              <a:spcAft>
                <a:spcPts val="1200"/>
              </a:spcAft>
            </a:pPr>
            <a:r>
              <a:rPr lang="en-US" dirty="0">
                <a:latin typeface="Book Antiqua" pitchFamily="18" charset="0"/>
              </a:rPr>
              <a:t>State-of-the-art video conference set up linked through </a:t>
            </a:r>
            <a:r>
              <a:rPr lang="en-US" sz="2400" b="1" dirty="0">
                <a:latin typeface="Book Antiqua" pitchFamily="18" charset="0"/>
              </a:rPr>
              <a:t>MPLS VPN </a:t>
            </a:r>
            <a:r>
              <a:rPr lang="en-US" dirty="0">
                <a:latin typeface="Book Antiqua" pitchFamily="18" charset="0"/>
              </a:rPr>
              <a:t>to DHLS centers and can be connected to any part of the world through </a:t>
            </a:r>
            <a:r>
              <a:rPr lang="en-US" sz="2400" b="1" dirty="0">
                <a:latin typeface="Book Antiqua" pitchFamily="18" charset="0"/>
              </a:rPr>
              <a:t>ISDN</a:t>
            </a:r>
            <a:r>
              <a:rPr lang="en-US" dirty="0">
                <a:latin typeface="Book Antiqua" pitchFamily="18" charset="0"/>
              </a:rPr>
              <a:t> link.</a:t>
            </a:r>
          </a:p>
        </p:txBody>
      </p:sp>
      <p:sp>
        <p:nvSpPr>
          <p:cNvPr id="10248" name="TextBox 15"/>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4" name="Round Diagonal Corner Rectangle 13"/>
          <p:cNvSpPr/>
          <p:nvPr/>
        </p:nvSpPr>
        <p:spPr>
          <a:xfrm rot="5400000">
            <a:off x="7448550" y="1085851"/>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Round Diagonal Corner Rectangle 14"/>
          <p:cNvSpPr/>
          <p:nvPr/>
        </p:nvSpPr>
        <p:spPr>
          <a:xfrm rot="5400000">
            <a:off x="7475520" y="1016478"/>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0251" name="TextBox 6"/>
          <p:cNvSpPr txBox="1">
            <a:spLocks noChangeArrowheads="1"/>
          </p:cNvSpPr>
          <p:nvPr/>
        </p:nvSpPr>
        <p:spPr bwMode="auto">
          <a:xfrm rot="-5400000">
            <a:off x="7458076" y="1164223"/>
            <a:ext cx="2514599" cy="338554"/>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0252"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pic>
        <p:nvPicPr>
          <p:cNvPr id="51201" name="Picture 1" descr="D:\2015-16 to 2019-20 Annual Report photos (as per Director)\VideoConf.jpg"/>
          <p:cNvPicPr>
            <a:picLocks noChangeAspect="1" noChangeArrowheads="1"/>
          </p:cNvPicPr>
          <p:nvPr/>
        </p:nvPicPr>
        <p:blipFill>
          <a:blip r:embed="rId4" cstate="print"/>
          <a:srcRect/>
          <a:stretch>
            <a:fillRect/>
          </a:stretch>
        </p:blipFill>
        <p:spPr bwMode="auto">
          <a:xfrm>
            <a:off x="1066800" y="3505200"/>
            <a:ext cx="6685635" cy="246888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14" descr="backlable.png"/>
          <p:cNvPicPr>
            <a:picLocks noChangeAspect="1"/>
          </p:cNvPicPr>
          <p:nvPr/>
        </p:nvPicPr>
        <p:blipFill>
          <a:blip r:embed="rId5" cstate="print"/>
          <a:srcRect/>
          <a:stretch>
            <a:fillRect/>
          </a:stretch>
        </p:blipFill>
        <p:spPr bwMode="auto">
          <a:xfrm>
            <a:off x="0" y="0"/>
            <a:ext cx="9144000" cy="533400"/>
          </a:xfrm>
          <a:prstGeom prst="rect">
            <a:avLst/>
          </a:prstGeom>
          <a:noFill/>
          <a:ln w="9525">
            <a:noFill/>
            <a:miter lim="800000"/>
            <a:headEnd/>
            <a:tailEnd/>
          </a:ln>
        </p:spPr>
      </p:pic>
    </p:spTree>
    <p:extLst>
      <p:ext uri="{BB962C8B-B14F-4D97-AF65-F5344CB8AC3E}">
        <p14:creationId xmlns:p14="http://schemas.microsoft.com/office/powerpoint/2010/main" val="2523562824"/>
      </p:ext>
    </p:extLst>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4" descr="backlable.png"/>
          <p:cNvPicPr>
            <a:picLocks noChangeAspect="1"/>
          </p:cNvPicPr>
          <p:nvPr/>
        </p:nvPicPr>
        <p:blipFill>
          <a:blip r:embed="rId3" cstate="print"/>
          <a:srcRect/>
          <a:stretch>
            <a:fillRect/>
          </a:stretch>
        </p:blipFill>
        <p:spPr bwMode="auto">
          <a:xfrm>
            <a:off x="0" y="6096000"/>
            <a:ext cx="9144000" cy="762000"/>
          </a:xfrm>
          <a:prstGeom prst="rect">
            <a:avLst/>
          </a:prstGeom>
          <a:noFill/>
          <a:ln w="9525">
            <a:noFill/>
            <a:miter lim="800000"/>
            <a:headEnd/>
            <a:tailEnd/>
          </a:ln>
        </p:spPr>
      </p:pic>
      <p:pic>
        <p:nvPicPr>
          <p:cNvPr id="12297" name="Picture 3" descr="I:\Annual Report 2015-16\2015-16 SelectedPhotos\Extra\IMG_9579.MOV1474.bmp"/>
          <p:cNvPicPr>
            <a:picLocks noChangeAspect="1" noChangeArrowheads="1"/>
          </p:cNvPicPr>
          <p:nvPr/>
        </p:nvPicPr>
        <p:blipFill>
          <a:blip r:embed="rId4" cstate="print"/>
          <a:srcRect r="3644" b="3146"/>
          <a:stretch>
            <a:fillRect/>
          </a:stretch>
        </p:blipFill>
        <p:spPr bwMode="auto">
          <a:xfrm>
            <a:off x="3505200" y="3429000"/>
            <a:ext cx="5029200" cy="2842792"/>
          </a:xfrm>
          <a:prstGeom prst="rect">
            <a:avLst/>
          </a:prstGeom>
          <a:ln>
            <a:noFill/>
          </a:ln>
          <a:effectLst>
            <a:softEdge rad="112500"/>
          </a:effectLst>
        </p:spPr>
      </p:pic>
      <p:sp>
        <p:nvSpPr>
          <p:cNvPr id="10247" name="Content Placeholder 2"/>
          <p:cNvSpPr txBox="1">
            <a:spLocks/>
          </p:cNvSpPr>
          <p:nvPr/>
        </p:nvSpPr>
        <p:spPr bwMode="auto">
          <a:xfrm>
            <a:off x="304800" y="533400"/>
            <a:ext cx="7696200" cy="2438400"/>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Hostels</a:t>
            </a:r>
          </a:p>
          <a:p>
            <a:pPr algn="just">
              <a:spcAft>
                <a:spcPts val="1200"/>
              </a:spcAft>
              <a:buFont typeface="Arial" pitchFamily="34" charset="0"/>
              <a:buChar char="•"/>
            </a:pPr>
            <a:r>
              <a:rPr lang="en-US" sz="2000" dirty="0">
                <a:latin typeface="Book Antiqua" pitchFamily="18" charset="0"/>
              </a:rPr>
              <a:t>Ladies hostel: 189 Rooms. spanning across </a:t>
            </a:r>
            <a:r>
              <a:rPr lang="en-US" sz="2000" b="1" dirty="0">
                <a:latin typeface="Book Antiqua" pitchFamily="18" charset="0"/>
              </a:rPr>
              <a:t>84000</a:t>
            </a:r>
            <a:r>
              <a:rPr lang="en-US" sz="2000" dirty="0">
                <a:latin typeface="Book Antiqua" pitchFamily="18" charset="0"/>
              </a:rPr>
              <a:t> sf. Ft)</a:t>
            </a:r>
          </a:p>
          <a:p>
            <a:pPr algn="just">
              <a:spcAft>
                <a:spcPts val="1200"/>
              </a:spcAft>
              <a:buFont typeface="Arial" pitchFamily="34" charset="0"/>
              <a:buChar char="•"/>
            </a:pPr>
            <a:r>
              <a:rPr lang="en-US" sz="2000" dirty="0">
                <a:latin typeface="Book Antiqua" pitchFamily="18" charset="0"/>
              </a:rPr>
              <a:t>Gents hostel:  189 Rooms. spanning across </a:t>
            </a:r>
            <a:r>
              <a:rPr lang="en-US" sz="2000" b="1" dirty="0">
                <a:latin typeface="Book Antiqua" pitchFamily="18" charset="0"/>
              </a:rPr>
              <a:t>84000</a:t>
            </a:r>
            <a:r>
              <a:rPr lang="en-US" sz="2000" dirty="0">
                <a:latin typeface="Book Antiqua" pitchFamily="18" charset="0"/>
              </a:rPr>
              <a:t> sf. Ft)</a:t>
            </a:r>
          </a:p>
          <a:p>
            <a:pPr algn="just">
              <a:spcAft>
                <a:spcPts val="1200"/>
              </a:spcAft>
              <a:buFont typeface="Arial" pitchFamily="34" charset="0"/>
              <a:buChar char="•"/>
            </a:pPr>
            <a:r>
              <a:rPr lang="en-US" sz="2000" dirty="0">
                <a:latin typeface="Book Antiqua" pitchFamily="18" charset="0"/>
              </a:rPr>
              <a:t>Recreation rooms</a:t>
            </a:r>
          </a:p>
          <a:p>
            <a:pPr algn="just">
              <a:spcAft>
                <a:spcPts val="1200"/>
              </a:spcAft>
              <a:buFont typeface="Arial" pitchFamily="34" charset="0"/>
              <a:buChar char="•"/>
            </a:pPr>
            <a:r>
              <a:rPr lang="en-GB" sz="2000" dirty="0">
                <a:latin typeface="Book Antiqua" pitchFamily="18" charset="0"/>
              </a:rPr>
              <a:t>Telephone service</a:t>
            </a:r>
          </a:p>
          <a:p>
            <a:pPr algn="just">
              <a:spcAft>
                <a:spcPts val="1200"/>
              </a:spcAft>
              <a:buFont typeface="Arial" pitchFamily="34" charset="0"/>
              <a:buChar char="•"/>
            </a:pPr>
            <a:r>
              <a:rPr lang="en-GB" sz="2000" dirty="0">
                <a:latin typeface="Book Antiqua" pitchFamily="18" charset="0"/>
              </a:rPr>
              <a:t>Unlimited free broadband with </a:t>
            </a:r>
            <a:r>
              <a:rPr lang="en-GB" sz="2000" dirty="0" err="1">
                <a:latin typeface="Book Antiqua" pitchFamily="18" charset="0"/>
              </a:rPr>
              <a:t>WiFi</a:t>
            </a:r>
            <a:endParaRPr lang="en-US" sz="2000" dirty="0">
              <a:latin typeface="Book Antiqua" pitchFamily="18" charset="0"/>
            </a:endParaRPr>
          </a:p>
          <a:p>
            <a:pPr algn="just">
              <a:spcAft>
                <a:spcPts val="1200"/>
              </a:spcAft>
            </a:pPr>
            <a:endParaRPr lang="en-US" dirty="0">
              <a:latin typeface="Book Antiqua" pitchFamily="18" charset="0"/>
            </a:endParaRPr>
          </a:p>
        </p:txBody>
      </p:sp>
      <p:sp>
        <p:nvSpPr>
          <p:cNvPr id="10248" name="TextBox 15"/>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4" name="Round Diagonal Corner Rectangle 13"/>
          <p:cNvSpPr/>
          <p:nvPr/>
        </p:nvSpPr>
        <p:spPr>
          <a:xfrm rot="5400000">
            <a:off x="7448550" y="2305050"/>
            <a:ext cx="27432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Round Diagonal Corner Rectangle 14"/>
          <p:cNvSpPr/>
          <p:nvPr/>
        </p:nvSpPr>
        <p:spPr>
          <a:xfrm rot="5400000">
            <a:off x="7734300" y="23241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0251" name="TextBox 6"/>
          <p:cNvSpPr txBox="1">
            <a:spLocks noChangeArrowheads="1"/>
          </p:cNvSpPr>
          <p:nvPr/>
        </p:nvSpPr>
        <p:spPr bwMode="auto">
          <a:xfrm rot="-5400000">
            <a:off x="7534276" y="2307222"/>
            <a:ext cx="2666999" cy="338554"/>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0252"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pic>
        <p:nvPicPr>
          <p:cNvPr id="11" name="Picture 14" descr="backlable.png"/>
          <p:cNvPicPr>
            <a:picLocks noChangeAspect="1"/>
          </p:cNvPicPr>
          <p:nvPr/>
        </p:nvPicPr>
        <p:blipFill>
          <a:blip r:embed="rId5" cstate="print"/>
          <a:srcRect/>
          <a:stretch>
            <a:fillRect/>
          </a:stretch>
        </p:blipFill>
        <p:spPr bwMode="auto">
          <a:xfrm>
            <a:off x="0" y="0"/>
            <a:ext cx="9144000" cy="533400"/>
          </a:xfrm>
          <a:prstGeom prst="rect">
            <a:avLst/>
          </a:prstGeom>
          <a:noFill/>
          <a:ln w="9525">
            <a:noFill/>
            <a:miter lim="800000"/>
            <a:headEnd/>
            <a:tailEnd/>
          </a:ln>
        </p:spPr>
      </p:pic>
    </p:spTree>
    <p:extLst>
      <p:ext uri="{BB962C8B-B14F-4D97-AF65-F5344CB8AC3E}">
        <p14:creationId xmlns:p14="http://schemas.microsoft.com/office/powerpoint/2010/main" val="1017600829"/>
      </p:ext>
    </p:extLst>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7567" y="448103"/>
            <a:ext cx="4035080" cy="461665"/>
          </a:xfrm>
          <a:prstGeom prst="rect">
            <a:avLst/>
          </a:prstGeom>
          <a:noFill/>
          <a:ln>
            <a:noFill/>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none">
            <a:spAutoFit/>
          </a:bodyPr>
          <a:lstStyle/>
          <a:p>
            <a:pPr algn="ctr">
              <a:spcAft>
                <a:spcPts val="900"/>
              </a:spcAft>
            </a:pPr>
            <a:r>
              <a:rPr lang="en-US" sz="2400" b="1" dirty="0">
                <a:solidFill>
                  <a:srgbClr val="7030A0"/>
                </a:solidFill>
                <a:latin typeface="Book Antiqua" pitchFamily="18" charset="0"/>
              </a:rPr>
              <a:t>Library Information Center</a:t>
            </a:r>
          </a:p>
        </p:txBody>
      </p:sp>
      <p:pic>
        <p:nvPicPr>
          <p:cNvPr id="6" name="Picture 14" descr="backlable.png"/>
          <p:cNvPicPr>
            <a:picLocks noChangeAspect="1"/>
          </p:cNvPicPr>
          <p:nvPr/>
        </p:nvPicPr>
        <p:blipFill>
          <a:blip r:embed="rId2" cstate="print"/>
          <a:srcRect/>
          <a:stretch>
            <a:fillRect/>
          </a:stretch>
        </p:blipFill>
        <p:spPr bwMode="auto">
          <a:xfrm>
            <a:off x="0" y="6223433"/>
            <a:ext cx="9144000" cy="625255"/>
          </a:xfrm>
          <a:prstGeom prst="rect">
            <a:avLst/>
          </a:prstGeom>
          <a:noFill/>
          <a:ln w="9525">
            <a:noFill/>
            <a:miter lim="800000"/>
            <a:headEnd/>
            <a:tailEnd/>
          </a:ln>
        </p:spPr>
      </p:pic>
      <p:sp>
        <p:nvSpPr>
          <p:cNvPr id="7" name="TextBox 20"/>
          <p:cNvSpPr txBox="1">
            <a:spLocks noChangeArrowheads="1"/>
          </p:cNvSpPr>
          <p:nvPr/>
        </p:nvSpPr>
        <p:spPr bwMode="auto">
          <a:xfrm>
            <a:off x="8411906" y="6497917"/>
            <a:ext cx="633507" cy="253916"/>
          </a:xfrm>
          <a:prstGeom prst="rect">
            <a:avLst/>
          </a:prstGeom>
          <a:noFill/>
          <a:ln w="9525">
            <a:noFill/>
            <a:miter lim="800000"/>
            <a:headEnd/>
            <a:tailEnd/>
          </a:ln>
        </p:spPr>
        <p:txBody>
          <a:bodyPr wrap="none">
            <a:spAutoFit/>
          </a:bodyPr>
          <a:lstStyle/>
          <a:p>
            <a:r>
              <a:rPr lang="en-US" sz="1050" dirty="0">
                <a:solidFill>
                  <a:schemeClr val="bg1"/>
                </a:solidFill>
                <a:latin typeface="Book Antiqua" pitchFamily="18" charset="0"/>
              </a:rPr>
              <a:t>2021-22</a:t>
            </a:r>
            <a:endParaRPr lang="en-IN" sz="1050" dirty="0">
              <a:solidFill>
                <a:schemeClr val="bg1"/>
              </a:solidFill>
            </a:endParaRPr>
          </a:p>
        </p:txBody>
      </p:sp>
      <p:sp>
        <p:nvSpPr>
          <p:cNvPr id="8" name="TextBox 16"/>
          <p:cNvSpPr txBox="1">
            <a:spLocks noChangeArrowheads="1"/>
          </p:cNvSpPr>
          <p:nvPr/>
        </p:nvSpPr>
        <p:spPr bwMode="auto">
          <a:xfrm>
            <a:off x="35720" y="6413968"/>
            <a:ext cx="2626040" cy="253916"/>
          </a:xfrm>
          <a:prstGeom prst="rect">
            <a:avLst/>
          </a:prstGeom>
          <a:noFill/>
          <a:ln w="9525">
            <a:noFill/>
            <a:miter lim="800000"/>
            <a:headEnd/>
            <a:tailEnd/>
          </a:ln>
        </p:spPr>
        <p:txBody>
          <a:bodyPr wrap="none">
            <a:spAutoFit/>
          </a:bodyPr>
          <a:lstStyle/>
          <a:p>
            <a:r>
              <a:rPr lang="en-US" sz="1050" dirty="0">
                <a:solidFill>
                  <a:schemeClr val="bg1"/>
                </a:solidFill>
                <a:latin typeface="Book Antiqua" pitchFamily="18" charset="0"/>
              </a:rPr>
              <a:t>All India Institute of Speech and Hearing</a:t>
            </a:r>
            <a:endParaRPr lang="en-IN" sz="1050" dirty="0">
              <a:solidFill>
                <a:schemeClr val="bg1"/>
              </a:solidFill>
            </a:endParaRPr>
          </a:p>
        </p:txBody>
      </p:sp>
      <p:sp>
        <p:nvSpPr>
          <p:cNvPr id="9" name="TextBox 8"/>
          <p:cNvSpPr txBox="1"/>
          <p:nvPr/>
        </p:nvSpPr>
        <p:spPr>
          <a:xfrm>
            <a:off x="4428558" y="3537319"/>
            <a:ext cx="2799164" cy="1077218"/>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a:buFont typeface="Wingdings" pitchFamily="2" charset="2"/>
              <a:buChar char="v"/>
            </a:pPr>
            <a:r>
              <a:rPr lang="en-IN" sz="1500" dirty="0">
                <a:latin typeface="Book Antiqua" pitchFamily="18" charset="0"/>
              </a:rPr>
              <a:t>  </a:t>
            </a:r>
            <a:r>
              <a:rPr lang="en-IN" sz="1600" dirty="0">
                <a:solidFill>
                  <a:schemeClr val="accent6">
                    <a:lumMod val="50000"/>
                  </a:schemeClr>
                </a:solidFill>
                <a:latin typeface="Book Antiqua" pitchFamily="18" charset="0"/>
              </a:rPr>
              <a:t>Library Advisory Council</a:t>
            </a:r>
          </a:p>
          <a:p>
            <a:pPr>
              <a:buFont typeface="Wingdings" pitchFamily="2" charset="2"/>
              <a:buChar char="v"/>
            </a:pPr>
            <a:r>
              <a:rPr lang="en-IN" sz="1600" dirty="0">
                <a:solidFill>
                  <a:schemeClr val="accent6">
                    <a:lumMod val="50000"/>
                  </a:schemeClr>
                </a:solidFill>
                <a:latin typeface="Book Antiqua" pitchFamily="18" charset="0"/>
              </a:rPr>
              <a:t>  Web OPAC</a:t>
            </a:r>
          </a:p>
          <a:p>
            <a:pPr>
              <a:buFont typeface="Wingdings" pitchFamily="2" charset="2"/>
              <a:buChar char="v"/>
            </a:pPr>
            <a:r>
              <a:rPr lang="en-IN" sz="1600" dirty="0">
                <a:solidFill>
                  <a:schemeClr val="accent6">
                    <a:lumMod val="50000"/>
                  </a:schemeClr>
                </a:solidFill>
                <a:latin typeface="Book Antiqua" pitchFamily="18" charset="0"/>
              </a:rPr>
              <a:t>  Remote Access Service</a:t>
            </a:r>
          </a:p>
          <a:p>
            <a:pPr>
              <a:buFont typeface="Wingdings" pitchFamily="2" charset="2"/>
              <a:buChar char="v"/>
            </a:pPr>
            <a:r>
              <a:rPr lang="en-IN" sz="1600" dirty="0">
                <a:solidFill>
                  <a:schemeClr val="accent6">
                    <a:lumMod val="50000"/>
                  </a:schemeClr>
                </a:solidFill>
                <a:latin typeface="Book Antiqua" pitchFamily="18" charset="0"/>
              </a:rPr>
              <a:t>  Online ISBN</a:t>
            </a:r>
            <a:endParaRPr lang="en-US" sz="2000" dirty="0">
              <a:solidFill>
                <a:schemeClr val="accent6">
                  <a:lumMod val="50000"/>
                </a:schemeClr>
              </a:solidFill>
            </a:endParaRPr>
          </a:p>
        </p:txBody>
      </p:sp>
      <p:sp>
        <p:nvSpPr>
          <p:cNvPr id="10" name="Round Diagonal Corner Rectangle 9"/>
          <p:cNvSpPr/>
          <p:nvPr/>
        </p:nvSpPr>
        <p:spPr>
          <a:xfrm rot="5400000">
            <a:off x="7619056" y="1842614"/>
            <a:ext cx="2064774" cy="314325"/>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1" name="Round Diagonal Corner Rectangle 10"/>
          <p:cNvSpPr/>
          <p:nvPr/>
        </p:nvSpPr>
        <p:spPr>
          <a:xfrm rot="5400000">
            <a:off x="7728536" y="1707494"/>
            <a:ext cx="2000249" cy="28575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3" name="TextBox 6"/>
          <p:cNvSpPr txBox="1">
            <a:spLocks noChangeArrowheads="1"/>
          </p:cNvSpPr>
          <p:nvPr/>
        </p:nvSpPr>
        <p:spPr bwMode="auto">
          <a:xfrm rot="-5400000">
            <a:off x="7710213" y="1610608"/>
            <a:ext cx="2000250" cy="276999"/>
          </a:xfrm>
          <a:prstGeom prst="rect">
            <a:avLst/>
          </a:prstGeom>
          <a:noFill/>
          <a:ln w="9525">
            <a:noFill/>
            <a:miter lim="800000"/>
            <a:headEnd/>
            <a:tailEnd/>
          </a:ln>
        </p:spPr>
        <p:txBody>
          <a:bodyPr wrap="square">
            <a:spAutoFit/>
          </a:bodyPr>
          <a:lstStyle/>
          <a:p>
            <a:r>
              <a:rPr lang="en-US" altLang="en-US" sz="1200" b="1" dirty="0">
                <a:latin typeface="Titillium Web"/>
              </a:rPr>
              <a:t>Supporting Service</a:t>
            </a:r>
            <a:endParaRPr lang="en-IN" altLang="en-US" sz="1200" b="1" dirty="0">
              <a:latin typeface="Titillium Web"/>
            </a:endParaRPr>
          </a:p>
        </p:txBody>
      </p:sp>
      <p:sp>
        <p:nvSpPr>
          <p:cNvPr id="14" name="Rectangle 13"/>
          <p:cNvSpPr/>
          <p:nvPr/>
        </p:nvSpPr>
        <p:spPr>
          <a:xfrm>
            <a:off x="2324599" y="981503"/>
            <a:ext cx="3695201" cy="132343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buFont typeface="Wingdings" pitchFamily="2" charset="2"/>
              <a:buChar char="§"/>
            </a:pPr>
            <a:r>
              <a:rPr lang="en-IN" sz="1500" dirty="0">
                <a:solidFill>
                  <a:srgbClr val="C00000"/>
                </a:solidFill>
                <a:latin typeface="Book Antiqua" pitchFamily="18" charset="0"/>
              </a:rPr>
              <a:t>  </a:t>
            </a:r>
            <a:r>
              <a:rPr lang="en-IN" sz="1600" dirty="0">
                <a:solidFill>
                  <a:srgbClr val="C00000"/>
                </a:solidFill>
                <a:latin typeface="Book Antiqua" pitchFamily="18" charset="0"/>
              </a:rPr>
              <a:t>Print &amp; E-Books</a:t>
            </a:r>
          </a:p>
          <a:p>
            <a:pPr>
              <a:buFont typeface="Wingdings" pitchFamily="2" charset="2"/>
              <a:buChar char="§"/>
            </a:pPr>
            <a:r>
              <a:rPr lang="en-IN" sz="1600" dirty="0">
                <a:solidFill>
                  <a:srgbClr val="C00000"/>
                </a:solidFill>
                <a:latin typeface="Book Antiqua" pitchFamily="18" charset="0"/>
              </a:rPr>
              <a:t>  Print &amp; E-Journals</a:t>
            </a:r>
          </a:p>
          <a:p>
            <a:pPr>
              <a:buFont typeface="Wingdings" pitchFamily="2" charset="2"/>
              <a:buChar char="§"/>
            </a:pPr>
            <a:r>
              <a:rPr lang="en-IN" sz="1600" dirty="0">
                <a:solidFill>
                  <a:srgbClr val="C00000"/>
                </a:solidFill>
                <a:latin typeface="Book Antiqua" pitchFamily="18" charset="0"/>
              </a:rPr>
              <a:t>  Bound Volumes &amp; Online Archives</a:t>
            </a:r>
          </a:p>
          <a:p>
            <a:pPr>
              <a:buFont typeface="Wingdings" pitchFamily="2" charset="2"/>
              <a:buChar char="§"/>
            </a:pPr>
            <a:r>
              <a:rPr lang="en-IN" sz="1600" dirty="0">
                <a:solidFill>
                  <a:srgbClr val="C00000"/>
                </a:solidFill>
                <a:latin typeface="Book Antiqua" pitchFamily="18" charset="0"/>
              </a:rPr>
              <a:t>  Standards</a:t>
            </a:r>
          </a:p>
          <a:p>
            <a:pPr>
              <a:buFont typeface="Wingdings" pitchFamily="2" charset="2"/>
              <a:buChar char="§"/>
            </a:pPr>
            <a:r>
              <a:rPr lang="en-IN" sz="1600" dirty="0">
                <a:solidFill>
                  <a:srgbClr val="C00000"/>
                </a:solidFill>
                <a:latin typeface="Book Antiqua" pitchFamily="18" charset="0"/>
              </a:rPr>
              <a:t>  Rare Books</a:t>
            </a:r>
            <a:endParaRPr lang="en-IN" sz="2000" dirty="0">
              <a:solidFill>
                <a:srgbClr val="C00000"/>
              </a:solidFill>
              <a:latin typeface="Book Antiqua" pitchFamily="18" charset="0"/>
            </a:endParaRPr>
          </a:p>
        </p:txBody>
      </p:sp>
      <p:sp>
        <p:nvSpPr>
          <p:cNvPr id="15" name="Rectangle 14"/>
          <p:cNvSpPr/>
          <p:nvPr/>
        </p:nvSpPr>
        <p:spPr>
          <a:xfrm>
            <a:off x="4426918" y="2330965"/>
            <a:ext cx="4067362" cy="107721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Font typeface="Wingdings" pitchFamily="2" charset="2"/>
              <a:buChar char="Ø"/>
            </a:pPr>
            <a:r>
              <a:rPr lang="en-IN" sz="1500" dirty="0">
                <a:solidFill>
                  <a:schemeClr val="accent2">
                    <a:lumMod val="50000"/>
                  </a:schemeClr>
                </a:solidFill>
                <a:latin typeface="Book Antiqua" pitchFamily="18" charset="0"/>
              </a:rPr>
              <a:t>  </a:t>
            </a:r>
            <a:r>
              <a:rPr lang="en-IN" sz="1600" dirty="0">
                <a:solidFill>
                  <a:schemeClr val="accent2">
                    <a:lumMod val="50000"/>
                  </a:schemeClr>
                </a:solidFill>
                <a:latin typeface="Book Antiqua" pitchFamily="18" charset="0"/>
              </a:rPr>
              <a:t>Institutional Repository</a:t>
            </a:r>
          </a:p>
          <a:p>
            <a:pPr>
              <a:buFont typeface="Wingdings" pitchFamily="2" charset="2"/>
              <a:buChar char="Ø"/>
            </a:pPr>
            <a:r>
              <a:rPr lang="en-IN" sz="1600" dirty="0">
                <a:solidFill>
                  <a:schemeClr val="accent2">
                    <a:lumMod val="50000"/>
                  </a:schemeClr>
                </a:solidFill>
                <a:latin typeface="Book Antiqua" pitchFamily="18" charset="0"/>
              </a:rPr>
              <a:t>  Integrated Library Management System</a:t>
            </a:r>
          </a:p>
          <a:p>
            <a:pPr>
              <a:buFont typeface="Wingdings" pitchFamily="2" charset="2"/>
              <a:buChar char="Ø"/>
            </a:pPr>
            <a:r>
              <a:rPr lang="en-IN" sz="1600" dirty="0">
                <a:solidFill>
                  <a:schemeClr val="accent2">
                    <a:lumMod val="50000"/>
                  </a:schemeClr>
                </a:solidFill>
                <a:latin typeface="Book Antiqua" pitchFamily="18" charset="0"/>
              </a:rPr>
              <a:t>  Language Lab</a:t>
            </a:r>
          </a:p>
          <a:p>
            <a:pPr>
              <a:buFont typeface="Wingdings" pitchFamily="2" charset="2"/>
              <a:buChar char="Ø"/>
            </a:pPr>
            <a:r>
              <a:rPr lang="en-IN" sz="1600" dirty="0">
                <a:solidFill>
                  <a:schemeClr val="accent2">
                    <a:lumMod val="50000"/>
                  </a:schemeClr>
                </a:solidFill>
                <a:latin typeface="Book Antiqua" pitchFamily="18" charset="0"/>
              </a:rPr>
              <a:t>  Institute Journal Platform</a:t>
            </a:r>
            <a:endParaRPr lang="en-IN" sz="2000" dirty="0">
              <a:solidFill>
                <a:schemeClr val="accent2">
                  <a:lumMod val="50000"/>
                </a:schemeClr>
              </a:solidFill>
            </a:endParaRPr>
          </a:p>
        </p:txBody>
      </p:sp>
      <p:sp>
        <p:nvSpPr>
          <p:cNvPr id="16" name="Rectangle 15"/>
          <p:cNvSpPr/>
          <p:nvPr/>
        </p:nvSpPr>
        <p:spPr>
          <a:xfrm>
            <a:off x="2167273" y="4840474"/>
            <a:ext cx="6878140" cy="107721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Char char="q"/>
            </a:pPr>
            <a:r>
              <a:rPr lang="en-IN" sz="1500" dirty="0">
                <a:latin typeface="Book Antiqua" pitchFamily="18" charset="0"/>
              </a:rPr>
              <a:t>   </a:t>
            </a:r>
            <a:r>
              <a:rPr lang="en-IN" sz="1600" dirty="0">
                <a:solidFill>
                  <a:schemeClr val="accent4">
                    <a:lumMod val="50000"/>
                  </a:schemeClr>
                </a:solidFill>
                <a:latin typeface="Book Antiqua" pitchFamily="18" charset="0"/>
              </a:rPr>
              <a:t>Offers Open Elective Course for PG Programmes </a:t>
            </a:r>
          </a:p>
          <a:p>
            <a:pPr>
              <a:buFont typeface="Wingdings" pitchFamily="2" charset="2"/>
              <a:buChar char="q"/>
            </a:pPr>
            <a:r>
              <a:rPr lang="en-IN" sz="1600" dirty="0">
                <a:solidFill>
                  <a:schemeClr val="accent4">
                    <a:lumMod val="50000"/>
                  </a:schemeClr>
                </a:solidFill>
                <a:latin typeface="Book Antiqua" pitchFamily="18" charset="0"/>
              </a:rPr>
              <a:t>   Spacious Reading Halls</a:t>
            </a:r>
          </a:p>
          <a:p>
            <a:pPr>
              <a:buFont typeface="Wingdings" pitchFamily="2" charset="2"/>
              <a:buChar char="q"/>
            </a:pPr>
            <a:r>
              <a:rPr lang="en-IN" sz="1600" dirty="0">
                <a:solidFill>
                  <a:schemeClr val="accent4">
                    <a:lumMod val="50000"/>
                  </a:schemeClr>
                </a:solidFill>
                <a:latin typeface="Book Antiqua" pitchFamily="18" charset="0"/>
              </a:rPr>
              <a:t>   Opens 12 hours on Working Days &amp; 8 hours on Saturdays</a:t>
            </a:r>
          </a:p>
          <a:p>
            <a:pPr>
              <a:buFont typeface="Wingdings" pitchFamily="2" charset="2"/>
              <a:buChar char="q"/>
            </a:pPr>
            <a:r>
              <a:rPr lang="en-IN" sz="1600" dirty="0">
                <a:solidFill>
                  <a:schemeClr val="accent4">
                    <a:lumMod val="50000"/>
                  </a:schemeClr>
                </a:solidFill>
                <a:latin typeface="Book Antiqua" pitchFamily="18" charset="0"/>
              </a:rPr>
              <a:t>   Special Collections on Academic Writing &amp; English Communication</a:t>
            </a:r>
            <a:endParaRPr lang="en-IN" sz="1400" dirty="0">
              <a:solidFill>
                <a:schemeClr val="accent4">
                  <a:lumMod val="50000"/>
                </a:schemeClr>
              </a:solidFill>
              <a:latin typeface="Book Antiqua" pitchFamily="18" charset="0"/>
            </a:endParaRPr>
          </a:p>
        </p:txBody>
      </p:sp>
      <p:pic>
        <p:nvPicPr>
          <p:cNvPr id="1027" name="Picture 3" descr="I:\FINAL - A.R, Coverpage &amp; Photos\A.R - 2020-21 photos\Academic Affairs\Pic - 3.JPG"/>
          <p:cNvPicPr>
            <a:picLocks noChangeAspect="1" noChangeArrowheads="1"/>
          </p:cNvPicPr>
          <p:nvPr/>
        </p:nvPicPr>
        <p:blipFill>
          <a:blip r:embed="rId3" cstate="print"/>
          <a:srcRect/>
          <a:stretch>
            <a:fillRect/>
          </a:stretch>
        </p:blipFill>
        <p:spPr bwMode="auto">
          <a:xfrm>
            <a:off x="112394" y="2814675"/>
            <a:ext cx="1903500" cy="1269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 name="Picture 19" descr="JAIISH.png"/>
          <p:cNvPicPr>
            <a:picLocks noChangeAspect="1"/>
          </p:cNvPicPr>
          <p:nvPr/>
        </p:nvPicPr>
        <p:blipFill>
          <a:blip r:embed="rId4" cstate="print"/>
          <a:stretch>
            <a:fillRect/>
          </a:stretch>
        </p:blipFill>
        <p:spPr>
          <a:xfrm>
            <a:off x="112394" y="4723300"/>
            <a:ext cx="2122515" cy="1269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1" name="Picture 20" descr="JAIISH.png"/>
          <p:cNvPicPr>
            <a:picLocks noChangeAspect="1"/>
          </p:cNvPicPr>
          <p:nvPr/>
        </p:nvPicPr>
        <p:blipFill>
          <a:blip r:embed="rId5" cstate="print"/>
          <a:stretch>
            <a:fillRect/>
          </a:stretch>
        </p:blipFill>
        <p:spPr>
          <a:xfrm>
            <a:off x="180031" y="944916"/>
            <a:ext cx="1987242" cy="1269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9" name="Picture 5" descr="I:\FINAL - A.R, Coverpage &amp; Photos\A.R - 2020-21 photos\Academic Affairs\CoverPage-AcademicPhoto-2.JPG"/>
          <p:cNvPicPr>
            <a:picLocks noChangeAspect="1" noChangeArrowheads="1"/>
          </p:cNvPicPr>
          <p:nvPr/>
        </p:nvPicPr>
        <p:blipFill>
          <a:blip r:embed="rId6" cstate="print"/>
          <a:srcRect/>
          <a:stretch>
            <a:fillRect/>
          </a:stretch>
        </p:blipFill>
        <p:spPr bwMode="auto">
          <a:xfrm>
            <a:off x="2128307" y="2774906"/>
            <a:ext cx="1910793" cy="1269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Picture 14" descr="backlable.png"/>
          <p:cNvPicPr>
            <a:picLocks noChangeAspect="1"/>
          </p:cNvPicPr>
          <p:nvPr/>
        </p:nvPicPr>
        <p:blipFill>
          <a:blip r:embed="rId7" cstate="print"/>
          <a:srcRect/>
          <a:stretch>
            <a:fillRect/>
          </a:stretch>
        </p:blipFill>
        <p:spPr bwMode="auto">
          <a:xfrm>
            <a:off x="0" y="12566"/>
            <a:ext cx="9144000" cy="533400"/>
          </a:xfrm>
          <a:prstGeom prst="rect">
            <a:avLst/>
          </a:prstGeom>
          <a:noFill/>
          <a:ln w="9525">
            <a:noFill/>
            <a:miter lim="800000"/>
            <a:headEnd/>
            <a:tailEnd/>
          </a:ln>
        </p:spPr>
      </p:pic>
    </p:spTree>
    <p:extLst>
      <p:ext uri="{BB962C8B-B14F-4D97-AF65-F5344CB8AC3E}">
        <p14:creationId xmlns:p14="http://schemas.microsoft.com/office/powerpoint/2010/main" val="3510000991"/>
      </p:ext>
    </p:extLst>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I:\Annual Report 2015-16\2015-16 SelectedPhotos\Extra\IMG_9587.MOV1587.bmp"/>
          <p:cNvPicPr>
            <a:picLocks noChangeAspect="1" noChangeArrowheads="1"/>
          </p:cNvPicPr>
          <p:nvPr/>
        </p:nvPicPr>
        <p:blipFill>
          <a:blip r:embed="rId3" cstate="print"/>
          <a:srcRect/>
          <a:stretch>
            <a:fillRect/>
          </a:stretch>
        </p:blipFill>
        <p:spPr bwMode="auto">
          <a:xfrm>
            <a:off x="3363897" y="3507266"/>
            <a:ext cx="5766379" cy="3084984"/>
          </a:xfrm>
          <a:prstGeom prst="rect">
            <a:avLst/>
          </a:prstGeom>
          <a:noFill/>
          <a:ln w="9525">
            <a:noFill/>
            <a:miter lim="800000"/>
            <a:headEnd/>
            <a:tailEnd/>
          </a:ln>
        </p:spPr>
      </p:pic>
      <p:pic>
        <p:nvPicPr>
          <p:cNvPr id="11267" name="Picture 2" descr="I:\Annual Report 2015-16\2015-16 SelectedPhotos\Extra\IMG_9583.MOV1525.bmp"/>
          <p:cNvPicPr>
            <a:picLocks noChangeAspect="1" noChangeArrowheads="1"/>
          </p:cNvPicPr>
          <p:nvPr/>
        </p:nvPicPr>
        <p:blipFill>
          <a:blip r:embed="rId4" cstate="print"/>
          <a:srcRect/>
          <a:stretch>
            <a:fillRect/>
          </a:stretch>
        </p:blipFill>
        <p:spPr bwMode="auto">
          <a:xfrm>
            <a:off x="2688" y="593100"/>
            <a:ext cx="4493112" cy="2937529"/>
          </a:xfrm>
          <a:prstGeom prst="rect">
            <a:avLst/>
          </a:prstGeom>
          <a:noFill/>
          <a:ln w="9525">
            <a:noFill/>
            <a:miter lim="800000"/>
            <a:headEnd/>
            <a:tailEnd/>
          </a:ln>
        </p:spPr>
      </p:pic>
      <p:pic>
        <p:nvPicPr>
          <p:cNvPr id="11268" name="Picture 14" descr="backlable.png"/>
          <p:cNvPicPr>
            <a:picLocks noChangeAspect="1"/>
          </p:cNvPicPr>
          <p:nvPr/>
        </p:nvPicPr>
        <p:blipFill>
          <a:blip r:embed="rId5" cstate="print"/>
          <a:srcRect/>
          <a:stretch>
            <a:fillRect/>
          </a:stretch>
        </p:blipFill>
        <p:spPr bwMode="auto">
          <a:xfrm>
            <a:off x="0" y="6471114"/>
            <a:ext cx="9144000" cy="609600"/>
          </a:xfrm>
          <a:prstGeom prst="rect">
            <a:avLst/>
          </a:prstGeom>
          <a:noFill/>
          <a:ln w="9525">
            <a:noFill/>
            <a:miter lim="800000"/>
            <a:headEnd/>
            <a:tailEnd/>
          </a:ln>
        </p:spPr>
      </p:pic>
      <p:sp>
        <p:nvSpPr>
          <p:cNvPr id="16" name="Rounded Rectangle 15"/>
          <p:cNvSpPr/>
          <p:nvPr/>
        </p:nvSpPr>
        <p:spPr>
          <a:xfrm>
            <a:off x="4259905" y="-27248"/>
            <a:ext cx="4902201" cy="3608648"/>
          </a:xfrm>
          <a:prstGeom prst="roundRect">
            <a:avLst/>
          </a:prstGeom>
          <a:solidFill>
            <a:srgbClr val="FFFF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1270" name="Content Placeholder 2"/>
          <p:cNvSpPr txBox="1">
            <a:spLocks/>
          </p:cNvSpPr>
          <p:nvPr/>
        </p:nvSpPr>
        <p:spPr bwMode="auto">
          <a:xfrm>
            <a:off x="4343400" y="533400"/>
            <a:ext cx="4467553" cy="3167214"/>
          </a:xfrm>
          <a:prstGeom prst="rect">
            <a:avLst/>
          </a:prstGeom>
          <a:noFill/>
          <a:ln w="9525">
            <a:noFill/>
            <a:miter lim="800000"/>
            <a:headEnd/>
            <a:tailEnd/>
          </a:ln>
        </p:spPr>
        <p:txBody>
          <a:bodyPr/>
          <a:lstStyle/>
          <a:p>
            <a:pPr>
              <a:spcAft>
                <a:spcPts val="1200"/>
              </a:spcAft>
            </a:pPr>
            <a:endParaRPr lang="en-US" sz="200" b="1" dirty="0">
              <a:solidFill>
                <a:srgbClr val="C00000"/>
              </a:solidFill>
              <a:latin typeface="Book Antiqua" pitchFamily="18" charset="0"/>
            </a:endParaRPr>
          </a:p>
          <a:p>
            <a:pPr marL="285750" indent="-285750">
              <a:spcAft>
                <a:spcPts val="1200"/>
              </a:spcAft>
              <a:buFont typeface="Arial" panose="020B0604020202020204" pitchFamily="34" charset="0"/>
              <a:buChar char="•"/>
            </a:pPr>
            <a:r>
              <a:rPr lang="en-US" dirty="0">
                <a:latin typeface="Book Antiqua" pitchFamily="18" charset="0"/>
              </a:rPr>
              <a:t>Well-equipped Gymnasium with trainer</a:t>
            </a:r>
          </a:p>
          <a:p>
            <a:pPr marL="285750" indent="-285750">
              <a:spcAft>
                <a:spcPts val="1200"/>
              </a:spcAft>
              <a:buFont typeface="Arial" panose="020B0604020202020204" pitchFamily="34" charset="0"/>
              <a:buChar char="•"/>
            </a:pPr>
            <a:r>
              <a:rPr lang="en-US" dirty="0">
                <a:latin typeface="Book Antiqua" pitchFamily="18" charset="0"/>
              </a:rPr>
              <a:t>Indoor Sports Rooms </a:t>
            </a:r>
          </a:p>
          <a:p>
            <a:pPr marL="285750" indent="-285750">
              <a:spcAft>
                <a:spcPts val="1200"/>
              </a:spcAft>
              <a:buFont typeface="Arial" panose="020B0604020202020204" pitchFamily="34" charset="0"/>
              <a:buChar char="•"/>
            </a:pPr>
            <a:r>
              <a:rPr lang="en-US" dirty="0">
                <a:latin typeface="Book Antiqua" pitchFamily="18" charset="0"/>
              </a:rPr>
              <a:t>Cultural Centre: </a:t>
            </a:r>
            <a:r>
              <a:rPr lang="en-US" b="1" dirty="0">
                <a:latin typeface="Book Antiqua" pitchFamily="18" charset="0"/>
              </a:rPr>
              <a:t>AIISH Gymkhana</a:t>
            </a:r>
            <a:endParaRPr lang="en-US" dirty="0">
              <a:latin typeface="Book Antiqua" pitchFamily="18" charset="0"/>
            </a:endParaRPr>
          </a:p>
          <a:p>
            <a:pPr marL="285750" indent="-285750">
              <a:spcAft>
                <a:spcPts val="1200"/>
              </a:spcAft>
              <a:buFont typeface="Arial" panose="020B0604020202020204" pitchFamily="34" charset="0"/>
              <a:buChar char="•"/>
            </a:pPr>
            <a:r>
              <a:rPr lang="en-US" dirty="0">
                <a:latin typeface="Book Antiqua" pitchFamily="18" charset="0"/>
              </a:rPr>
              <a:t>14000 </a:t>
            </a:r>
            <a:r>
              <a:rPr lang="en-US" dirty="0" err="1">
                <a:latin typeface="Book Antiqua" pitchFamily="18" charset="0"/>
              </a:rPr>
              <a:t>sq.ft</a:t>
            </a:r>
            <a:r>
              <a:rPr lang="en-US" dirty="0">
                <a:latin typeface="Book Antiqua" pitchFamily="18" charset="0"/>
              </a:rPr>
              <a:t>. building</a:t>
            </a:r>
            <a:endParaRPr lang="en-US" b="1" dirty="0">
              <a:latin typeface="Book Antiqua" pitchFamily="18" charset="0"/>
            </a:endParaRPr>
          </a:p>
          <a:p>
            <a:pPr marL="285750" indent="-285750">
              <a:spcAft>
                <a:spcPts val="1200"/>
              </a:spcAft>
              <a:buFont typeface="Arial" panose="020B0604020202020204" pitchFamily="34" charset="0"/>
              <a:buChar char="•"/>
            </a:pPr>
            <a:r>
              <a:rPr lang="en-US" dirty="0">
                <a:latin typeface="Book Antiqua" pitchFamily="18" charset="0"/>
              </a:rPr>
              <a:t>Spacious play grounds</a:t>
            </a:r>
            <a:endParaRPr lang="en-US" sz="2400" dirty="0">
              <a:latin typeface="Book Antiqua" pitchFamily="18" charset="0"/>
            </a:endParaRPr>
          </a:p>
        </p:txBody>
      </p:sp>
      <p:sp>
        <p:nvSpPr>
          <p:cNvPr id="11271" name="TextBox 16"/>
          <p:cNvSpPr txBox="1">
            <a:spLocks noChangeArrowheads="1"/>
          </p:cNvSpPr>
          <p:nvPr/>
        </p:nvSpPr>
        <p:spPr bwMode="auto">
          <a:xfrm>
            <a:off x="226192" y="6621926"/>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1" name="Round Diagonal Corner Rectangle 10"/>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1274" name="TextBox 6"/>
          <p:cNvSpPr txBox="1">
            <a:spLocks noChangeArrowheads="1"/>
          </p:cNvSpPr>
          <p:nvPr/>
        </p:nvSpPr>
        <p:spPr bwMode="auto">
          <a:xfrm rot="-5400000">
            <a:off x="7686676" y="1088022"/>
            <a:ext cx="2514599" cy="338554"/>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1275" name="TextBox 20"/>
          <p:cNvSpPr txBox="1">
            <a:spLocks noChangeArrowheads="1"/>
          </p:cNvSpPr>
          <p:nvPr/>
        </p:nvSpPr>
        <p:spPr bwMode="auto">
          <a:xfrm>
            <a:off x="8001000" y="6621926"/>
            <a:ext cx="914399" cy="307777"/>
          </a:xfrm>
          <a:prstGeom prst="rect">
            <a:avLst/>
          </a:prstGeom>
          <a:noFill/>
          <a:ln w="9525">
            <a:noFill/>
            <a:miter lim="800000"/>
            <a:headEnd/>
            <a:tailEnd/>
          </a:ln>
        </p:spPr>
        <p:txBody>
          <a:bodyPr wrap="squar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2" name="Rounded Rectangle 15">
            <a:extLst>
              <a:ext uri="{FF2B5EF4-FFF2-40B4-BE49-F238E27FC236}">
                <a16:creationId xmlns:a16="http://schemas.microsoft.com/office/drawing/2014/main" id="{9BB76A31-58AF-4569-8C5E-2E4F27F8F19B}"/>
              </a:ext>
            </a:extLst>
          </p:cNvPr>
          <p:cNvSpPr/>
          <p:nvPr/>
        </p:nvSpPr>
        <p:spPr>
          <a:xfrm>
            <a:off x="-7375" y="-32746"/>
            <a:ext cx="8663427" cy="642345"/>
          </a:xfrm>
          <a:prstGeom prst="roundRect">
            <a:avLst/>
          </a:prstGeom>
          <a:solidFill>
            <a:srgbClr val="FFFF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rgbClr val="C00000"/>
                </a:solidFill>
                <a:latin typeface="Book Antiqua" pitchFamily="18" charset="0"/>
              </a:rPr>
              <a:t>Sports Complex, Cultural Centre &amp; Play Grounds</a:t>
            </a:r>
          </a:p>
          <a:p>
            <a:pPr algn="ctr">
              <a:defRPr/>
            </a:pPr>
            <a:endParaRPr lang="en-IN"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0" y="3547525"/>
            <a:ext cx="4589999" cy="3060000"/>
          </a:xfrm>
          <a:prstGeom prst="rect">
            <a:avLst/>
          </a:prstGeom>
        </p:spPr>
      </p:pic>
    </p:spTree>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4" descr="backlable.png"/>
          <p:cNvPicPr>
            <a:picLocks noChangeAspect="1"/>
          </p:cNvPicPr>
          <p:nvPr/>
        </p:nvPicPr>
        <p:blipFill>
          <a:blip r:embed="rId3" cstate="print"/>
          <a:srcRect/>
          <a:stretch>
            <a:fillRect/>
          </a:stretch>
        </p:blipFill>
        <p:spPr bwMode="auto">
          <a:xfrm>
            <a:off x="0" y="6096000"/>
            <a:ext cx="9144000" cy="762000"/>
          </a:xfrm>
          <a:prstGeom prst="rect">
            <a:avLst/>
          </a:prstGeom>
          <a:noFill/>
          <a:ln w="9525">
            <a:noFill/>
            <a:miter lim="800000"/>
            <a:headEnd/>
            <a:tailEnd/>
          </a:ln>
        </p:spPr>
      </p:pic>
      <p:sp>
        <p:nvSpPr>
          <p:cNvPr id="12292" name="Content Placeholder 2"/>
          <p:cNvSpPr txBox="1">
            <a:spLocks/>
          </p:cNvSpPr>
          <p:nvPr/>
        </p:nvSpPr>
        <p:spPr bwMode="auto">
          <a:xfrm>
            <a:off x="330200" y="3921966"/>
            <a:ext cx="7823200" cy="1564433"/>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Staff Quarters </a:t>
            </a:r>
          </a:p>
          <a:p>
            <a:pPr algn="just">
              <a:spcAft>
                <a:spcPts val="1200"/>
              </a:spcAft>
            </a:pPr>
            <a:r>
              <a:rPr lang="en-US" sz="2400" b="1" dirty="0">
                <a:latin typeface="Book Antiqua" pitchFamily="18" charset="0"/>
              </a:rPr>
              <a:t>55</a:t>
            </a:r>
            <a:r>
              <a:rPr lang="en-US" dirty="0">
                <a:latin typeface="Book Antiqua" pitchFamily="18" charset="0"/>
              </a:rPr>
              <a:t> nos. of B, C, D &amp; E type quarters for the staff with a living area of </a:t>
            </a:r>
            <a:r>
              <a:rPr lang="en-US" sz="2400" b="1" dirty="0">
                <a:latin typeface="Book Antiqua" pitchFamily="18" charset="0"/>
              </a:rPr>
              <a:t>42000</a:t>
            </a:r>
            <a:r>
              <a:rPr lang="en-US" dirty="0">
                <a:latin typeface="Book Antiqua" pitchFamily="18" charset="0"/>
              </a:rPr>
              <a:t> sf. ft.</a:t>
            </a:r>
          </a:p>
        </p:txBody>
      </p:sp>
      <p:sp>
        <p:nvSpPr>
          <p:cNvPr id="12295"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5" name="Round Diagonal Corner Rectangle 14"/>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6" name="Round Diagonal Corner Rectangle 15"/>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2299" name="TextBox 6"/>
          <p:cNvSpPr txBox="1">
            <a:spLocks noChangeArrowheads="1"/>
          </p:cNvSpPr>
          <p:nvPr/>
        </p:nvSpPr>
        <p:spPr bwMode="auto">
          <a:xfrm rot="-5400000">
            <a:off x="7686676" y="1088022"/>
            <a:ext cx="2514599" cy="338554"/>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230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7" name="Content Placeholder 2"/>
          <p:cNvSpPr txBox="1">
            <a:spLocks/>
          </p:cNvSpPr>
          <p:nvPr/>
        </p:nvSpPr>
        <p:spPr bwMode="auto">
          <a:xfrm>
            <a:off x="304800" y="538351"/>
            <a:ext cx="3960540" cy="2646208"/>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Canteen</a:t>
            </a:r>
          </a:p>
          <a:p>
            <a:pPr algn="just">
              <a:spcAft>
                <a:spcPts val="1200"/>
              </a:spcAft>
              <a:buFont typeface="Arial" pitchFamily="34" charset="0"/>
              <a:buChar char="•"/>
            </a:pPr>
            <a:r>
              <a:rPr lang="en-US" dirty="0">
                <a:latin typeface="Book Antiqua" panose="02040602050305030304" pitchFamily="18" charset="0"/>
              </a:rPr>
              <a:t>Full fledged canteen catering to the staff, students and patients. </a:t>
            </a:r>
          </a:p>
          <a:p>
            <a:pPr algn="just">
              <a:spcAft>
                <a:spcPts val="1200"/>
              </a:spcAft>
              <a:buFont typeface="Arial" pitchFamily="34" charset="0"/>
              <a:buChar char="•"/>
            </a:pPr>
            <a:r>
              <a:rPr lang="en-US" dirty="0">
                <a:latin typeface="Book Antiqua" panose="02040602050305030304" pitchFamily="18" charset="0"/>
              </a:rPr>
              <a:t>Modern kitchen with best of the amenities</a:t>
            </a:r>
            <a:endParaRPr lang="en-US" dirty="0">
              <a:solidFill>
                <a:srgbClr val="FF0000"/>
              </a:solidFill>
              <a:latin typeface="Book Antiqua"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0003" y="1307713"/>
            <a:ext cx="3641183" cy="2730887"/>
          </a:xfrm>
          <a:prstGeom prst="rect">
            <a:avLst/>
          </a:prstGeom>
        </p:spPr>
      </p:pic>
      <p:pic>
        <p:nvPicPr>
          <p:cNvPr id="12" name="Picture 14" descr="backlable.png"/>
          <p:cNvPicPr>
            <a:picLocks noChangeAspect="1"/>
          </p:cNvPicPr>
          <p:nvPr/>
        </p:nvPicPr>
        <p:blipFill>
          <a:blip r:embed="rId5" cstate="print"/>
          <a:srcRect/>
          <a:stretch>
            <a:fillRect/>
          </a:stretch>
        </p:blipFill>
        <p:spPr bwMode="auto">
          <a:xfrm>
            <a:off x="0" y="0"/>
            <a:ext cx="9144000" cy="533400"/>
          </a:xfrm>
          <a:prstGeom prst="rect">
            <a:avLst/>
          </a:prstGeom>
          <a:noFill/>
          <a:ln w="9525">
            <a:noFill/>
            <a:miter lim="800000"/>
            <a:headEnd/>
            <a:tailEnd/>
          </a:ln>
        </p:spPr>
      </p:pic>
    </p:spTree>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4" descr="backlable.png"/>
          <p:cNvPicPr>
            <a:picLocks noChangeAspect="1"/>
          </p:cNvPicPr>
          <p:nvPr/>
        </p:nvPicPr>
        <p:blipFill>
          <a:blip r:embed="rId3" cstate="print"/>
          <a:srcRect/>
          <a:stretch>
            <a:fillRect/>
          </a:stretch>
        </p:blipFill>
        <p:spPr bwMode="auto">
          <a:xfrm>
            <a:off x="0" y="6096000"/>
            <a:ext cx="9144000" cy="762000"/>
          </a:xfrm>
          <a:prstGeom prst="rect">
            <a:avLst/>
          </a:prstGeom>
          <a:noFill/>
          <a:ln w="9525">
            <a:noFill/>
            <a:miter lim="800000"/>
            <a:headEnd/>
            <a:tailEnd/>
          </a:ln>
        </p:spPr>
      </p:pic>
      <p:sp>
        <p:nvSpPr>
          <p:cNvPr id="12295"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5" name="Round Diagonal Corner Rectangle 14"/>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6" name="Round Diagonal Corner Rectangle 15"/>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2299" name="TextBox 6"/>
          <p:cNvSpPr txBox="1">
            <a:spLocks noChangeArrowheads="1"/>
          </p:cNvSpPr>
          <p:nvPr/>
        </p:nvSpPr>
        <p:spPr bwMode="auto">
          <a:xfrm rot="-5400000">
            <a:off x="7759143" y="1202322"/>
            <a:ext cx="2438399" cy="338554"/>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230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3" name="Content Placeholder 2"/>
          <p:cNvSpPr txBox="1">
            <a:spLocks/>
          </p:cNvSpPr>
          <p:nvPr/>
        </p:nvSpPr>
        <p:spPr bwMode="auto">
          <a:xfrm>
            <a:off x="841087" y="2351049"/>
            <a:ext cx="6858000" cy="1371600"/>
          </a:xfrm>
          <a:prstGeom prst="rect">
            <a:avLst/>
          </a:prstGeom>
          <a:noFill/>
          <a:ln w="9525">
            <a:noFill/>
            <a:miter lim="800000"/>
            <a:headEnd/>
            <a:tailEnd/>
          </a:ln>
        </p:spPr>
        <p:txBody>
          <a:bodyPr/>
          <a:lstStyle/>
          <a:p>
            <a:pPr algn="just">
              <a:spcAft>
                <a:spcPts val="1200"/>
              </a:spcAft>
            </a:pPr>
            <a:endParaRPr lang="en-US" dirty="0">
              <a:solidFill>
                <a:srgbClr val="FF0000"/>
              </a:solidFill>
              <a:latin typeface="Book Antiqua" pitchFamily="18" charset="0"/>
            </a:endParaRPr>
          </a:p>
        </p:txBody>
      </p:sp>
      <p:sp>
        <p:nvSpPr>
          <p:cNvPr id="18" name="Content Placeholder 2"/>
          <p:cNvSpPr txBox="1">
            <a:spLocks/>
          </p:cNvSpPr>
          <p:nvPr/>
        </p:nvSpPr>
        <p:spPr bwMode="auto">
          <a:xfrm>
            <a:off x="38100" y="288450"/>
            <a:ext cx="6858000" cy="563232"/>
          </a:xfrm>
          <a:prstGeom prst="rect">
            <a:avLst/>
          </a:prstGeom>
          <a:noFill/>
          <a:ln w="9525">
            <a:noFill/>
            <a:miter lim="800000"/>
            <a:headEnd/>
            <a:tailEnd/>
          </a:ln>
        </p:spPr>
        <p:txBody>
          <a:bodyPr/>
          <a:lstStyle/>
          <a:p>
            <a:pPr algn="just">
              <a:spcAft>
                <a:spcPts val="1200"/>
              </a:spcAft>
            </a:pPr>
            <a:r>
              <a:rPr lang="en-US" sz="2800" b="1" dirty="0">
                <a:solidFill>
                  <a:srgbClr val="FF0000"/>
                </a:solidFill>
                <a:latin typeface="Book Antiqua" pitchFamily="18" charset="0"/>
              </a:rPr>
              <a:t>Bank &amp; ATM</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36388"/>
          <a:stretch/>
        </p:blipFill>
        <p:spPr>
          <a:xfrm>
            <a:off x="4499420" y="-10815"/>
            <a:ext cx="4152900" cy="2460702"/>
          </a:xfrm>
          <a:prstGeom prst="rect">
            <a:avLst/>
          </a:prstGeom>
          <a:ln>
            <a:noFill/>
          </a:ln>
          <a:effectLst>
            <a:softEdge rad="112500"/>
          </a:effectLst>
        </p:spPr>
      </p:pic>
      <p:sp>
        <p:nvSpPr>
          <p:cNvPr id="12" name="Content Placeholder 2">
            <a:extLst>
              <a:ext uri="{FF2B5EF4-FFF2-40B4-BE49-F238E27FC236}">
                <a16:creationId xmlns:a16="http://schemas.microsoft.com/office/drawing/2014/main" id="{A688D659-301A-4DD8-9F8F-04828CEDF050}"/>
              </a:ext>
            </a:extLst>
          </p:cNvPr>
          <p:cNvSpPr txBox="1">
            <a:spLocks/>
          </p:cNvSpPr>
          <p:nvPr/>
        </p:nvSpPr>
        <p:spPr bwMode="auto">
          <a:xfrm>
            <a:off x="685800" y="1308545"/>
            <a:ext cx="8496300" cy="1598205"/>
          </a:xfrm>
          <a:prstGeom prst="rect">
            <a:avLst/>
          </a:prstGeom>
          <a:noFill/>
          <a:ln w="9525">
            <a:noFill/>
            <a:miter lim="800000"/>
            <a:headEnd/>
            <a:tailEnd/>
          </a:ln>
        </p:spPr>
        <p:txBody>
          <a:bodyPr/>
          <a:lstStyle/>
          <a:p>
            <a:pPr algn="just">
              <a:spcAft>
                <a:spcPts val="1200"/>
              </a:spcAft>
              <a:buFont typeface="Arial" pitchFamily="34" charset="0"/>
              <a:buChar char="•"/>
            </a:pPr>
            <a:r>
              <a:rPr lang="en-US" sz="2400" dirty="0">
                <a:latin typeface="Book Antiqua" pitchFamily="18" charset="0"/>
              </a:rPr>
              <a:t> The Institute bank with </a:t>
            </a:r>
          </a:p>
          <a:p>
            <a:pPr algn="just">
              <a:spcAft>
                <a:spcPts val="1200"/>
              </a:spcAft>
            </a:pPr>
            <a:r>
              <a:rPr lang="en-US" sz="2400" dirty="0">
                <a:latin typeface="Book Antiqua" pitchFamily="18" charset="0"/>
              </a:rPr>
              <a:t>   Bank of Baroda (BOB)</a:t>
            </a:r>
          </a:p>
          <a:p>
            <a:pPr algn="just">
              <a:spcAft>
                <a:spcPts val="1200"/>
              </a:spcAft>
            </a:pPr>
            <a:endParaRPr lang="en-US" sz="400" dirty="0">
              <a:latin typeface="Book Antiqua" pitchFamily="18" charset="0"/>
            </a:endParaRPr>
          </a:p>
          <a:p>
            <a:pPr algn="just">
              <a:spcAft>
                <a:spcPts val="1200"/>
              </a:spcAft>
              <a:buFont typeface="Arial" pitchFamily="34" charset="0"/>
              <a:buChar char="•"/>
            </a:pPr>
            <a:r>
              <a:rPr lang="en-US" sz="2400" dirty="0">
                <a:latin typeface="Book Antiqua" pitchFamily="18" charset="0"/>
              </a:rPr>
              <a:t> BOB AIISH Branch &amp; ATM in the  main campus        </a:t>
            </a:r>
          </a:p>
        </p:txBody>
      </p:sp>
      <p:sp>
        <p:nvSpPr>
          <p:cNvPr id="14" name="Content Placeholder 2">
            <a:extLst>
              <a:ext uri="{FF2B5EF4-FFF2-40B4-BE49-F238E27FC236}">
                <a16:creationId xmlns:a16="http://schemas.microsoft.com/office/drawing/2014/main" id="{90914BE5-1EFF-470E-BDA4-A66508B13CF5}"/>
              </a:ext>
            </a:extLst>
          </p:cNvPr>
          <p:cNvSpPr txBox="1">
            <a:spLocks/>
          </p:cNvSpPr>
          <p:nvPr/>
        </p:nvSpPr>
        <p:spPr bwMode="auto">
          <a:xfrm>
            <a:off x="76200" y="3564167"/>
            <a:ext cx="6858000" cy="563232"/>
          </a:xfrm>
          <a:prstGeom prst="rect">
            <a:avLst/>
          </a:prstGeom>
          <a:noFill/>
          <a:ln w="9525">
            <a:noFill/>
            <a:miter lim="800000"/>
            <a:headEnd/>
            <a:tailEnd/>
          </a:ln>
        </p:spPr>
        <p:txBody>
          <a:bodyPr/>
          <a:lstStyle/>
          <a:p>
            <a:pPr algn="just">
              <a:spcAft>
                <a:spcPts val="1200"/>
              </a:spcAft>
            </a:pPr>
            <a:r>
              <a:rPr lang="en-US" sz="2800" b="1" dirty="0">
                <a:solidFill>
                  <a:srgbClr val="FF0000"/>
                </a:solidFill>
                <a:latin typeface="Book Antiqua" pitchFamily="18" charset="0"/>
              </a:rPr>
              <a:t>Transport Facility</a:t>
            </a:r>
          </a:p>
          <a:p>
            <a:pPr algn="just">
              <a:spcAft>
                <a:spcPts val="1200"/>
              </a:spcAft>
            </a:pPr>
            <a:endParaRPr lang="en-US" sz="2800" b="1" dirty="0">
              <a:solidFill>
                <a:srgbClr val="FF0000"/>
              </a:solidFill>
              <a:latin typeface="Book Antiqua" pitchFamily="18" charset="0"/>
            </a:endParaRPr>
          </a:p>
        </p:txBody>
      </p:sp>
      <p:sp>
        <p:nvSpPr>
          <p:cNvPr id="17" name="Content Placeholder 2">
            <a:extLst>
              <a:ext uri="{FF2B5EF4-FFF2-40B4-BE49-F238E27FC236}">
                <a16:creationId xmlns:a16="http://schemas.microsoft.com/office/drawing/2014/main" id="{C20780A0-83F7-4D4F-92DF-190B193979F5}"/>
              </a:ext>
            </a:extLst>
          </p:cNvPr>
          <p:cNvSpPr txBox="1">
            <a:spLocks/>
          </p:cNvSpPr>
          <p:nvPr/>
        </p:nvSpPr>
        <p:spPr bwMode="auto">
          <a:xfrm>
            <a:off x="860752" y="4146911"/>
            <a:ext cx="8496300" cy="1598205"/>
          </a:xfrm>
          <a:prstGeom prst="rect">
            <a:avLst/>
          </a:prstGeom>
          <a:noFill/>
          <a:ln w="9525">
            <a:noFill/>
            <a:miter lim="800000"/>
            <a:headEnd/>
            <a:tailEnd/>
          </a:ln>
        </p:spPr>
        <p:txBody>
          <a:bodyPr/>
          <a:lstStyle/>
          <a:p>
            <a:pPr algn="just">
              <a:spcAft>
                <a:spcPts val="1200"/>
              </a:spcAft>
              <a:buFont typeface="Arial" pitchFamily="34" charset="0"/>
              <a:buChar char="•"/>
            </a:pPr>
            <a:r>
              <a:rPr lang="en-US" sz="2400" dirty="0">
                <a:latin typeface="Book Antiqua" pitchFamily="18" charset="0"/>
              </a:rPr>
              <a:t> Two buses </a:t>
            </a:r>
          </a:p>
          <a:p>
            <a:pPr algn="just">
              <a:spcAft>
                <a:spcPts val="1200"/>
              </a:spcAft>
              <a:buFont typeface="Arial" pitchFamily="34" charset="0"/>
              <a:buChar char="•"/>
            </a:pPr>
            <a:r>
              <a:rPr lang="en-US" sz="2400" dirty="0">
                <a:latin typeface="Book Antiqua" pitchFamily="18" charset="0"/>
              </a:rPr>
              <a:t> Seating capacity:24+42 </a:t>
            </a:r>
          </a:p>
        </p:txBody>
      </p:sp>
      <p:pic>
        <p:nvPicPr>
          <p:cNvPr id="40961" name="Picture 1" descr="C:\Users\lic-1\Downloads\WhatsApp Image 2021-12-17 at 2.46.27 PM.jpeg"/>
          <p:cNvPicPr>
            <a:picLocks noChangeAspect="1" noChangeArrowheads="1"/>
          </p:cNvPicPr>
          <p:nvPr/>
        </p:nvPicPr>
        <p:blipFill>
          <a:blip r:embed="rId5"/>
          <a:srcRect/>
          <a:stretch>
            <a:fillRect/>
          </a:stretch>
        </p:blipFill>
        <p:spPr bwMode="auto">
          <a:xfrm>
            <a:off x="4953000" y="3429000"/>
            <a:ext cx="3383280" cy="2537460"/>
          </a:xfrm>
          <a:prstGeom prst="rect">
            <a:avLst/>
          </a:prstGeom>
          <a:ln>
            <a:noFill/>
          </a:ln>
          <a:effectLst>
            <a:softEdge rad="112500"/>
          </a:effectLst>
        </p:spPr>
      </p:pic>
    </p:spTree>
    <p:extLst>
      <p:ext uri="{BB962C8B-B14F-4D97-AF65-F5344CB8AC3E}">
        <p14:creationId xmlns:p14="http://schemas.microsoft.com/office/powerpoint/2010/main" val="293477664"/>
      </p:ext>
    </p:extLst>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14" descr="backlable.png"/>
          <p:cNvPicPr>
            <a:picLocks noChangeAspect="1"/>
          </p:cNvPicPr>
          <p:nvPr/>
        </p:nvPicPr>
        <p:blipFill>
          <a:blip r:embed="rId3" cstate="print"/>
          <a:srcRect/>
          <a:stretch>
            <a:fillRect/>
          </a:stretch>
        </p:blipFill>
        <p:spPr bwMode="auto">
          <a:xfrm>
            <a:off x="0" y="5791200"/>
            <a:ext cx="9144000" cy="1066800"/>
          </a:xfrm>
          <a:prstGeom prst="rect">
            <a:avLst/>
          </a:prstGeom>
          <a:noFill/>
          <a:ln w="9525">
            <a:noFill/>
            <a:miter lim="800000"/>
            <a:headEnd/>
            <a:tailEnd/>
          </a:ln>
        </p:spPr>
      </p:pic>
      <p:sp>
        <p:nvSpPr>
          <p:cNvPr id="14342" name="Content Placeholder 2"/>
          <p:cNvSpPr txBox="1">
            <a:spLocks/>
          </p:cNvSpPr>
          <p:nvPr/>
        </p:nvSpPr>
        <p:spPr bwMode="auto">
          <a:xfrm>
            <a:off x="304800" y="1066800"/>
            <a:ext cx="4152900" cy="4648200"/>
          </a:xfrm>
          <a:prstGeom prst="rect">
            <a:avLst/>
          </a:prstGeom>
          <a:noFill/>
          <a:ln w="9525">
            <a:noFill/>
            <a:miter lim="800000"/>
            <a:headEnd/>
            <a:tailEnd/>
          </a:ln>
        </p:spPr>
        <p:txBody>
          <a:bodyPr/>
          <a:lstStyle/>
          <a:p>
            <a:pPr marL="360363" indent="-360363" algn="just">
              <a:spcAft>
                <a:spcPts val="1200"/>
              </a:spcAft>
              <a:buFont typeface="Arial" pitchFamily="34" charset="0"/>
              <a:buChar char="•"/>
              <a:tabLst>
                <a:tab pos="360363" algn="l"/>
              </a:tabLst>
            </a:pPr>
            <a:r>
              <a:rPr lang="en-US" dirty="0">
                <a:latin typeface="Book Antiqua" pitchFamily="18" charset="0"/>
              </a:rPr>
              <a:t>State-of-the-art computer network with a 10 Gbps LAN with Dell </a:t>
            </a:r>
            <a:r>
              <a:rPr lang="en-US" dirty="0" err="1">
                <a:latin typeface="Book Antiqua" pitchFamily="18" charset="0"/>
              </a:rPr>
              <a:t>Chasis</a:t>
            </a:r>
            <a:r>
              <a:rPr lang="en-US" dirty="0">
                <a:latin typeface="Book Antiqua" pitchFamily="18" charset="0"/>
              </a:rPr>
              <a:t> server with 2 blade server and 600 systems, with 150 Mbps dedicated internet link</a:t>
            </a:r>
          </a:p>
          <a:p>
            <a:pPr marL="360363" indent="-360363" algn="just">
              <a:spcAft>
                <a:spcPts val="1200"/>
              </a:spcAft>
              <a:buFont typeface="Arial" pitchFamily="34" charset="0"/>
              <a:buChar char="•"/>
              <a:tabLst>
                <a:tab pos="360363" algn="l"/>
              </a:tabLst>
            </a:pPr>
            <a:r>
              <a:rPr lang="en-US" dirty="0">
                <a:latin typeface="Book Antiqua" pitchFamily="18" charset="0"/>
              </a:rPr>
              <a:t>Extended network through MPLS VPN link connecting to DHLS </a:t>
            </a:r>
            <a:r>
              <a:rPr lang="en-US" dirty="0" err="1">
                <a:latin typeface="Book Antiqua" pitchFamily="18" charset="0"/>
              </a:rPr>
              <a:t>centres</a:t>
            </a:r>
            <a:r>
              <a:rPr lang="en-US" dirty="0">
                <a:latin typeface="Book Antiqua" pitchFamily="18" charset="0"/>
              </a:rPr>
              <a:t> </a:t>
            </a:r>
          </a:p>
          <a:p>
            <a:pPr marL="360363" indent="-360363" algn="just">
              <a:spcAft>
                <a:spcPts val="1200"/>
              </a:spcAft>
              <a:buFont typeface="Arial" pitchFamily="34" charset="0"/>
              <a:buChar char="•"/>
              <a:tabLst>
                <a:tab pos="360363" algn="l"/>
              </a:tabLst>
            </a:pPr>
            <a:r>
              <a:rPr lang="en-US" dirty="0">
                <a:latin typeface="Book Antiqua" pitchFamily="18" charset="0"/>
              </a:rPr>
              <a:t>Wi-Fi networking</a:t>
            </a:r>
          </a:p>
          <a:p>
            <a:pPr marL="360363" indent="-360363" algn="just">
              <a:spcAft>
                <a:spcPts val="1200"/>
              </a:spcAft>
              <a:buFont typeface="Arial" pitchFamily="34" charset="0"/>
              <a:buChar char="•"/>
              <a:tabLst>
                <a:tab pos="360363" algn="l"/>
              </a:tabLst>
            </a:pPr>
            <a:r>
              <a:rPr lang="en-US" dirty="0">
                <a:latin typeface="Book Antiqua" pitchFamily="18" charset="0"/>
              </a:rPr>
              <a:t>In-house email server which supports 250 e-mail ID and 10 Gb of backup</a:t>
            </a:r>
          </a:p>
        </p:txBody>
      </p:sp>
      <p:sp>
        <p:nvSpPr>
          <p:cNvPr id="14" name="Rectangle 13"/>
          <p:cNvSpPr/>
          <p:nvPr/>
        </p:nvSpPr>
        <p:spPr>
          <a:xfrm rot="5400000" flipV="1">
            <a:off x="2287787" y="3564137"/>
            <a:ext cx="4419600" cy="3452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4345" name="TextBox 14"/>
          <p:cNvSpPr txBox="1">
            <a:spLocks noChangeArrowheads="1"/>
          </p:cNvSpPr>
          <p:nvPr/>
        </p:nvSpPr>
        <p:spPr bwMode="auto">
          <a:xfrm>
            <a:off x="1371600" y="6477002"/>
            <a:ext cx="3454792" cy="307777"/>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4346" name="TextBox 20"/>
          <p:cNvSpPr txBox="1">
            <a:spLocks noChangeArrowheads="1"/>
          </p:cNvSpPr>
          <p:nvPr/>
        </p:nvSpPr>
        <p:spPr bwMode="auto">
          <a:xfrm>
            <a:off x="7143751" y="6477002"/>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1" name="Round Diagonal Corner Rectangle 15">
            <a:extLst>
              <a:ext uri="{FF2B5EF4-FFF2-40B4-BE49-F238E27FC236}">
                <a16:creationId xmlns:a16="http://schemas.microsoft.com/office/drawing/2014/main" id="{A18EBB2E-7083-41B1-AD34-A223A3B04E09}"/>
              </a:ext>
            </a:extLst>
          </p:cNvPr>
          <p:cNvSpPr/>
          <p:nvPr/>
        </p:nvSpPr>
        <p:spPr>
          <a:xfrm rot="5400000">
            <a:off x="7086600" y="1828800"/>
            <a:ext cx="31242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TextBox 6">
            <a:extLst>
              <a:ext uri="{FF2B5EF4-FFF2-40B4-BE49-F238E27FC236}">
                <a16:creationId xmlns:a16="http://schemas.microsoft.com/office/drawing/2014/main" id="{C5291398-DC61-4282-8EC6-E9C45D80709B}"/>
              </a:ext>
            </a:extLst>
          </p:cNvPr>
          <p:cNvSpPr txBox="1">
            <a:spLocks noChangeArrowheads="1"/>
          </p:cNvSpPr>
          <p:nvPr/>
        </p:nvSpPr>
        <p:spPr bwMode="auto">
          <a:xfrm rot="-5400000">
            <a:off x="6912978" y="1850022"/>
            <a:ext cx="3276599" cy="338554"/>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6" name="TextBox 15">
            <a:extLst>
              <a:ext uri="{FF2B5EF4-FFF2-40B4-BE49-F238E27FC236}">
                <a16:creationId xmlns:a16="http://schemas.microsoft.com/office/drawing/2014/main" id="{CFC190BB-F0A3-4141-83E2-F1F28041FDD8}"/>
              </a:ext>
            </a:extLst>
          </p:cNvPr>
          <p:cNvSpPr txBox="1"/>
          <p:nvPr/>
        </p:nvSpPr>
        <p:spPr>
          <a:xfrm>
            <a:off x="1543050" y="356941"/>
            <a:ext cx="3478775" cy="523220"/>
          </a:xfrm>
          <a:prstGeom prst="rect">
            <a:avLst/>
          </a:prstGeom>
          <a:noFill/>
        </p:spPr>
        <p:txBody>
          <a:bodyPr wrap="square">
            <a:spAutoFit/>
          </a:bodyPr>
          <a:lstStyle/>
          <a:p>
            <a:pPr marL="360363" indent="-360363" algn="just">
              <a:spcAft>
                <a:spcPts val="1200"/>
              </a:spcAft>
              <a:tabLst>
                <a:tab pos="360363" algn="l"/>
              </a:tabLst>
            </a:pPr>
            <a:r>
              <a:rPr lang="en-US" sz="2800" b="1" dirty="0">
                <a:solidFill>
                  <a:srgbClr val="C00000"/>
                </a:solidFill>
                <a:latin typeface="Book Antiqua" pitchFamily="18" charset="0"/>
              </a:rPr>
              <a:t>IT Infrastructure</a:t>
            </a:r>
            <a:r>
              <a:rPr lang="en-US" sz="2800" dirty="0">
                <a:solidFill>
                  <a:srgbClr val="C00000"/>
                </a:solidFill>
                <a:latin typeface="Book Antiqua" pitchFamily="18" charset="0"/>
              </a:rPr>
              <a:t> </a:t>
            </a:r>
          </a:p>
        </p:txBody>
      </p:sp>
      <p:pic>
        <p:nvPicPr>
          <p:cNvPr id="2" name="Picture 1"/>
          <p:cNvPicPr>
            <a:picLocks noChangeAspect="1"/>
          </p:cNvPicPr>
          <p:nvPr/>
        </p:nvPicPr>
        <p:blipFill>
          <a:blip r:embed="rId4"/>
          <a:stretch>
            <a:fillRect/>
          </a:stretch>
        </p:blipFill>
        <p:spPr>
          <a:xfrm>
            <a:off x="4549399" y="971108"/>
            <a:ext cx="3087768" cy="1991677"/>
          </a:xfrm>
          <a:prstGeom prst="rect">
            <a:avLst/>
          </a:prstGeom>
        </p:spPr>
      </p:pic>
      <p:pic>
        <p:nvPicPr>
          <p:cNvPr id="3" name="Picture 2"/>
          <p:cNvPicPr>
            <a:picLocks noChangeAspect="1"/>
          </p:cNvPicPr>
          <p:nvPr/>
        </p:nvPicPr>
        <p:blipFill>
          <a:blip r:embed="rId5"/>
          <a:stretch>
            <a:fillRect/>
          </a:stretch>
        </p:blipFill>
        <p:spPr>
          <a:xfrm rot="16200000">
            <a:off x="4597146" y="3136101"/>
            <a:ext cx="2992609" cy="2645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304800" y="304800"/>
            <a:ext cx="8153400" cy="2514600"/>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Electrical &amp; Electronic Infrastructure</a:t>
            </a:r>
          </a:p>
          <a:p>
            <a:pPr algn="just">
              <a:spcAft>
                <a:spcPts val="1200"/>
              </a:spcAft>
            </a:pPr>
            <a:r>
              <a:rPr lang="en-US" sz="1600" dirty="0">
                <a:latin typeface="Book Antiqua" pitchFamily="18" charset="0"/>
              </a:rPr>
              <a:t>Uninterrupted power back up provided by one 500 KVA, one 250 KVA and one 125 KVA diesel generators with automatic switching ON facility. 11 KVA electrical substation with 1000 KVA HT transformer.</a:t>
            </a:r>
          </a:p>
          <a:p>
            <a:pPr algn="just">
              <a:spcAft>
                <a:spcPts val="1200"/>
              </a:spcAft>
            </a:pPr>
            <a:r>
              <a:rPr lang="en-US" sz="1600" dirty="0">
                <a:latin typeface="Book Antiqua" pitchFamily="18" charset="0"/>
              </a:rPr>
              <a:t>Siemens </a:t>
            </a:r>
            <a:r>
              <a:rPr lang="en-US" sz="1600" dirty="0" err="1">
                <a:latin typeface="Book Antiqua" pitchFamily="18" charset="0"/>
              </a:rPr>
              <a:t>Hipath</a:t>
            </a:r>
            <a:r>
              <a:rPr lang="en-US" sz="1600" dirty="0">
                <a:latin typeface="Book Antiqua" pitchFamily="18" charset="0"/>
              </a:rPr>
              <a:t> 4000 V 6.0 EPABX System 1000 intercoms and Unify </a:t>
            </a:r>
            <a:r>
              <a:rPr lang="en-US" sz="1600" dirty="0" err="1">
                <a:latin typeface="Book Antiqua" pitchFamily="18" charset="0"/>
              </a:rPr>
              <a:t>Openscape</a:t>
            </a:r>
            <a:r>
              <a:rPr lang="en-US" sz="1600" dirty="0">
                <a:latin typeface="Book Antiqua" pitchFamily="18" charset="0"/>
              </a:rPr>
              <a:t> X8 216 intercoms extension system with Direct Inward Dialing, IP Telephony, Soft Phones and call billing software..</a:t>
            </a:r>
          </a:p>
        </p:txBody>
      </p:sp>
      <p:pic>
        <p:nvPicPr>
          <p:cNvPr id="15363" name="Picture 14" descr="backlable.png"/>
          <p:cNvPicPr>
            <a:picLocks noChangeAspect="1"/>
          </p:cNvPicPr>
          <p:nvPr/>
        </p:nvPicPr>
        <p:blipFill>
          <a:blip r:embed="rId3" cstate="print"/>
          <a:srcRect/>
          <a:stretch>
            <a:fillRect/>
          </a:stretch>
        </p:blipFill>
        <p:spPr bwMode="auto">
          <a:xfrm>
            <a:off x="0" y="6172200"/>
            <a:ext cx="9144000" cy="685800"/>
          </a:xfrm>
          <a:prstGeom prst="rect">
            <a:avLst/>
          </a:prstGeom>
          <a:noFill/>
          <a:ln w="9525">
            <a:noFill/>
            <a:miter lim="800000"/>
            <a:headEnd/>
            <a:tailEnd/>
          </a:ln>
        </p:spPr>
      </p:pic>
      <p:sp>
        <p:nvSpPr>
          <p:cNvPr id="15364"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0" name="Round Diagonal Corner Rectangle 9"/>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367" name="TextBox 6"/>
          <p:cNvSpPr txBox="1">
            <a:spLocks noChangeArrowheads="1"/>
          </p:cNvSpPr>
          <p:nvPr/>
        </p:nvSpPr>
        <p:spPr bwMode="auto">
          <a:xfrm rot="-5400000">
            <a:off x="7503527" y="802274"/>
            <a:ext cx="2857501" cy="338554"/>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537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8" name="Rectangle 17"/>
          <p:cNvSpPr/>
          <p:nvPr/>
        </p:nvSpPr>
        <p:spPr>
          <a:xfrm>
            <a:off x="304800" y="685800"/>
            <a:ext cx="80772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36865" name="Picture 1" descr="C:\Users\lic-1\Downloads\WhatsApp Image 2021-12-15 at 16.05.56.jpeg"/>
          <p:cNvPicPr>
            <a:picLocks noChangeAspect="1" noChangeArrowheads="1"/>
          </p:cNvPicPr>
          <p:nvPr/>
        </p:nvPicPr>
        <p:blipFill>
          <a:blip r:embed="rId4"/>
          <a:srcRect t="19048" r="-1587" b="34524"/>
          <a:stretch>
            <a:fillRect/>
          </a:stretch>
        </p:blipFill>
        <p:spPr bwMode="auto">
          <a:xfrm>
            <a:off x="4648200" y="3657600"/>
            <a:ext cx="3751383" cy="2286000"/>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304800" y="3001962"/>
            <a:ext cx="80772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36866" name="Picture 2" descr="C:\Users\lic-1\Downloads\WhatsApp Image 2021-12-15 at 16.49.47.jpeg"/>
          <p:cNvPicPr>
            <a:picLocks noChangeAspect="1" noChangeArrowheads="1"/>
          </p:cNvPicPr>
          <p:nvPr/>
        </p:nvPicPr>
        <p:blipFill>
          <a:blip r:embed="rId5"/>
          <a:srcRect/>
          <a:stretch>
            <a:fillRect/>
          </a:stretch>
        </p:blipFill>
        <p:spPr bwMode="auto">
          <a:xfrm>
            <a:off x="685800" y="3657600"/>
            <a:ext cx="3048000"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User\Downloads\DSC_6506.jpg">
            <a:extLst>
              <a:ext uri="{FF2B5EF4-FFF2-40B4-BE49-F238E27FC236}">
                <a16:creationId xmlns:a16="http://schemas.microsoft.com/office/drawing/2014/main" id="{1C43D0B2-C610-4A14-ADA9-E65D9170CB9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Lst>
          </a:blip>
          <a:srcRect/>
          <a:stretch>
            <a:fillRect/>
          </a:stretch>
        </p:blipFill>
        <p:spPr bwMode="auto">
          <a:xfrm>
            <a:off x="0" y="468344"/>
            <a:ext cx="9144000" cy="6149912"/>
          </a:xfrm>
          <a:prstGeom prst="ellipse">
            <a:avLst/>
          </a:prstGeom>
          <a:ln>
            <a:noFill/>
          </a:ln>
          <a:effectLst>
            <a:softEdge rad="112500"/>
          </a:effectLst>
        </p:spPr>
      </p:pic>
      <p:sp>
        <p:nvSpPr>
          <p:cNvPr id="2" name="Rectangle 1">
            <a:extLst>
              <a:ext uri="{FF2B5EF4-FFF2-40B4-BE49-F238E27FC236}">
                <a16:creationId xmlns:a16="http://schemas.microsoft.com/office/drawing/2014/main" id="{093F96B9-6428-47BB-9FC4-3DA140D8CC1F}"/>
              </a:ext>
            </a:extLst>
          </p:cNvPr>
          <p:cNvSpPr/>
          <p:nvPr/>
        </p:nvSpPr>
        <p:spPr>
          <a:xfrm>
            <a:off x="3048000" y="468344"/>
            <a:ext cx="2819400" cy="6858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IN" sz="2800" dirty="0">
                <a:latin typeface="Bahnschrift" panose="020B0502040204020203" pitchFamily="34" charset="0"/>
              </a:rPr>
              <a:t>Patient Diversity</a:t>
            </a:r>
          </a:p>
        </p:txBody>
      </p:sp>
      <p:sp>
        <p:nvSpPr>
          <p:cNvPr id="4" name="Rectangle 3">
            <a:extLst>
              <a:ext uri="{FF2B5EF4-FFF2-40B4-BE49-F238E27FC236}">
                <a16:creationId xmlns:a16="http://schemas.microsoft.com/office/drawing/2014/main" id="{69733E67-E36C-428E-A986-36928D4C95FF}"/>
              </a:ext>
            </a:extLst>
          </p:cNvPr>
          <p:cNvSpPr/>
          <p:nvPr/>
        </p:nvSpPr>
        <p:spPr>
          <a:xfrm>
            <a:off x="798208" y="3871328"/>
            <a:ext cx="1041400" cy="533400"/>
          </a:xfrm>
          <a:prstGeom prst="rect">
            <a:avLst/>
          </a:prstGeom>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dirty="0"/>
          </a:p>
          <a:p>
            <a:pPr algn="ctr"/>
            <a:r>
              <a:rPr lang="en-IN" dirty="0"/>
              <a:t>India </a:t>
            </a:r>
          </a:p>
          <a:p>
            <a:pPr algn="ctr"/>
            <a:endParaRPr lang="en-IN" dirty="0"/>
          </a:p>
        </p:txBody>
      </p:sp>
      <p:sp>
        <p:nvSpPr>
          <p:cNvPr id="5" name="Rectangle 4">
            <a:extLst>
              <a:ext uri="{FF2B5EF4-FFF2-40B4-BE49-F238E27FC236}">
                <a16:creationId xmlns:a16="http://schemas.microsoft.com/office/drawing/2014/main" id="{CCA4A377-04F0-492B-BB26-6A0E3DB1A49E}"/>
              </a:ext>
            </a:extLst>
          </p:cNvPr>
          <p:cNvSpPr/>
          <p:nvPr/>
        </p:nvSpPr>
        <p:spPr>
          <a:xfrm>
            <a:off x="6629400" y="3693139"/>
            <a:ext cx="1600200" cy="66771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dirty="0"/>
          </a:p>
          <a:p>
            <a:pPr algn="ctr"/>
            <a:r>
              <a:rPr lang="en-IN" dirty="0"/>
              <a:t>Rest of the World </a:t>
            </a:r>
          </a:p>
          <a:p>
            <a:pPr algn="ctr"/>
            <a:endParaRPr lang="en-IN" dirty="0"/>
          </a:p>
        </p:txBody>
      </p:sp>
      <p:pic>
        <p:nvPicPr>
          <p:cNvPr id="6" name="Picture 14" descr="backlable.png"/>
          <p:cNvPicPr>
            <a:picLocks noChangeAspect="1"/>
          </p:cNvPicPr>
          <p:nvPr/>
        </p:nvPicPr>
        <p:blipFill>
          <a:blip r:embed="rId4" cstate="print"/>
          <a:srcRect/>
          <a:stretch>
            <a:fillRect/>
          </a:stretch>
        </p:blipFill>
        <p:spPr bwMode="auto">
          <a:xfrm>
            <a:off x="0" y="6400800"/>
            <a:ext cx="9144000" cy="457200"/>
          </a:xfrm>
          <a:prstGeom prst="rect">
            <a:avLst/>
          </a:prstGeom>
          <a:solidFill>
            <a:schemeClr val="bg1"/>
          </a:solidFill>
          <a:ln w="9525">
            <a:noFill/>
            <a:miter lim="800000"/>
            <a:headEnd/>
            <a:tailEnd/>
          </a:ln>
        </p:spPr>
      </p:pic>
      <p:sp>
        <p:nvSpPr>
          <p:cNvPr id="7"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All India Institute of Speech and Hearing</a:t>
            </a:r>
            <a:endParaRPr lang="en-IN" sz="1400" dirty="0">
              <a:solidFill>
                <a:schemeClr val="bg1"/>
              </a:solidFill>
            </a:endParaRPr>
          </a:p>
        </p:txBody>
      </p:sp>
      <p:sp>
        <p:nvSpPr>
          <p:cNvPr id="8"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pic>
        <p:nvPicPr>
          <p:cNvPr id="9" name="Picture 14" descr="backlable.png"/>
          <p:cNvPicPr>
            <a:picLocks noChangeAspect="1"/>
          </p:cNvPicPr>
          <p:nvPr/>
        </p:nvPicPr>
        <p:blipFill>
          <a:blip r:embed="rId5" cstate="print"/>
          <a:srcRect/>
          <a:stretch>
            <a:fillRect/>
          </a:stretch>
        </p:blipFill>
        <p:spPr bwMode="auto">
          <a:xfrm>
            <a:off x="0" y="0"/>
            <a:ext cx="9144000" cy="533400"/>
          </a:xfrm>
          <a:prstGeom prst="rect">
            <a:avLst/>
          </a:prstGeom>
          <a:noFill/>
          <a:ln w="9525">
            <a:noFill/>
            <a:miter lim="800000"/>
            <a:headEnd/>
            <a:tailEnd/>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0614" y="4434081"/>
            <a:ext cx="3062264" cy="18000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4442828"/>
            <a:ext cx="2028217" cy="1800000"/>
          </a:xfrm>
          <a:prstGeom prst="rect">
            <a:avLst/>
          </a:prstGeom>
        </p:spPr>
      </p:pic>
    </p:spTree>
    <p:extLst>
      <p:ext uri="{BB962C8B-B14F-4D97-AF65-F5344CB8AC3E}">
        <p14:creationId xmlns:p14="http://schemas.microsoft.com/office/powerpoint/2010/main" val="1547934739"/>
      </p:ext>
    </p:extLst>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490955" y="274638"/>
            <a:ext cx="8153400" cy="3078162"/>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Green Campus Infrastructure…</a:t>
            </a:r>
          </a:p>
          <a:p>
            <a:pPr algn="just">
              <a:spcAft>
                <a:spcPts val="1200"/>
              </a:spcAft>
            </a:pPr>
            <a:endParaRPr lang="en-US" sz="2400" b="1" dirty="0">
              <a:solidFill>
                <a:schemeClr val="tx2">
                  <a:lumMod val="50000"/>
                </a:schemeClr>
              </a:solidFill>
              <a:latin typeface="Book Antiqua" pitchFamily="18" charset="0"/>
            </a:endParaRPr>
          </a:p>
          <a:p>
            <a:pPr algn="just">
              <a:spcAft>
                <a:spcPts val="1200"/>
              </a:spcAft>
            </a:pPr>
            <a:endParaRPr lang="en-US" sz="2400" b="1" dirty="0">
              <a:solidFill>
                <a:srgbClr val="C00000"/>
              </a:solidFill>
              <a:latin typeface="Book Antiqua" pitchFamily="18" charset="0"/>
            </a:endParaRPr>
          </a:p>
        </p:txBody>
      </p:sp>
      <p:pic>
        <p:nvPicPr>
          <p:cNvPr id="15363" name="Picture 14" descr="backlable.png"/>
          <p:cNvPicPr>
            <a:picLocks noChangeAspect="1"/>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sp>
        <p:nvSpPr>
          <p:cNvPr id="15364"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0" name="Round Diagonal Corner Rectangle 9"/>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367" name="TextBox 6"/>
          <p:cNvSpPr txBox="1">
            <a:spLocks noChangeArrowheads="1"/>
          </p:cNvSpPr>
          <p:nvPr/>
        </p:nvSpPr>
        <p:spPr bwMode="auto">
          <a:xfrm rot="-5400000">
            <a:off x="7503527" y="802274"/>
            <a:ext cx="2857501" cy="338554"/>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537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8" name="Rectangle 17"/>
          <p:cNvSpPr/>
          <p:nvPr/>
        </p:nvSpPr>
        <p:spPr>
          <a:xfrm>
            <a:off x="304800" y="762000"/>
            <a:ext cx="80772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34817" name="Picture 1" descr="C:\Users\lic-1\Downloads\DSC_8994.JPG"/>
          <p:cNvPicPr>
            <a:picLocks noChangeAspect="1" noChangeArrowheads="1"/>
          </p:cNvPicPr>
          <p:nvPr/>
        </p:nvPicPr>
        <p:blipFill>
          <a:blip r:embed="rId4" cstate="print"/>
          <a:srcRect/>
          <a:stretch>
            <a:fillRect/>
          </a:stretch>
        </p:blipFill>
        <p:spPr bwMode="auto">
          <a:xfrm>
            <a:off x="304800" y="3886200"/>
            <a:ext cx="2753568" cy="1828800"/>
          </a:xfrm>
          <a:prstGeom prst="rect">
            <a:avLst/>
          </a:prstGeom>
          <a:noFill/>
        </p:spPr>
      </p:pic>
      <p:sp>
        <p:nvSpPr>
          <p:cNvPr id="12" name="Rectangle 11"/>
          <p:cNvSpPr/>
          <p:nvPr/>
        </p:nvSpPr>
        <p:spPr>
          <a:xfrm>
            <a:off x="914400" y="5715000"/>
            <a:ext cx="1351652" cy="338554"/>
          </a:xfrm>
          <a:prstGeom prst="rect">
            <a:avLst/>
          </a:prstGeom>
          <a:solidFill>
            <a:schemeClr val="accent6">
              <a:lumMod val="60000"/>
              <a:lumOff val="40000"/>
            </a:schemeClr>
          </a:solidFill>
        </p:spPr>
        <p:txBody>
          <a:bodyPr wrap="none">
            <a:spAutoFit/>
          </a:bodyPr>
          <a:lstStyle/>
          <a:p>
            <a:pPr algn="just">
              <a:spcAft>
                <a:spcPts val="1200"/>
              </a:spcAft>
            </a:pPr>
            <a:r>
              <a:rPr lang="en-US" sz="1600" dirty="0">
                <a:solidFill>
                  <a:schemeClr val="tx2">
                    <a:lumMod val="50000"/>
                  </a:schemeClr>
                </a:solidFill>
                <a:latin typeface="Book Antiqua" pitchFamily="18" charset="0"/>
              </a:rPr>
              <a:t>Solar Energy</a:t>
            </a:r>
          </a:p>
        </p:txBody>
      </p:sp>
      <p:pic>
        <p:nvPicPr>
          <p:cNvPr id="13" name="Picture 2"/>
          <p:cNvPicPr>
            <a:picLocks noChangeAspect="1" noChangeArrowheads="1"/>
          </p:cNvPicPr>
          <p:nvPr/>
        </p:nvPicPr>
        <p:blipFill>
          <a:blip r:embed="rId5" cstate="print"/>
          <a:srcRect/>
          <a:stretch>
            <a:fillRect/>
          </a:stretch>
        </p:blipFill>
        <p:spPr bwMode="auto">
          <a:xfrm>
            <a:off x="6019800" y="3886200"/>
            <a:ext cx="2756985" cy="1828800"/>
          </a:xfrm>
          <a:prstGeom prst="rect">
            <a:avLst/>
          </a:prstGeom>
          <a:noFill/>
          <a:ln w="9525">
            <a:noFill/>
            <a:miter lim="800000"/>
            <a:headEnd/>
            <a:tailEnd/>
          </a:ln>
        </p:spPr>
      </p:pic>
      <p:sp>
        <p:nvSpPr>
          <p:cNvPr id="15" name="Rectangle 14"/>
          <p:cNvSpPr/>
          <p:nvPr/>
        </p:nvSpPr>
        <p:spPr>
          <a:xfrm>
            <a:off x="6629400" y="5715000"/>
            <a:ext cx="1572866" cy="338554"/>
          </a:xfrm>
          <a:prstGeom prst="rect">
            <a:avLst/>
          </a:prstGeom>
          <a:solidFill>
            <a:schemeClr val="accent6">
              <a:lumMod val="60000"/>
              <a:lumOff val="40000"/>
            </a:schemeClr>
          </a:solidFill>
        </p:spPr>
        <p:txBody>
          <a:bodyPr wrap="none">
            <a:spAutoFit/>
          </a:bodyPr>
          <a:lstStyle/>
          <a:p>
            <a:pPr algn="just">
              <a:spcAft>
                <a:spcPts val="1200"/>
              </a:spcAft>
            </a:pPr>
            <a:r>
              <a:rPr lang="en-US" sz="1600" dirty="0">
                <a:solidFill>
                  <a:schemeClr val="tx2">
                    <a:lumMod val="50000"/>
                  </a:schemeClr>
                </a:solidFill>
                <a:latin typeface="Book Antiqua" pitchFamily="18" charset="0"/>
              </a:rPr>
              <a:t>Tree Plantation</a:t>
            </a:r>
          </a:p>
        </p:txBody>
      </p:sp>
      <p:pic>
        <p:nvPicPr>
          <p:cNvPr id="34818" name="Picture 2" descr="C:\Users\lic-1\Downloads\WhatsApp Image 2021-12-17 at 14.36.22.jpeg"/>
          <p:cNvPicPr>
            <a:picLocks noChangeAspect="1" noChangeArrowheads="1"/>
          </p:cNvPicPr>
          <p:nvPr/>
        </p:nvPicPr>
        <p:blipFill>
          <a:blip r:embed="rId6"/>
          <a:srcRect/>
          <a:stretch>
            <a:fillRect/>
          </a:stretch>
        </p:blipFill>
        <p:spPr bwMode="auto">
          <a:xfrm>
            <a:off x="1524000" y="1371600"/>
            <a:ext cx="2720482" cy="1828800"/>
          </a:xfrm>
          <a:prstGeom prst="rect">
            <a:avLst/>
          </a:prstGeom>
          <a:noFill/>
        </p:spPr>
      </p:pic>
      <p:sp>
        <p:nvSpPr>
          <p:cNvPr id="17" name="Rectangle 16"/>
          <p:cNvSpPr/>
          <p:nvPr/>
        </p:nvSpPr>
        <p:spPr>
          <a:xfrm>
            <a:off x="1676400" y="3191347"/>
            <a:ext cx="2392001" cy="338554"/>
          </a:xfrm>
          <a:prstGeom prst="rect">
            <a:avLst/>
          </a:prstGeom>
          <a:solidFill>
            <a:schemeClr val="accent6">
              <a:lumMod val="60000"/>
              <a:lumOff val="40000"/>
            </a:schemeClr>
          </a:solidFill>
        </p:spPr>
        <p:txBody>
          <a:bodyPr wrap="none">
            <a:spAutoFit/>
          </a:bodyPr>
          <a:lstStyle/>
          <a:p>
            <a:pPr algn="just">
              <a:spcAft>
                <a:spcPts val="1200"/>
              </a:spcAft>
            </a:pPr>
            <a:r>
              <a:rPr lang="en-IN" sz="1600" dirty="0">
                <a:solidFill>
                  <a:schemeClr val="tx2">
                    <a:lumMod val="50000"/>
                  </a:schemeClr>
                </a:solidFill>
                <a:latin typeface="Book Antiqua" pitchFamily="18" charset="0"/>
              </a:rPr>
              <a:t>Sewage Treatment Plant</a:t>
            </a:r>
            <a:endParaRPr lang="en-US" sz="1600" dirty="0">
              <a:solidFill>
                <a:schemeClr val="tx2">
                  <a:lumMod val="50000"/>
                </a:schemeClr>
              </a:solidFill>
              <a:latin typeface="Book Antiqua" pitchFamily="18" charset="0"/>
            </a:endParaRPr>
          </a:p>
        </p:txBody>
      </p:sp>
      <p:sp>
        <p:nvSpPr>
          <p:cNvPr id="19" name="Rectangle 18"/>
          <p:cNvSpPr/>
          <p:nvPr/>
        </p:nvSpPr>
        <p:spPr>
          <a:xfrm>
            <a:off x="5078241" y="3173241"/>
            <a:ext cx="2008883" cy="369332"/>
          </a:xfrm>
          <a:prstGeom prst="rect">
            <a:avLst/>
          </a:prstGeom>
          <a:solidFill>
            <a:schemeClr val="accent6">
              <a:lumMod val="60000"/>
              <a:lumOff val="40000"/>
            </a:schemeClr>
          </a:solidFill>
        </p:spPr>
        <p:txBody>
          <a:bodyPr wrap="none">
            <a:spAutoFit/>
          </a:bodyPr>
          <a:lstStyle/>
          <a:p>
            <a:pPr algn="just">
              <a:spcAft>
                <a:spcPts val="1200"/>
              </a:spcAft>
            </a:pPr>
            <a:r>
              <a:rPr lang="en-US" dirty="0">
                <a:solidFill>
                  <a:schemeClr val="tx2">
                    <a:lumMod val="50000"/>
                  </a:schemeClr>
                </a:solidFill>
                <a:latin typeface="Book Antiqua" pitchFamily="18" charset="0"/>
              </a:rPr>
              <a:t>Water Harvesting</a:t>
            </a:r>
          </a:p>
        </p:txBody>
      </p:sp>
      <p:sp>
        <p:nvSpPr>
          <p:cNvPr id="34820" name="AutoShape 4" descr="Rain Animation Cloud Drop Computer Icons - Rain Cloud Gif Png - Free  Transparent PNG Clipart Images Downl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4822" name="AutoShape 6" descr="Transparent Clouds Animated Gif - Rain Gif Transparent Background, HD Png  Download , Transparent Png Image - PNGite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 name="Picture 20" descr="water.jfif"/>
          <p:cNvPicPr>
            <a:picLocks noChangeAspect="1"/>
          </p:cNvPicPr>
          <p:nvPr/>
        </p:nvPicPr>
        <p:blipFill>
          <a:blip r:embed="rId7"/>
          <a:stretch>
            <a:fillRect/>
          </a:stretch>
        </p:blipFill>
        <p:spPr>
          <a:xfrm>
            <a:off x="4724400" y="1385930"/>
            <a:ext cx="2571750" cy="1781175"/>
          </a:xfrm>
          <a:prstGeom prst="rect">
            <a:avLst/>
          </a:prstGeom>
        </p:spPr>
      </p:pic>
    </p:spTree>
    <p:extLst>
      <p:ext uri="{BB962C8B-B14F-4D97-AF65-F5344CB8AC3E}">
        <p14:creationId xmlns:p14="http://schemas.microsoft.com/office/powerpoint/2010/main" val="2254711871"/>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490955" y="274638"/>
            <a:ext cx="8153400" cy="3078162"/>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Green Campus Infrastructure</a:t>
            </a:r>
          </a:p>
          <a:p>
            <a:pPr algn="just">
              <a:spcAft>
                <a:spcPts val="1200"/>
              </a:spcAft>
            </a:pPr>
            <a:endParaRPr lang="en-US" sz="2400" b="1" dirty="0">
              <a:solidFill>
                <a:schemeClr val="tx2">
                  <a:lumMod val="50000"/>
                </a:schemeClr>
              </a:solidFill>
              <a:latin typeface="Book Antiqua" pitchFamily="18" charset="0"/>
            </a:endParaRPr>
          </a:p>
          <a:p>
            <a:pPr algn="just">
              <a:spcAft>
                <a:spcPts val="1200"/>
              </a:spcAft>
            </a:pPr>
            <a:endParaRPr lang="en-US" sz="2400" b="1" dirty="0">
              <a:solidFill>
                <a:srgbClr val="C00000"/>
              </a:solidFill>
              <a:latin typeface="Book Antiqua" pitchFamily="18" charset="0"/>
            </a:endParaRPr>
          </a:p>
        </p:txBody>
      </p:sp>
      <p:pic>
        <p:nvPicPr>
          <p:cNvPr id="15363" name="Picture 14" descr="backlable.png"/>
          <p:cNvPicPr>
            <a:picLocks noChangeAspect="1"/>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sp>
        <p:nvSpPr>
          <p:cNvPr id="15364"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0" name="Round Diagonal Corner Rectangle 9"/>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367" name="TextBox 6"/>
          <p:cNvSpPr txBox="1">
            <a:spLocks noChangeArrowheads="1"/>
          </p:cNvSpPr>
          <p:nvPr/>
        </p:nvSpPr>
        <p:spPr bwMode="auto">
          <a:xfrm rot="-5400000">
            <a:off x="7503527" y="802274"/>
            <a:ext cx="2857501" cy="338554"/>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537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8" name="Rectangle 17"/>
          <p:cNvSpPr/>
          <p:nvPr/>
        </p:nvSpPr>
        <p:spPr>
          <a:xfrm>
            <a:off x="304800" y="762000"/>
            <a:ext cx="80772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2" name="Rectangle 11"/>
          <p:cNvSpPr/>
          <p:nvPr/>
        </p:nvSpPr>
        <p:spPr>
          <a:xfrm>
            <a:off x="3276600" y="5638800"/>
            <a:ext cx="2722220" cy="338554"/>
          </a:xfrm>
          <a:prstGeom prst="rect">
            <a:avLst/>
          </a:prstGeom>
          <a:solidFill>
            <a:schemeClr val="accent6">
              <a:lumMod val="60000"/>
              <a:lumOff val="40000"/>
            </a:schemeClr>
          </a:solidFill>
        </p:spPr>
        <p:txBody>
          <a:bodyPr wrap="none">
            <a:spAutoFit/>
          </a:bodyPr>
          <a:lstStyle/>
          <a:p>
            <a:pPr algn="just">
              <a:spcAft>
                <a:spcPts val="1200"/>
              </a:spcAft>
            </a:pPr>
            <a:r>
              <a:rPr lang="en-US" sz="1600" dirty="0">
                <a:solidFill>
                  <a:schemeClr val="tx2">
                    <a:lumMod val="50000"/>
                  </a:schemeClr>
                </a:solidFill>
                <a:latin typeface="Book Antiqua" pitchFamily="18" charset="0"/>
              </a:rPr>
              <a:t>Energy and Green Auditing</a:t>
            </a:r>
          </a:p>
        </p:txBody>
      </p:sp>
      <p:sp>
        <p:nvSpPr>
          <p:cNvPr id="34820" name="AutoShape 4" descr="Rain Animation Cloud Drop Computer Icons - Rain Cloud Gif Png - Free  Transparent PNG Clipart Images Downl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4822" name="AutoShape 6" descr="Transparent Clouds Animated Gif - Rain Gif Transparent Background, HD Png  Download , Transparent Png Image - PNGite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2274" name="Picture 2"/>
          <p:cNvPicPr>
            <a:picLocks noChangeAspect="1" noChangeArrowheads="1"/>
          </p:cNvPicPr>
          <p:nvPr/>
        </p:nvPicPr>
        <p:blipFill>
          <a:blip r:embed="rId4"/>
          <a:srcRect l="32031" t="9722" r="32813" b="9722"/>
          <a:stretch>
            <a:fillRect/>
          </a:stretch>
        </p:blipFill>
        <p:spPr bwMode="auto">
          <a:xfrm>
            <a:off x="2971800" y="1143000"/>
            <a:ext cx="3429000" cy="4419600"/>
          </a:xfrm>
          <a:prstGeom prst="rect">
            <a:avLst/>
          </a:prstGeom>
          <a:noFill/>
          <a:ln w="9525">
            <a:noFill/>
            <a:miter lim="800000"/>
            <a:headEnd/>
            <a:tailEnd/>
          </a:ln>
          <a:effectLst/>
        </p:spPr>
      </p:pic>
      <p:sp>
        <p:nvSpPr>
          <p:cNvPr id="182276" name="AutoShape 4" descr="Energy Audits- Save Energy, Reduce Operating Expenses (Short Payback)  Sustainable Investment Grou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 name="Picture 21" descr="gree.jfif"/>
          <p:cNvPicPr>
            <a:picLocks noChangeAspect="1"/>
          </p:cNvPicPr>
          <p:nvPr/>
        </p:nvPicPr>
        <p:blipFill>
          <a:blip r:embed="rId5"/>
          <a:stretch>
            <a:fillRect/>
          </a:stretch>
        </p:blipFill>
        <p:spPr>
          <a:xfrm>
            <a:off x="838200" y="1905000"/>
            <a:ext cx="1809750" cy="2524125"/>
          </a:xfrm>
          <a:prstGeom prst="rect">
            <a:avLst/>
          </a:prstGeom>
        </p:spPr>
      </p:pic>
      <p:pic>
        <p:nvPicPr>
          <p:cNvPr id="23" name="Picture 22" descr="gree.jfif"/>
          <p:cNvPicPr>
            <a:picLocks noChangeAspect="1"/>
          </p:cNvPicPr>
          <p:nvPr/>
        </p:nvPicPr>
        <p:blipFill>
          <a:blip r:embed="rId5"/>
          <a:stretch>
            <a:fillRect/>
          </a:stretch>
        </p:blipFill>
        <p:spPr>
          <a:xfrm>
            <a:off x="6781800" y="1752600"/>
            <a:ext cx="1809750" cy="2524125"/>
          </a:xfrm>
          <a:prstGeom prst="rect">
            <a:avLst/>
          </a:prstGeom>
        </p:spPr>
      </p:pic>
    </p:spTree>
    <p:extLst>
      <p:ext uri="{BB962C8B-B14F-4D97-AF65-F5344CB8AC3E}">
        <p14:creationId xmlns:p14="http://schemas.microsoft.com/office/powerpoint/2010/main" val="2254711871"/>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155575" y="61855"/>
            <a:ext cx="8153400" cy="3078162"/>
          </a:xfrm>
          <a:prstGeom prst="rect">
            <a:avLst/>
          </a:prstGeom>
          <a:noFill/>
          <a:ln w="9525">
            <a:noFill/>
            <a:miter lim="800000"/>
            <a:headEnd/>
            <a:tailEnd/>
          </a:ln>
        </p:spPr>
        <p:txBody>
          <a:bodyPr/>
          <a:lstStyle/>
          <a:p>
            <a:pPr algn="just">
              <a:spcAft>
                <a:spcPts val="1200"/>
              </a:spcAft>
            </a:pPr>
            <a:r>
              <a:rPr lang="en-US" sz="2800" b="1" i="0" u="none" strike="noStrike" baseline="0" dirty="0">
                <a:solidFill>
                  <a:srgbClr val="C00000"/>
                </a:solidFill>
                <a:latin typeface="Bookman Old Style,Bold"/>
              </a:rPr>
              <a:t>Disable-friendly Environment</a:t>
            </a:r>
            <a:endParaRPr lang="en-US" sz="2800" b="1" dirty="0">
              <a:solidFill>
                <a:srgbClr val="C00000"/>
              </a:solidFill>
              <a:latin typeface="Book Antiqua" pitchFamily="18" charset="0"/>
            </a:endParaRPr>
          </a:p>
          <a:p>
            <a:pPr algn="just">
              <a:spcAft>
                <a:spcPts val="1200"/>
              </a:spcAft>
            </a:pPr>
            <a:endParaRPr lang="en-US" sz="2400" b="1" dirty="0">
              <a:solidFill>
                <a:srgbClr val="C00000"/>
              </a:solidFill>
              <a:latin typeface="Book Antiqua" pitchFamily="18" charset="0"/>
            </a:endParaRPr>
          </a:p>
        </p:txBody>
      </p:sp>
      <p:pic>
        <p:nvPicPr>
          <p:cNvPr id="15363" name="Picture 14" descr="backlable.png"/>
          <p:cNvPicPr>
            <a:picLocks noChangeAspect="1"/>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sp>
        <p:nvSpPr>
          <p:cNvPr id="15364"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All India Institute of Speech and Hearing</a:t>
            </a:r>
            <a:endParaRPr lang="en-IN" sz="1400" dirty="0">
              <a:solidFill>
                <a:schemeClr val="bg1"/>
              </a:solidFill>
            </a:endParaRPr>
          </a:p>
        </p:txBody>
      </p:sp>
      <p:sp>
        <p:nvSpPr>
          <p:cNvPr id="10" name="Round Diagonal Corner Rectangle 9"/>
          <p:cNvSpPr/>
          <p:nvPr/>
        </p:nvSpPr>
        <p:spPr>
          <a:xfrm rot="5400000">
            <a:off x="7677150" y="1009650"/>
            <a:ext cx="2438400" cy="4191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rot="5400000">
            <a:off x="7734300" y="990600"/>
            <a:ext cx="24384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367" name="TextBox 6"/>
          <p:cNvSpPr txBox="1">
            <a:spLocks noChangeArrowheads="1"/>
          </p:cNvSpPr>
          <p:nvPr/>
        </p:nvSpPr>
        <p:spPr bwMode="auto">
          <a:xfrm rot="-5400000">
            <a:off x="7503527" y="802274"/>
            <a:ext cx="2857501" cy="338554"/>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537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8" name="Rectangle 17"/>
          <p:cNvSpPr/>
          <p:nvPr/>
        </p:nvSpPr>
        <p:spPr>
          <a:xfrm>
            <a:off x="304800" y="762000"/>
            <a:ext cx="80772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4820" name="AutoShape 4" descr="Rain Animation Cloud Drop Computer Icons - Rain Cloud Gif Png - Free  Transparent PNG Clipart Images Downl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4822" name="AutoShape 6" descr="Transparent Clouds Animated Gif - Rain Gif Transparent Background, HD Png  Download , Transparent Png Image - PNGite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76" name="AutoShape 4" descr="Energy Audits- Save Energy, Reduce Operating Expenses (Short Payback)  Sustainable Investment Grou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 name="TextBox 19">
            <a:extLst>
              <a:ext uri="{FF2B5EF4-FFF2-40B4-BE49-F238E27FC236}">
                <a16:creationId xmlns:a16="http://schemas.microsoft.com/office/drawing/2014/main" id="{D2FBB5A1-A316-4B62-A410-D6B8F234CE71}"/>
              </a:ext>
            </a:extLst>
          </p:cNvPr>
          <p:cNvSpPr txBox="1"/>
          <p:nvPr/>
        </p:nvSpPr>
        <p:spPr>
          <a:xfrm>
            <a:off x="1663522" y="1094412"/>
            <a:ext cx="2086813" cy="523220"/>
          </a:xfrm>
          <a:prstGeom prst="rect">
            <a:avLst/>
          </a:prstGeom>
          <a:noFill/>
        </p:spPr>
        <p:txBody>
          <a:bodyPr wrap="square">
            <a:spAutoFit/>
          </a:bodyPr>
          <a:lstStyle/>
          <a:p>
            <a:r>
              <a:rPr lang="en-IN" sz="2800" b="1" i="0" u="none" strike="noStrike" baseline="0" dirty="0">
                <a:latin typeface="Book Antiqua" panose="02040602050305030304" pitchFamily="18" charset="0"/>
              </a:rPr>
              <a:t>Ramp</a:t>
            </a:r>
            <a:endParaRPr lang="en-IN" sz="2800" dirty="0">
              <a:latin typeface="Book Antiqua" panose="02040602050305030304" pitchFamily="18" charset="0"/>
            </a:endParaRPr>
          </a:p>
        </p:txBody>
      </p:sp>
      <p:sp>
        <p:nvSpPr>
          <p:cNvPr id="21" name="TextBox 20">
            <a:extLst>
              <a:ext uri="{FF2B5EF4-FFF2-40B4-BE49-F238E27FC236}">
                <a16:creationId xmlns:a16="http://schemas.microsoft.com/office/drawing/2014/main" id="{A07F2734-0775-4DBE-BAB5-ACE4443828C6}"/>
              </a:ext>
            </a:extLst>
          </p:cNvPr>
          <p:cNvSpPr txBox="1"/>
          <p:nvPr/>
        </p:nvSpPr>
        <p:spPr>
          <a:xfrm>
            <a:off x="1519324" y="5134039"/>
            <a:ext cx="2446149" cy="523220"/>
          </a:xfrm>
          <a:prstGeom prst="rect">
            <a:avLst/>
          </a:prstGeom>
          <a:noFill/>
        </p:spPr>
        <p:txBody>
          <a:bodyPr wrap="square">
            <a:spAutoFit/>
          </a:bodyPr>
          <a:lstStyle/>
          <a:p>
            <a:r>
              <a:rPr lang="en-IN" sz="2800" b="1" dirty="0">
                <a:latin typeface="Book Antiqua" panose="02040602050305030304" pitchFamily="18" charset="0"/>
              </a:rPr>
              <a:t>Wheel Chair</a:t>
            </a:r>
          </a:p>
        </p:txBody>
      </p:sp>
      <p:sp>
        <p:nvSpPr>
          <p:cNvPr id="24" name="TextBox 23">
            <a:extLst>
              <a:ext uri="{FF2B5EF4-FFF2-40B4-BE49-F238E27FC236}">
                <a16:creationId xmlns:a16="http://schemas.microsoft.com/office/drawing/2014/main" id="{2FCEB234-35F6-47E1-AB67-E7FA97AED7C7}"/>
              </a:ext>
            </a:extLst>
          </p:cNvPr>
          <p:cNvSpPr txBox="1"/>
          <p:nvPr/>
        </p:nvSpPr>
        <p:spPr>
          <a:xfrm>
            <a:off x="4446035" y="2535077"/>
            <a:ext cx="1461576" cy="523220"/>
          </a:xfrm>
          <a:prstGeom prst="rect">
            <a:avLst/>
          </a:prstGeom>
          <a:noFill/>
        </p:spPr>
        <p:txBody>
          <a:bodyPr wrap="square">
            <a:spAutoFit/>
          </a:bodyPr>
          <a:lstStyle/>
          <a:p>
            <a:r>
              <a:rPr lang="en-IN" sz="2800" b="1" dirty="0">
                <a:latin typeface="Book Antiqua" panose="02040602050305030304" pitchFamily="18" charset="0"/>
              </a:rPr>
              <a:t>Lift</a:t>
            </a:r>
          </a:p>
        </p:txBody>
      </p:sp>
      <p:pic>
        <p:nvPicPr>
          <p:cNvPr id="5" name="Picture 4">
            <a:extLst>
              <a:ext uri="{FF2B5EF4-FFF2-40B4-BE49-F238E27FC236}">
                <a16:creationId xmlns:a16="http://schemas.microsoft.com/office/drawing/2014/main" id="{71385F20-885F-49D5-92AE-726820014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03" y="1617633"/>
            <a:ext cx="2143125" cy="2143125"/>
          </a:xfrm>
          <a:prstGeom prst="rect">
            <a:avLst/>
          </a:prstGeom>
        </p:spPr>
      </p:pic>
      <p:pic>
        <p:nvPicPr>
          <p:cNvPr id="7" name="Picture 6">
            <a:extLst>
              <a:ext uri="{FF2B5EF4-FFF2-40B4-BE49-F238E27FC236}">
                <a16:creationId xmlns:a16="http://schemas.microsoft.com/office/drawing/2014/main" id="{C7159204-87FD-4B2E-A999-4AC7F1715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2330" y="4489908"/>
            <a:ext cx="1879062" cy="1879062"/>
          </a:xfrm>
          <a:prstGeom prst="rect">
            <a:avLst/>
          </a:prstGeom>
        </p:spPr>
      </p:pic>
      <p:sp>
        <p:nvSpPr>
          <p:cNvPr id="3" name="AutoShape 2" descr="Who invented the elevator? - HISTO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Who invented the elevator? - HISTORY"/>
          <p:cNvSpPr>
            <a:spLocks noChangeAspect="1" noChangeArrowheads="1"/>
          </p:cNvSpPr>
          <p:nvPr/>
        </p:nvSpPr>
        <p:spPr bwMode="auto">
          <a:xfrm>
            <a:off x="460375" y="160337"/>
            <a:ext cx="4564048" cy="4564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1392" y="1898552"/>
            <a:ext cx="2266950" cy="2019300"/>
          </a:xfrm>
          <a:prstGeom prst="rect">
            <a:avLst/>
          </a:prstGeom>
        </p:spPr>
      </p:pic>
    </p:spTree>
    <p:extLst>
      <p:ext uri="{BB962C8B-B14F-4D97-AF65-F5344CB8AC3E}">
        <p14:creationId xmlns:p14="http://schemas.microsoft.com/office/powerpoint/2010/main" val="868356557"/>
      </p:ext>
    </p:extLst>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4" descr="backlable.png"/>
          <p:cNvPicPr>
            <a:picLocks noChangeAspect="1"/>
          </p:cNvPicPr>
          <p:nvPr/>
        </p:nvPicPr>
        <p:blipFill>
          <a:blip r:embed="rId3" cstate="print"/>
          <a:srcRect/>
          <a:stretch>
            <a:fillRect/>
          </a:stretch>
        </p:blipFill>
        <p:spPr bwMode="auto">
          <a:xfrm>
            <a:off x="0" y="5943600"/>
            <a:ext cx="9144000" cy="914400"/>
          </a:xfrm>
          <a:prstGeom prst="rect">
            <a:avLst/>
          </a:prstGeom>
          <a:noFill/>
          <a:ln w="9525">
            <a:noFill/>
            <a:miter lim="800000"/>
            <a:headEnd/>
            <a:tailEnd/>
          </a:ln>
        </p:spPr>
      </p:pic>
      <p:sp>
        <p:nvSpPr>
          <p:cNvPr id="63491"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All India Institute of Speech and Hearing</a:t>
            </a:r>
            <a:endParaRPr lang="en-IN" sz="1400" dirty="0">
              <a:solidFill>
                <a:schemeClr val="bg1"/>
              </a:solidFill>
            </a:endParaRPr>
          </a:p>
        </p:txBody>
      </p:sp>
      <p:sp>
        <p:nvSpPr>
          <p:cNvPr id="63495" name="Content Placeholder 2"/>
          <p:cNvSpPr txBox="1">
            <a:spLocks/>
          </p:cNvSpPr>
          <p:nvPr/>
        </p:nvSpPr>
        <p:spPr bwMode="auto">
          <a:xfrm>
            <a:off x="4100211" y="811042"/>
            <a:ext cx="4927601" cy="5794375"/>
          </a:xfrm>
          <a:prstGeom prst="rect">
            <a:avLst/>
          </a:prstGeom>
          <a:noFill/>
          <a:ln w="9525">
            <a:noFill/>
            <a:miter lim="800000"/>
            <a:headEnd/>
            <a:tailEnd/>
          </a:ln>
        </p:spPr>
        <p:txBody>
          <a:bodyPr/>
          <a:lstStyle/>
          <a:p>
            <a:pPr algn="ctr" eaLnBrk="0" hangingPunct="0">
              <a:spcBef>
                <a:spcPct val="20000"/>
              </a:spcBef>
            </a:pPr>
            <a:r>
              <a:rPr lang="en-US" sz="1600" b="1" dirty="0">
                <a:latin typeface="Times New Roman" panose="02020603050405020304" pitchFamily="18" charset="0"/>
                <a:cs typeface="Times New Roman" panose="02020603050405020304" pitchFamily="18" charset="0"/>
              </a:rPr>
              <a:t>Breaking barriers through play.....</a:t>
            </a:r>
          </a:p>
          <a:p>
            <a:pPr algn="ctr" eaLnBrk="0" hangingPunct="0">
              <a:spcBef>
                <a:spcPct val="20000"/>
              </a:spcBef>
            </a:pPr>
            <a:endParaRPr lang="en-US"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 provide an inclusive environment during play for children with special needs</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 facilitate independent play skills in children with communication disorders</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 make them experience the joys of playing together</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 provide a holistic development to its beneficiaries</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 facilitate the motor skills of adults and elderly with communication disorders</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FINANCIAL SUPPORT: </a:t>
            </a:r>
            <a:r>
              <a:rPr lang="en-US" sz="1600" dirty="0">
                <a:latin typeface="Times New Roman" panose="02020603050405020304" pitchFamily="18" charset="0"/>
                <a:cs typeface="Times New Roman" panose="02020603050405020304" pitchFamily="18" charset="0"/>
              </a:rPr>
              <a:t>Funded by the Ministry of Health and Family Welfare, Government of India and the Mysore City Corporation.</a:t>
            </a:r>
            <a:endParaRPr lang="en-IN"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sz="3200" dirty="0">
              <a:latin typeface="Book Antiqua" pitchFamily="18" charset="0"/>
            </a:endParaRPr>
          </a:p>
        </p:txBody>
      </p:sp>
      <p:sp>
        <p:nvSpPr>
          <p:cNvPr id="63496"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0" name="Round Diagonal Corner Rectangle 13">
            <a:extLst>
              <a:ext uri="{FF2B5EF4-FFF2-40B4-BE49-F238E27FC236}">
                <a16:creationId xmlns:a16="http://schemas.microsoft.com/office/drawing/2014/main" id="{896B0552-3779-4F4D-A6B9-7DEE1BF972DF}"/>
              </a:ext>
            </a:extLst>
          </p:cNvPr>
          <p:cNvSpPr/>
          <p:nvPr/>
        </p:nvSpPr>
        <p:spPr>
          <a:xfrm rot="5400000">
            <a:off x="7620000" y="1104900"/>
            <a:ext cx="2667000" cy="3810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1" name="TextBox 6">
            <a:extLst>
              <a:ext uri="{FF2B5EF4-FFF2-40B4-BE49-F238E27FC236}">
                <a16:creationId xmlns:a16="http://schemas.microsoft.com/office/drawing/2014/main" id="{E8C31DCF-89B2-4581-8991-BE32E9F5DA5B}"/>
              </a:ext>
            </a:extLst>
          </p:cNvPr>
          <p:cNvSpPr txBox="1">
            <a:spLocks noChangeArrowheads="1"/>
          </p:cNvSpPr>
          <p:nvPr/>
        </p:nvSpPr>
        <p:spPr bwMode="auto">
          <a:xfrm rot="-5400000">
            <a:off x="7617827" y="1145172"/>
            <a:ext cx="2628900" cy="338554"/>
          </a:xfrm>
          <a:prstGeom prst="rect">
            <a:avLst/>
          </a:prstGeom>
          <a:noFill/>
          <a:ln w="9525">
            <a:noFill/>
            <a:miter lim="800000"/>
            <a:headEnd/>
            <a:tailEnd/>
          </a:ln>
        </p:spPr>
        <p:txBody>
          <a:bodyPr wrap="square">
            <a:spAutoFit/>
          </a:bodyPr>
          <a:lstStyle/>
          <a:p>
            <a:r>
              <a:rPr lang="en-US" sz="1600" b="1" dirty="0">
                <a:latin typeface="Titillium Web"/>
              </a:rPr>
              <a:t>Physical Infrastructure</a:t>
            </a:r>
            <a:endParaRPr lang="en-IN" altLang="en-US" sz="1600" b="1" dirty="0">
              <a:solidFill>
                <a:schemeClr val="bg1"/>
              </a:solidFill>
              <a:latin typeface="Titillium Web"/>
            </a:endParaRPr>
          </a:p>
        </p:txBody>
      </p:sp>
      <p:sp>
        <p:nvSpPr>
          <p:cNvPr id="13" name="TextBox 12">
            <a:extLst>
              <a:ext uri="{FF2B5EF4-FFF2-40B4-BE49-F238E27FC236}">
                <a16:creationId xmlns:a16="http://schemas.microsoft.com/office/drawing/2014/main" id="{ADB49A43-C62C-4C9D-89D9-38558C1E2764}"/>
              </a:ext>
            </a:extLst>
          </p:cNvPr>
          <p:cNvSpPr txBox="1"/>
          <p:nvPr/>
        </p:nvSpPr>
        <p:spPr>
          <a:xfrm>
            <a:off x="73742" y="0"/>
            <a:ext cx="4682612" cy="523220"/>
          </a:xfrm>
          <a:prstGeom prst="rect">
            <a:avLst/>
          </a:prstGeom>
          <a:noFill/>
        </p:spPr>
        <p:txBody>
          <a:bodyPr wrap="square">
            <a:spAutoFit/>
          </a:bodyPr>
          <a:lstStyle/>
          <a:p>
            <a:pPr eaLnBrk="0" hangingPunct="0">
              <a:spcBef>
                <a:spcPct val="20000"/>
              </a:spcBef>
            </a:pPr>
            <a:r>
              <a:rPr lang="en-US" sz="2800" b="1" dirty="0">
                <a:solidFill>
                  <a:srgbClr val="FF0000"/>
                </a:solidFill>
                <a:latin typeface="Times New Roman" panose="02020603050405020304" pitchFamily="18" charset="0"/>
                <a:cs typeface="Times New Roman" panose="02020603050405020304" pitchFamily="18" charset="0"/>
              </a:rPr>
              <a:t>Inclusive Therapy Park</a:t>
            </a:r>
          </a:p>
        </p:txBody>
      </p:sp>
      <p:pic>
        <p:nvPicPr>
          <p:cNvPr id="32769" name="Picture 1" descr="C:\Users\lic-1\Downloads\WhatsApp Image 2021-12-16 at 17.00.00.jpeg"/>
          <p:cNvPicPr>
            <a:picLocks noChangeAspect="1" noChangeArrowheads="1"/>
          </p:cNvPicPr>
          <p:nvPr/>
        </p:nvPicPr>
        <p:blipFill>
          <a:blip r:embed="rId4"/>
          <a:srcRect/>
          <a:stretch>
            <a:fillRect/>
          </a:stretch>
        </p:blipFill>
        <p:spPr bwMode="auto">
          <a:xfrm>
            <a:off x="52817" y="475306"/>
            <a:ext cx="4114800" cy="5486400"/>
          </a:xfrm>
          <a:prstGeom prst="rect">
            <a:avLst/>
          </a:prstGeom>
          <a:noFill/>
        </p:spPr>
      </p:pic>
    </p:spTree>
    <p:extLst>
      <p:ext uri="{BB962C8B-B14F-4D97-AF65-F5344CB8AC3E}">
        <p14:creationId xmlns:p14="http://schemas.microsoft.com/office/powerpoint/2010/main" val="2437053917"/>
      </p:ext>
    </p:extLst>
  </p:cSld>
  <p:clrMapOvr>
    <a:masterClrMapping/>
  </p:clrMapOvr>
  <p:transition advClick="0"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14" descr="backlable.png"/>
          <p:cNvPicPr>
            <a:picLocks noChangeAspect="1"/>
          </p:cNvPicPr>
          <p:nvPr/>
        </p:nvPicPr>
        <p:blipFill>
          <a:blip r:embed="rId3" cstate="print"/>
          <a:srcRect/>
          <a:stretch>
            <a:fillRect/>
          </a:stretch>
        </p:blipFill>
        <p:spPr bwMode="auto">
          <a:xfrm>
            <a:off x="0" y="6172200"/>
            <a:ext cx="9144000" cy="685800"/>
          </a:xfrm>
          <a:prstGeom prst="rect">
            <a:avLst/>
          </a:prstGeom>
          <a:noFill/>
          <a:ln w="9525">
            <a:noFill/>
            <a:miter lim="800000"/>
            <a:headEnd/>
            <a:tailEnd/>
          </a:ln>
        </p:spPr>
      </p:pic>
      <p:sp>
        <p:nvSpPr>
          <p:cNvPr id="15364"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537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8" name="Rectangle 17"/>
          <p:cNvSpPr/>
          <p:nvPr/>
        </p:nvSpPr>
        <p:spPr>
          <a:xfrm>
            <a:off x="191729" y="811512"/>
            <a:ext cx="80772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2" name="Round Diagonal Corner Rectangle 9">
            <a:extLst>
              <a:ext uri="{FF2B5EF4-FFF2-40B4-BE49-F238E27FC236}">
                <a16:creationId xmlns:a16="http://schemas.microsoft.com/office/drawing/2014/main" id="{57840D9C-F821-4CF0-9B48-D64435BEC680}"/>
              </a:ext>
            </a:extLst>
          </p:cNvPr>
          <p:cNvSpPr/>
          <p:nvPr/>
        </p:nvSpPr>
        <p:spPr>
          <a:xfrm>
            <a:off x="762000" y="76200"/>
            <a:ext cx="4267200" cy="666592"/>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dirty="0">
              <a:latin typeface="Titillium Web"/>
            </a:endParaRPr>
          </a:p>
          <a:p>
            <a:pPr algn="ctr">
              <a:defRPr/>
            </a:pPr>
            <a:r>
              <a:rPr lang="en-US" sz="2800" b="1" dirty="0">
                <a:solidFill>
                  <a:schemeClr val="tx1"/>
                </a:solidFill>
                <a:latin typeface="Titillium Web"/>
              </a:rPr>
              <a:t>Awards &amp; Laurels</a:t>
            </a:r>
            <a:endParaRPr lang="en-IN" dirty="0"/>
          </a:p>
        </p:txBody>
      </p:sp>
      <p:sp>
        <p:nvSpPr>
          <p:cNvPr id="15" name="Content Placeholder 2">
            <a:extLst>
              <a:ext uri="{FF2B5EF4-FFF2-40B4-BE49-F238E27FC236}">
                <a16:creationId xmlns:a16="http://schemas.microsoft.com/office/drawing/2014/main" id="{739958A9-C46F-4EAC-8228-72946F5EAF1C}"/>
              </a:ext>
            </a:extLst>
          </p:cNvPr>
          <p:cNvSpPr txBox="1">
            <a:spLocks/>
          </p:cNvSpPr>
          <p:nvPr/>
        </p:nvSpPr>
        <p:spPr bwMode="auto">
          <a:xfrm>
            <a:off x="312174" y="2096017"/>
            <a:ext cx="5105400" cy="685800"/>
          </a:xfrm>
          <a:prstGeom prst="rect">
            <a:avLst/>
          </a:prstGeom>
          <a:noFill/>
          <a:ln w="9525">
            <a:noFill/>
            <a:miter lim="800000"/>
            <a:headEnd/>
            <a:tailEnd/>
          </a:ln>
        </p:spPr>
        <p:txBody>
          <a:bodyPr/>
          <a:lstStyle/>
          <a:p>
            <a:pPr algn="just">
              <a:spcAft>
                <a:spcPts val="1200"/>
              </a:spcAft>
            </a:pPr>
            <a:r>
              <a:rPr lang="en-US" sz="2400" b="1" dirty="0">
                <a:solidFill>
                  <a:srgbClr val="C00000"/>
                </a:solidFill>
                <a:latin typeface="Book Antiqua" pitchFamily="18" charset="0"/>
              </a:rPr>
              <a:t>	</a:t>
            </a:r>
          </a:p>
        </p:txBody>
      </p:sp>
      <p:sp>
        <p:nvSpPr>
          <p:cNvPr id="17" name="Content Placeholder 2">
            <a:extLst>
              <a:ext uri="{FF2B5EF4-FFF2-40B4-BE49-F238E27FC236}">
                <a16:creationId xmlns:a16="http://schemas.microsoft.com/office/drawing/2014/main" id="{E392C95E-A8C4-492B-815F-61C1292E7EF6}"/>
              </a:ext>
            </a:extLst>
          </p:cNvPr>
          <p:cNvSpPr txBox="1">
            <a:spLocks/>
          </p:cNvSpPr>
          <p:nvPr/>
        </p:nvSpPr>
        <p:spPr bwMode="auto">
          <a:xfrm>
            <a:off x="228600" y="1524000"/>
            <a:ext cx="8084574" cy="4021414"/>
          </a:xfrm>
          <a:prstGeom prst="rect">
            <a:avLst/>
          </a:prstGeom>
          <a:noFill/>
          <a:ln w="9525">
            <a:noFill/>
            <a:miter lim="800000"/>
            <a:headEnd/>
            <a:tailEnd/>
          </a:ln>
        </p:spPr>
        <p:txBody>
          <a:bodyPr/>
          <a:lstStyle/>
          <a:p>
            <a:pPr algn="just">
              <a:spcAft>
                <a:spcPts val="1200"/>
              </a:spcAft>
              <a:buFont typeface="Arial" pitchFamily="34" charset="0"/>
              <a:buChar char="•"/>
            </a:pPr>
            <a:r>
              <a:rPr lang="en-US" sz="1800" dirty="0">
                <a:solidFill>
                  <a:srgbClr val="000000"/>
                </a:solidFill>
                <a:effectLst/>
                <a:latin typeface="Book Antiqua" panose="02040602050305030304" pitchFamily="18" charset="0"/>
                <a:ea typeface="Calibri" panose="020F0502020204030204" pitchFamily="34" charset="0"/>
                <a:cs typeface="Perpetua-Identity-H"/>
              </a:rPr>
              <a:t>  World Hearing Day Contributions - World Health Organization, Geneva </a:t>
            </a:r>
          </a:p>
          <a:p>
            <a:pPr algn="just">
              <a:spcAft>
                <a:spcPts val="1200"/>
              </a:spcAft>
              <a:buFont typeface="Arial" pitchFamily="34" charset="0"/>
              <a:buChar char="•"/>
            </a:pPr>
            <a:r>
              <a:rPr lang="en-US" sz="1800" dirty="0">
                <a:solidFill>
                  <a:srgbClr val="000000"/>
                </a:solidFill>
                <a:effectLst/>
                <a:latin typeface="Book Antiqua" panose="02040602050305030304" pitchFamily="18" charset="0"/>
                <a:ea typeface="Calibri" panose="020F0502020204030204" pitchFamily="34" charset="0"/>
                <a:cs typeface="Perpetua-Identity-H"/>
              </a:rPr>
              <a:t>  World Hearing Day Contributions - International Association of      </a:t>
            </a:r>
          </a:p>
          <a:p>
            <a:pPr algn="just">
              <a:spcAft>
                <a:spcPts val="1200"/>
              </a:spcAft>
            </a:pPr>
            <a:r>
              <a:rPr lang="en-US" dirty="0">
                <a:solidFill>
                  <a:srgbClr val="000000"/>
                </a:solidFill>
                <a:latin typeface="Book Antiqua" panose="02040602050305030304" pitchFamily="18" charset="0"/>
                <a:ea typeface="Calibri" panose="020F0502020204030204" pitchFamily="34" charset="0"/>
                <a:cs typeface="Perpetua-Identity-H"/>
              </a:rPr>
              <a:t>    </a:t>
            </a:r>
            <a:r>
              <a:rPr lang="en-US" sz="1800" dirty="0">
                <a:solidFill>
                  <a:srgbClr val="000000"/>
                </a:solidFill>
                <a:effectLst/>
                <a:latin typeface="Book Antiqua" panose="02040602050305030304" pitchFamily="18" charset="0"/>
                <a:ea typeface="Calibri" panose="020F0502020204030204" pitchFamily="34" charset="0"/>
                <a:cs typeface="Perpetua-Identity-H"/>
              </a:rPr>
              <a:t>Communication Sciences and Disorders, Switzerland </a:t>
            </a:r>
          </a:p>
          <a:p>
            <a:pPr algn="just">
              <a:spcAft>
                <a:spcPts val="1200"/>
              </a:spcAft>
              <a:buFont typeface="Arial" pitchFamily="34" charset="0"/>
              <a:buChar char="•"/>
            </a:pPr>
            <a:r>
              <a:rPr lang="en-IN" sz="1800" dirty="0">
                <a:effectLst/>
                <a:latin typeface="Book Antiqua" panose="02040602050305030304" pitchFamily="18" charset="0"/>
                <a:ea typeface="Calibri" panose="020F0502020204030204" pitchFamily="34" charset="0"/>
                <a:cs typeface="Times New Roman" panose="02020603050405020304" pitchFamily="18" charset="0"/>
              </a:rPr>
              <a:t>  Best </a:t>
            </a:r>
            <a:r>
              <a:rPr lang="en-IN" dirty="0">
                <a:latin typeface="Book Antiqua" panose="02040602050305030304" pitchFamily="18" charset="0"/>
                <a:ea typeface="Calibri" panose="020F0502020204030204" pitchFamily="34" charset="0"/>
                <a:cs typeface="Times New Roman" panose="02020603050405020304" pitchFamily="18" charset="0"/>
              </a:rPr>
              <a:t>E</a:t>
            </a:r>
            <a:r>
              <a:rPr lang="en-IN" sz="1800" dirty="0">
                <a:effectLst/>
                <a:latin typeface="Book Antiqua" panose="02040602050305030304" pitchFamily="18" charset="0"/>
                <a:ea typeface="Calibri" panose="020F0502020204030204" pitchFamily="34" charset="0"/>
                <a:cs typeface="Times New Roman" panose="02020603050405020304" pitchFamily="18" charset="0"/>
              </a:rPr>
              <a:t>xecution of Official Language – Raj Bhasha </a:t>
            </a:r>
            <a:r>
              <a:rPr lang="en-IN" sz="1800" dirty="0" err="1">
                <a:effectLst/>
                <a:latin typeface="Book Antiqua" panose="02040602050305030304" pitchFamily="18" charset="0"/>
                <a:ea typeface="Calibri" panose="020F0502020204030204" pitchFamily="34" charset="0"/>
                <a:cs typeface="Times New Roman" panose="02020603050405020304" pitchFamily="18" charset="0"/>
              </a:rPr>
              <a:t>Sansthan</a:t>
            </a:r>
            <a:endParaRPr lang="en-IN" sz="1800" dirty="0">
              <a:effectLst/>
              <a:latin typeface="Book Antiqua" panose="02040602050305030304" pitchFamily="18" charset="0"/>
              <a:ea typeface="Calibri" panose="020F0502020204030204" pitchFamily="34" charset="0"/>
              <a:cs typeface="Times New Roman" panose="02020603050405020304" pitchFamily="18" charset="0"/>
            </a:endParaRPr>
          </a:p>
          <a:p>
            <a:pPr algn="just">
              <a:spcAft>
                <a:spcPts val="1200"/>
              </a:spcAft>
              <a:buFont typeface="Arial" pitchFamily="34" charset="0"/>
              <a:buChar char="•"/>
            </a:pPr>
            <a:r>
              <a:rPr lang="en-IN" sz="1800" dirty="0">
                <a:effectLst/>
                <a:latin typeface="Book Antiqua" panose="02040602050305030304" pitchFamily="18" charset="0"/>
                <a:ea typeface="Calibri" panose="020F0502020204030204" pitchFamily="34" charset="0"/>
                <a:cs typeface="Times New Roman" panose="02020603050405020304" pitchFamily="18" charset="0"/>
              </a:rPr>
              <a:t>  Tableau on noise pollution and its hazards- International Dasara Procession </a:t>
            </a:r>
          </a:p>
          <a:p>
            <a:pPr algn="just">
              <a:spcAft>
                <a:spcPts val="1200"/>
              </a:spcAft>
              <a:buFont typeface="Arial" pitchFamily="34" charset="0"/>
              <a:buChar char="•"/>
            </a:pPr>
            <a:r>
              <a:rPr lang="en-IN" dirty="0">
                <a:latin typeface="Book Antiqua" panose="02040602050305030304" pitchFamily="18" charset="0"/>
                <a:ea typeface="Calibri" panose="020F0502020204030204" pitchFamily="34" charset="0"/>
                <a:cs typeface="Times New Roman" panose="02020603050405020304" pitchFamily="18" charset="0"/>
              </a:rPr>
              <a:t>  W</a:t>
            </a:r>
            <a:r>
              <a:rPr lang="en-IN" sz="1800" dirty="0">
                <a:effectLst/>
                <a:latin typeface="Book Antiqua" panose="02040602050305030304" pitchFamily="18" charset="0"/>
                <a:ea typeface="Calibri" panose="020F0502020204030204" pitchFamily="34" charset="0"/>
                <a:cs typeface="Times New Roman" panose="02020603050405020304" pitchFamily="18" charset="0"/>
              </a:rPr>
              <a:t>ell garden maintenance and flower and vegetable pots arrangement-    </a:t>
            </a:r>
          </a:p>
          <a:p>
            <a:pPr algn="just">
              <a:spcAft>
                <a:spcPts val="1200"/>
              </a:spcAft>
            </a:pPr>
            <a:r>
              <a:rPr lang="en-IN" dirty="0">
                <a:latin typeface="Book Antiqua" panose="02040602050305030304" pitchFamily="18" charset="0"/>
                <a:ea typeface="Calibri" panose="020F0502020204030204" pitchFamily="34" charset="0"/>
                <a:cs typeface="Times New Roman" panose="02020603050405020304" pitchFamily="18" charset="0"/>
              </a:rPr>
              <a:t>    </a:t>
            </a:r>
            <a:r>
              <a:rPr lang="en-IN" sz="1800" dirty="0">
                <a:effectLst/>
                <a:latin typeface="Book Antiqua" panose="02040602050305030304" pitchFamily="18" charset="0"/>
                <a:ea typeface="Calibri" panose="020F0502020204030204" pitchFamily="34" charset="0"/>
                <a:cs typeface="Times New Roman" panose="02020603050405020304" pitchFamily="18" charset="0"/>
              </a:rPr>
              <a:t>Dept. of Horticulture, Govt. of Karnataka</a:t>
            </a:r>
          </a:p>
          <a:p>
            <a:pPr algn="just">
              <a:spcAft>
                <a:spcPts val="1200"/>
              </a:spcAft>
            </a:pPr>
            <a:endParaRPr lang="en-IN" dirty="0">
              <a:solidFill>
                <a:srgbClr val="000000"/>
              </a:solidFill>
              <a:latin typeface="Book Antiqua" panose="02040602050305030304" pitchFamily="18" charset="0"/>
              <a:ea typeface="Calibri" panose="020F0502020204030204" pitchFamily="34" charset="0"/>
              <a:cs typeface="Times New Roman" panose="02020603050405020304" pitchFamily="18" charset="0"/>
            </a:endParaRPr>
          </a:p>
          <a:p>
            <a:pPr algn="just">
              <a:spcAft>
                <a:spcPts val="1200"/>
              </a:spcAft>
            </a:pPr>
            <a:endParaRPr lang="en-IN"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1200"/>
              </a:spcAft>
            </a:pPr>
            <a:endParaRPr lang="en-IN" sz="1800" dirty="0">
              <a:effectLst/>
              <a:latin typeface="Book Antiqua" panose="02040602050305030304" pitchFamily="18" charset="0"/>
              <a:ea typeface="Calibri" panose="020F0502020204030204" pitchFamily="34" charset="0"/>
              <a:cs typeface="Times New Roman" panose="02020603050405020304" pitchFamily="18" charset="0"/>
            </a:endParaRPr>
          </a:p>
          <a:p>
            <a:pPr algn="just">
              <a:spcAft>
                <a:spcPts val="1200"/>
              </a:spcAft>
            </a:pP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1200"/>
              </a:spcAft>
            </a:pPr>
            <a:r>
              <a:rPr lang="en-US" sz="2400" b="1" dirty="0">
                <a:solidFill>
                  <a:srgbClr val="C00000"/>
                </a:solidFill>
                <a:latin typeface="Book Antiqua" pitchFamily="18" charset="0"/>
              </a:rPr>
              <a:t>	</a:t>
            </a:r>
          </a:p>
        </p:txBody>
      </p:sp>
      <p:pic>
        <p:nvPicPr>
          <p:cNvPr id="14" name="Picture 2"/>
          <p:cNvPicPr>
            <a:picLocks noChangeAspect="1" noChangeArrowheads="1"/>
          </p:cNvPicPr>
          <p:nvPr/>
        </p:nvPicPr>
        <p:blipFill>
          <a:blip r:embed="rId4" cstate="print"/>
          <a:srcRect/>
          <a:stretch>
            <a:fillRect/>
          </a:stretch>
        </p:blipFill>
        <p:spPr bwMode="auto">
          <a:xfrm>
            <a:off x="228600" y="4800600"/>
            <a:ext cx="2436609" cy="1188720"/>
          </a:xfrm>
          <a:prstGeom prst="rect">
            <a:avLst/>
          </a:prstGeom>
          <a:ln>
            <a:noFill/>
          </a:ln>
          <a:effectLst>
            <a:outerShdw blurRad="190500" algn="tl" rotWithShape="0">
              <a:srgbClr val="000000">
                <a:alpha val="70000"/>
              </a:srgbClr>
            </a:outerShdw>
          </a:effectLst>
        </p:spPr>
      </p:pic>
      <p:pic>
        <p:nvPicPr>
          <p:cNvPr id="16" name="Picture 2"/>
          <p:cNvPicPr>
            <a:picLocks noChangeAspect="1" noChangeArrowheads="1"/>
          </p:cNvPicPr>
          <p:nvPr/>
        </p:nvPicPr>
        <p:blipFill>
          <a:blip r:embed="rId5"/>
          <a:srcRect/>
          <a:stretch>
            <a:fillRect/>
          </a:stretch>
        </p:blipFill>
        <p:spPr bwMode="auto">
          <a:xfrm>
            <a:off x="2895600" y="4648200"/>
            <a:ext cx="2474946" cy="1569720"/>
          </a:xfrm>
          <a:prstGeom prst="rect">
            <a:avLst/>
          </a:prstGeom>
          <a:ln>
            <a:noFill/>
          </a:ln>
          <a:effectLst>
            <a:outerShdw blurRad="190500" algn="tl" rotWithShape="0">
              <a:srgbClr val="000000">
                <a:alpha val="70000"/>
              </a:srgbClr>
            </a:outerShdw>
          </a:effectLst>
        </p:spPr>
      </p:pic>
      <p:pic>
        <p:nvPicPr>
          <p:cNvPr id="20481" name="Picture 1"/>
          <p:cNvPicPr>
            <a:picLocks noChangeAspect="1" noChangeArrowheads="1"/>
          </p:cNvPicPr>
          <p:nvPr/>
        </p:nvPicPr>
        <p:blipFill>
          <a:blip r:embed="rId6" cstate="print"/>
          <a:srcRect l="23438" t="8333" r="22656" b="16667"/>
          <a:stretch>
            <a:fillRect/>
          </a:stretch>
        </p:blipFill>
        <p:spPr bwMode="auto">
          <a:xfrm>
            <a:off x="5943600" y="4419600"/>
            <a:ext cx="2336800" cy="1828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4534153"/>
      </p:ext>
    </p:extLst>
  </p:cSld>
  <p:clrMapOvr>
    <a:masterClrMapping/>
  </p:clrMapOvr>
  <p:transition advClick="0"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4" descr="backlable.png"/>
          <p:cNvPicPr>
            <a:picLocks noChangeAspect="1"/>
          </p:cNvPicPr>
          <p:nvPr/>
        </p:nvPicPr>
        <p:blipFill>
          <a:blip r:embed="rId3" cstate="print"/>
          <a:srcRect/>
          <a:stretch>
            <a:fillRect/>
          </a:stretch>
        </p:blipFill>
        <p:spPr bwMode="auto">
          <a:xfrm>
            <a:off x="0" y="5943600"/>
            <a:ext cx="9144000" cy="914400"/>
          </a:xfrm>
          <a:prstGeom prst="rect">
            <a:avLst/>
          </a:prstGeom>
          <a:noFill/>
          <a:ln w="9525">
            <a:noFill/>
            <a:miter lim="800000"/>
            <a:headEnd/>
            <a:tailEnd/>
          </a:ln>
        </p:spPr>
      </p:pic>
      <p:sp>
        <p:nvSpPr>
          <p:cNvPr id="62467"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62468" name="Content Placeholder 2"/>
          <p:cNvSpPr txBox="1">
            <a:spLocks/>
          </p:cNvSpPr>
          <p:nvPr/>
        </p:nvSpPr>
        <p:spPr bwMode="auto">
          <a:xfrm>
            <a:off x="152400" y="1749425"/>
            <a:ext cx="8262257" cy="5108575"/>
          </a:xfrm>
          <a:prstGeom prst="rect">
            <a:avLst/>
          </a:prstGeom>
          <a:noFill/>
          <a:ln w="9525">
            <a:noFill/>
            <a:miter lim="800000"/>
            <a:headEnd/>
            <a:tailEnd/>
          </a:ln>
        </p:spPr>
        <p:txBody>
          <a:bodyPr/>
          <a:lstStyle/>
          <a:p>
            <a:pPr marL="285750" indent="-285750">
              <a:lnSpc>
                <a:spcPct val="150000"/>
              </a:lnSpc>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Active  since 2011</a:t>
            </a:r>
          </a:p>
          <a:p>
            <a:pPr marL="285750" indent="-285750">
              <a:lnSpc>
                <a:spcPct val="150000"/>
              </a:lnSpc>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Serves as a forum to promote and foster the relationship between the alumni, present students, staff, and the management of AIISH </a:t>
            </a:r>
          </a:p>
          <a:p>
            <a:pPr marL="285750" indent="-285750">
              <a:lnSpc>
                <a:spcPct val="150000"/>
              </a:lnSpc>
              <a:buFont typeface="Arial" panose="020B0604020202020204" pitchFamily="34" charset="0"/>
              <a:buChar char="•"/>
            </a:pPr>
            <a:endParaRPr lang="en-US" sz="1750" dirty="0">
              <a:latin typeface="Times New Roman" panose="02020603050405020304" pitchFamily="18" charset="0"/>
              <a:cs typeface="Times New Roman" panose="02020603050405020304" pitchFamily="18" charset="0"/>
            </a:endParaRPr>
          </a:p>
        </p:txBody>
      </p:sp>
      <p:pic>
        <p:nvPicPr>
          <p:cNvPr id="62469" name="Picture 14" descr="backlable.png"/>
          <p:cNvPicPr>
            <a:picLocks noChangeAspect="1"/>
          </p:cNvPicPr>
          <p:nvPr/>
        </p:nvPicPr>
        <p:blipFill>
          <a:blip r:embed="rId4" cstate="print"/>
          <a:srcRect/>
          <a:stretch>
            <a:fillRect/>
          </a:stretch>
        </p:blipFill>
        <p:spPr bwMode="auto">
          <a:xfrm>
            <a:off x="0" y="0"/>
            <a:ext cx="9144000" cy="457200"/>
          </a:xfrm>
          <a:prstGeom prst="rect">
            <a:avLst/>
          </a:prstGeom>
          <a:noFill/>
          <a:ln w="9525">
            <a:noFill/>
            <a:miter lim="800000"/>
            <a:headEnd/>
            <a:tailEnd/>
          </a:ln>
        </p:spPr>
      </p:pic>
      <p:sp>
        <p:nvSpPr>
          <p:cNvPr id="10" name="Rectangle 9"/>
          <p:cNvSpPr/>
          <p:nvPr/>
        </p:nvSpPr>
        <p:spPr>
          <a:xfrm flipV="1">
            <a:off x="304800" y="11731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62474" name="TextBox 13"/>
          <p:cNvSpPr txBox="1">
            <a:spLocks noChangeArrowheads="1"/>
          </p:cNvSpPr>
          <p:nvPr/>
        </p:nvSpPr>
        <p:spPr bwMode="auto">
          <a:xfrm>
            <a:off x="228600" y="1295400"/>
            <a:ext cx="3995004" cy="461665"/>
          </a:xfrm>
          <a:prstGeom prst="rect">
            <a:avLst/>
          </a:prstGeom>
          <a:noFill/>
          <a:ln w="9525">
            <a:noFill/>
            <a:miter lim="800000"/>
            <a:headEnd/>
            <a:tailEnd/>
          </a:ln>
        </p:spPr>
        <p:txBody>
          <a:bodyPr wrap="none">
            <a:spAutoFit/>
          </a:bodyPr>
          <a:lstStyle/>
          <a:p>
            <a:pPr marL="0" lvl="1"/>
            <a:r>
              <a:rPr lang="en-US" sz="2400" b="1" dirty="0">
                <a:solidFill>
                  <a:srgbClr val="C00000"/>
                </a:solidFill>
                <a:latin typeface="Book Antiqua" pitchFamily="18" charset="0"/>
              </a:rPr>
              <a:t>AIISH Alumni Association</a:t>
            </a:r>
            <a:endParaRPr lang="en-IN" sz="2400" b="1" dirty="0">
              <a:solidFill>
                <a:srgbClr val="C00000"/>
              </a:solidFill>
            </a:endParaRPr>
          </a:p>
        </p:txBody>
      </p:sp>
      <p:sp>
        <p:nvSpPr>
          <p:cNvPr id="62475"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graphicFrame>
        <p:nvGraphicFramePr>
          <p:cNvPr id="2" name="Diagram 1">
            <a:extLst>
              <a:ext uri="{FF2B5EF4-FFF2-40B4-BE49-F238E27FC236}">
                <a16:creationId xmlns:a16="http://schemas.microsoft.com/office/drawing/2014/main" id="{BF3EC483-91A7-4F32-B898-E61554A176A8}"/>
              </a:ext>
            </a:extLst>
          </p:cNvPr>
          <p:cNvGraphicFramePr/>
          <p:nvPr>
            <p:extLst>
              <p:ext uri="{D42A27DB-BD31-4B8C-83A1-F6EECF244321}">
                <p14:modId xmlns:p14="http://schemas.microsoft.com/office/powerpoint/2010/main" val="4285047005"/>
              </p:ext>
            </p:extLst>
          </p:nvPr>
        </p:nvGraphicFramePr>
        <p:xfrm>
          <a:off x="3276600" y="2971800"/>
          <a:ext cx="5181600" cy="2895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Round Diagonal Corner Rectangle 12"/>
          <p:cNvSpPr/>
          <p:nvPr/>
        </p:nvSpPr>
        <p:spPr>
          <a:xfrm rot="10800000">
            <a:off x="533400" y="457200"/>
            <a:ext cx="4191000" cy="6858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ound Diagonal Corner Rectangle 13"/>
          <p:cNvSpPr/>
          <p:nvPr/>
        </p:nvSpPr>
        <p:spPr>
          <a:xfrm>
            <a:off x="381000" y="533400"/>
            <a:ext cx="5029200" cy="6858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IN" sz="2400" b="1" dirty="0">
                <a:solidFill>
                  <a:schemeClr val="tx1"/>
                </a:solidFill>
                <a:latin typeface="Titillium Web"/>
              </a:rPr>
              <a:t>Other Activities</a:t>
            </a:r>
            <a:endParaRPr lang="en-US" sz="2400" b="1" dirty="0">
              <a:solidFill>
                <a:schemeClr val="tx1"/>
              </a:solidFill>
              <a:latin typeface="Titillium Web"/>
            </a:endParaRPr>
          </a:p>
        </p:txBody>
      </p:sp>
    </p:spTree>
    <p:extLst>
      <p:ext uri="{BB962C8B-B14F-4D97-AF65-F5344CB8AC3E}">
        <p14:creationId xmlns:p14="http://schemas.microsoft.com/office/powerpoint/2010/main" val="1022079216"/>
      </p:ext>
    </p:extLst>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4" descr="backlable.png"/>
          <p:cNvPicPr>
            <a:picLocks noChangeAspect="1"/>
          </p:cNvPicPr>
          <p:nvPr/>
        </p:nvPicPr>
        <p:blipFill>
          <a:blip r:embed="rId3" cstate="print"/>
          <a:srcRect/>
          <a:stretch>
            <a:fillRect/>
          </a:stretch>
        </p:blipFill>
        <p:spPr bwMode="auto">
          <a:xfrm>
            <a:off x="0" y="5943600"/>
            <a:ext cx="9144000" cy="914400"/>
          </a:xfrm>
          <a:prstGeom prst="rect">
            <a:avLst/>
          </a:prstGeom>
          <a:noFill/>
          <a:ln w="9525">
            <a:noFill/>
            <a:miter lim="800000"/>
            <a:headEnd/>
            <a:tailEnd/>
          </a:ln>
        </p:spPr>
      </p:pic>
      <p:sp>
        <p:nvSpPr>
          <p:cNvPr id="64515"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6" name="Rounded Rectangle 15"/>
          <p:cNvSpPr/>
          <p:nvPr/>
        </p:nvSpPr>
        <p:spPr>
          <a:xfrm>
            <a:off x="304800" y="1066800"/>
            <a:ext cx="8382000" cy="4267200"/>
          </a:xfrm>
          <a:prstGeom prst="roundRect">
            <a:avLst/>
          </a:prstGeom>
          <a:solidFill>
            <a:schemeClr val="tx2">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7" name="Rounded Rectangle 16"/>
          <p:cNvSpPr/>
          <p:nvPr/>
        </p:nvSpPr>
        <p:spPr>
          <a:xfrm>
            <a:off x="457200" y="1219200"/>
            <a:ext cx="8382000" cy="4267200"/>
          </a:xfrm>
          <a:prstGeom prst="roundRect">
            <a:avLst/>
          </a:prstGeom>
          <a:solidFill>
            <a:srgbClr val="7E774C">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64521" name="Content Placeholder 2"/>
          <p:cNvSpPr txBox="1">
            <a:spLocks/>
          </p:cNvSpPr>
          <p:nvPr/>
        </p:nvSpPr>
        <p:spPr bwMode="auto">
          <a:xfrm>
            <a:off x="914400" y="1676400"/>
            <a:ext cx="7239000" cy="3124200"/>
          </a:xfrm>
          <a:prstGeom prst="rect">
            <a:avLst/>
          </a:prstGeom>
          <a:noFill/>
          <a:ln w="9525">
            <a:noFill/>
            <a:miter lim="800000"/>
            <a:headEnd/>
            <a:tailEnd/>
          </a:ln>
        </p:spPr>
        <p:txBody>
          <a:bodyPr/>
          <a:lstStyle/>
          <a:p>
            <a:pPr marL="342900" indent="-342900" eaLnBrk="0" hangingPunct="0">
              <a:lnSpc>
                <a:spcPct val="150000"/>
              </a:lnSpc>
              <a:spcBef>
                <a:spcPct val="20000"/>
              </a:spcBef>
              <a:buFont typeface="Arial" pitchFamily="34" charset="0"/>
              <a:buChar char="•"/>
            </a:pPr>
            <a:r>
              <a:rPr lang="en-IN" sz="2400" dirty="0">
                <a:solidFill>
                  <a:schemeClr val="bg1"/>
                </a:solidFill>
                <a:latin typeface="Book Antiqua" pitchFamily="18" charset="0"/>
              </a:rPr>
              <a:t>Implementation of Right to Information Act, 2005</a:t>
            </a:r>
          </a:p>
          <a:p>
            <a:pPr marL="342900" indent="-342900" eaLnBrk="0" hangingPunct="0">
              <a:lnSpc>
                <a:spcPct val="150000"/>
              </a:lnSpc>
              <a:spcBef>
                <a:spcPct val="20000"/>
              </a:spcBef>
              <a:buFont typeface="Arial" pitchFamily="34" charset="0"/>
              <a:buChar char="•"/>
            </a:pPr>
            <a:r>
              <a:rPr lang="en-IN" sz="2400" dirty="0">
                <a:solidFill>
                  <a:schemeClr val="bg1"/>
                </a:solidFill>
                <a:latin typeface="Book Antiqua" pitchFamily="18" charset="0"/>
              </a:rPr>
              <a:t>Reservation Policy Implementation</a:t>
            </a:r>
          </a:p>
          <a:p>
            <a:pPr marL="342900" indent="-342900" eaLnBrk="0" hangingPunct="0">
              <a:lnSpc>
                <a:spcPct val="150000"/>
              </a:lnSpc>
              <a:spcBef>
                <a:spcPct val="20000"/>
              </a:spcBef>
              <a:buFont typeface="Arial" pitchFamily="34" charset="0"/>
              <a:buChar char="•"/>
            </a:pPr>
            <a:r>
              <a:rPr lang="en-IN" sz="2400" dirty="0">
                <a:solidFill>
                  <a:schemeClr val="bg1"/>
                </a:solidFill>
                <a:latin typeface="Book Antiqua" pitchFamily="18" charset="0"/>
              </a:rPr>
              <a:t>Technological Consultancy Services</a:t>
            </a:r>
          </a:p>
          <a:p>
            <a:pPr marL="342900" indent="-342900" eaLnBrk="0" hangingPunct="0">
              <a:lnSpc>
                <a:spcPct val="150000"/>
              </a:lnSpc>
              <a:spcBef>
                <a:spcPct val="20000"/>
              </a:spcBef>
              <a:buFont typeface="Arial" pitchFamily="34" charset="0"/>
              <a:buChar char="•"/>
            </a:pPr>
            <a:r>
              <a:rPr lang="en-IN" sz="2400" dirty="0">
                <a:solidFill>
                  <a:schemeClr val="bg1"/>
                </a:solidFill>
                <a:latin typeface="Book Antiqua" pitchFamily="18" charset="0"/>
              </a:rPr>
              <a:t>Official Language Implementation</a:t>
            </a:r>
          </a:p>
          <a:p>
            <a:pPr marL="342900" indent="-342900" eaLnBrk="0" hangingPunct="0">
              <a:lnSpc>
                <a:spcPct val="150000"/>
              </a:lnSpc>
              <a:spcBef>
                <a:spcPct val="20000"/>
              </a:spcBef>
              <a:buFont typeface="Arial" pitchFamily="34" charset="0"/>
              <a:buChar char="•"/>
            </a:pPr>
            <a:r>
              <a:rPr lang="en-IN" sz="2400" dirty="0">
                <a:solidFill>
                  <a:schemeClr val="bg1"/>
                </a:solidFill>
                <a:latin typeface="Book Antiqua" pitchFamily="18" charset="0"/>
              </a:rPr>
              <a:t>Swatch </a:t>
            </a:r>
            <a:r>
              <a:rPr lang="en-IN" sz="2400" dirty="0" err="1">
                <a:solidFill>
                  <a:schemeClr val="bg1"/>
                </a:solidFill>
                <a:latin typeface="Book Antiqua" pitchFamily="18" charset="0"/>
              </a:rPr>
              <a:t>Bharath</a:t>
            </a:r>
            <a:r>
              <a:rPr lang="en-IN" sz="2400" dirty="0">
                <a:solidFill>
                  <a:schemeClr val="bg1"/>
                </a:solidFill>
                <a:latin typeface="Book Antiqua" pitchFamily="18" charset="0"/>
              </a:rPr>
              <a:t> </a:t>
            </a:r>
            <a:endParaRPr lang="en-US" sz="2400" dirty="0">
              <a:solidFill>
                <a:schemeClr val="bg1"/>
              </a:solidFill>
              <a:latin typeface="Book Antiqua" pitchFamily="18" charset="0"/>
            </a:endParaRPr>
          </a:p>
        </p:txBody>
      </p:sp>
      <p:sp>
        <p:nvSpPr>
          <p:cNvPr id="64522" name="TextBox 20"/>
          <p:cNvSpPr txBox="1">
            <a:spLocks noChangeArrowheads="1"/>
          </p:cNvSpPr>
          <p:nvPr/>
        </p:nvSpPr>
        <p:spPr bwMode="auto">
          <a:xfrm>
            <a:off x="8001000" y="6477000"/>
            <a:ext cx="782587" cy="523220"/>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a:p>
            <a:endParaRPr lang="en-IN" sz="1400" dirty="0">
              <a:solidFill>
                <a:schemeClr val="bg1"/>
              </a:solidFill>
            </a:endParaRPr>
          </a:p>
        </p:txBody>
      </p:sp>
      <p:sp>
        <p:nvSpPr>
          <p:cNvPr id="11" name="Rectangle 10"/>
          <p:cNvSpPr/>
          <p:nvPr/>
        </p:nvSpPr>
        <p:spPr>
          <a:xfrm flipV="1">
            <a:off x="381000" y="838200"/>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2" name="Round Diagonal Corner Rectangle 11"/>
          <p:cNvSpPr/>
          <p:nvPr/>
        </p:nvSpPr>
        <p:spPr>
          <a:xfrm rot="5400000">
            <a:off x="6705600" y="2667000"/>
            <a:ext cx="4191000" cy="6858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5" name="Round Diagonal Corner Rectangle 14"/>
          <p:cNvSpPr/>
          <p:nvPr/>
        </p:nvSpPr>
        <p:spPr>
          <a:xfrm rot="16200000">
            <a:off x="7181850" y="2266950"/>
            <a:ext cx="3238500" cy="6858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IN" sz="2000" b="1" dirty="0">
                <a:solidFill>
                  <a:schemeClr val="tx1"/>
                </a:solidFill>
                <a:latin typeface="Titillium Web"/>
              </a:rPr>
              <a:t>Other Activities</a:t>
            </a:r>
            <a:endParaRPr lang="en-US" sz="2000" b="1" dirty="0">
              <a:solidFill>
                <a:schemeClr val="tx1"/>
              </a:solidFill>
              <a:latin typeface="Titillium Web"/>
            </a:endParaRPr>
          </a:p>
        </p:txBody>
      </p:sp>
      <p:sp>
        <p:nvSpPr>
          <p:cNvPr id="18" name="Rectangle 17"/>
          <p:cNvSpPr/>
          <p:nvPr/>
        </p:nvSpPr>
        <p:spPr>
          <a:xfrm flipV="1">
            <a:off x="228600" y="5638800"/>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Tree>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199103" y="76200"/>
            <a:ext cx="8153400" cy="990600"/>
          </a:xfrm>
          <a:prstGeom prst="rect">
            <a:avLst/>
          </a:prstGeom>
          <a:noFill/>
          <a:ln w="9525">
            <a:noFill/>
            <a:miter lim="800000"/>
            <a:headEnd/>
            <a:tailEnd/>
          </a:ln>
        </p:spPr>
        <p:txBody>
          <a:bodyPr/>
          <a:lstStyle/>
          <a:p>
            <a:pPr algn="just">
              <a:spcAft>
                <a:spcPts val="1200"/>
              </a:spcAft>
            </a:pPr>
            <a:r>
              <a:rPr lang="en-US" sz="2800" b="1" dirty="0">
                <a:solidFill>
                  <a:srgbClr val="C00000"/>
                </a:solidFill>
                <a:latin typeface="Book Antiqua" pitchFamily="18" charset="0"/>
              </a:rPr>
              <a:t>Campus Security</a:t>
            </a:r>
          </a:p>
          <a:p>
            <a:pPr algn="just">
              <a:spcAft>
                <a:spcPts val="1200"/>
              </a:spcAft>
            </a:pPr>
            <a:r>
              <a:rPr lang="en-US" sz="2400" b="1" dirty="0">
                <a:solidFill>
                  <a:srgbClr val="C00000"/>
                </a:solidFill>
                <a:latin typeface="Book Antiqua" pitchFamily="18" charset="0"/>
              </a:rPr>
              <a:t>	</a:t>
            </a:r>
          </a:p>
          <a:p>
            <a:pPr algn="just">
              <a:spcAft>
                <a:spcPts val="1200"/>
              </a:spcAft>
            </a:pPr>
            <a:r>
              <a:rPr lang="en-US" sz="2400" b="1" dirty="0">
                <a:solidFill>
                  <a:srgbClr val="C00000"/>
                </a:solidFill>
                <a:latin typeface="Book Antiqua" pitchFamily="18" charset="0"/>
              </a:rPr>
              <a:t>	</a:t>
            </a:r>
          </a:p>
          <a:p>
            <a:pPr algn="just">
              <a:spcAft>
                <a:spcPts val="1200"/>
              </a:spcAft>
            </a:pPr>
            <a:r>
              <a:rPr lang="en-US" sz="2400" b="1" dirty="0">
                <a:solidFill>
                  <a:srgbClr val="C00000"/>
                </a:solidFill>
                <a:latin typeface="Book Antiqua" pitchFamily="18" charset="0"/>
              </a:rPr>
              <a:t>	</a:t>
            </a:r>
          </a:p>
        </p:txBody>
      </p:sp>
      <p:pic>
        <p:nvPicPr>
          <p:cNvPr id="15363" name="Picture 14" descr="backlable.png"/>
          <p:cNvPicPr>
            <a:picLocks noChangeAspect="1"/>
          </p:cNvPicPr>
          <p:nvPr/>
        </p:nvPicPr>
        <p:blipFill>
          <a:blip r:embed="rId3" cstate="print"/>
          <a:srcRect/>
          <a:stretch>
            <a:fillRect/>
          </a:stretch>
        </p:blipFill>
        <p:spPr bwMode="auto">
          <a:xfrm>
            <a:off x="0" y="6172200"/>
            <a:ext cx="9144000" cy="685800"/>
          </a:xfrm>
          <a:prstGeom prst="rect">
            <a:avLst/>
          </a:prstGeom>
          <a:noFill/>
          <a:ln w="9525">
            <a:noFill/>
            <a:miter lim="800000"/>
            <a:headEnd/>
            <a:tailEnd/>
          </a:ln>
        </p:spPr>
      </p:pic>
      <p:sp>
        <p:nvSpPr>
          <p:cNvPr id="15364"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16" name="Rectangle 15"/>
          <p:cNvSpPr/>
          <p:nvPr/>
        </p:nvSpPr>
        <p:spPr>
          <a:xfrm flipV="1">
            <a:off x="168893" y="5920902"/>
            <a:ext cx="8614693" cy="9889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5370"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sp>
        <p:nvSpPr>
          <p:cNvPr id="18" name="Rectangle 17"/>
          <p:cNvSpPr/>
          <p:nvPr/>
        </p:nvSpPr>
        <p:spPr>
          <a:xfrm>
            <a:off x="304800" y="762000"/>
            <a:ext cx="8077200" cy="46038"/>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aphicFrame>
        <p:nvGraphicFramePr>
          <p:cNvPr id="12" name="Diagram 11"/>
          <p:cNvGraphicFramePr/>
          <p:nvPr>
            <p:extLst>
              <p:ext uri="{D42A27DB-BD31-4B8C-83A1-F6EECF244321}">
                <p14:modId xmlns:p14="http://schemas.microsoft.com/office/powerpoint/2010/main" val="1274040363"/>
              </p:ext>
            </p:extLst>
          </p:nvPr>
        </p:nvGraphicFramePr>
        <p:xfrm>
          <a:off x="489367" y="1625600"/>
          <a:ext cx="4953000" cy="314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ound Diagonal Corner Rectangle 19"/>
          <p:cNvSpPr/>
          <p:nvPr/>
        </p:nvSpPr>
        <p:spPr>
          <a:xfrm rot="16200000">
            <a:off x="7620000" y="1676400"/>
            <a:ext cx="2590800" cy="4572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1" name="Round Diagonal Corner Rectangle 20"/>
          <p:cNvSpPr/>
          <p:nvPr/>
        </p:nvSpPr>
        <p:spPr>
          <a:xfrm rot="16200000">
            <a:off x="7935806" y="1589193"/>
            <a:ext cx="1959188" cy="3048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22" name="TextBox 6"/>
          <p:cNvSpPr txBox="1">
            <a:spLocks noChangeArrowheads="1"/>
          </p:cNvSpPr>
          <p:nvPr/>
        </p:nvSpPr>
        <p:spPr bwMode="auto">
          <a:xfrm rot="5400000">
            <a:off x="6368534" y="3701534"/>
            <a:ext cx="5181600" cy="369332"/>
          </a:xfrm>
          <a:prstGeom prst="rect">
            <a:avLst/>
          </a:prstGeom>
          <a:noFill/>
          <a:ln w="9525">
            <a:noFill/>
            <a:miter lim="800000"/>
            <a:headEnd/>
            <a:tailEnd/>
          </a:ln>
        </p:spPr>
        <p:txBody>
          <a:bodyPr wrap="square">
            <a:spAutoFit/>
          </a:bodyPr>
          <a:lstStyle/>
          <a:p>
            <a:pPr eaLnBrk="0" hangingPunct="0">
              <a:defRPr/>
            </a:pPr>
            <a:r>
              <a:rPr lang="en-US" b="1" dirty="0">
                <a:solidFill>
                  <a:schemeClr val="tx1">
                    <a:lumMod val="95000"/>
                    <a:lumOff val="5000"/>
                  </a:schemeClr>
                </a:solidFill>
                <a:latin typeface="Titillium Web"/>
              </a:rPr>
              <a:t>Personnel </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9675" y="3497210"/>
            <a:ext cx="3077735" cy="2052000"/>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5710" y="1325518"/>
            <a:ext cx="2710112" cy="1800000"/>
          </a:xfrm>
          <a:prstGeom prst="rect">
            <a:avLst/>
          </a:prstGeom>
        </p:spPr>
      </p:pic>
    </p:spTree>
    <p:extLst>
      <p:ext uri="{BB962C8B-B14F-4D97-AF65-F5344CB8AC3E}">
        <p14:creationId xmlns:p14="http://schemas.microsoft.com/office/powerpoint/2010/main" val="2232583214"/>
      </p:ext>
    </p:extLst>
  </p:cSld>
  <p:clrMapOvr>
    <a:masterClrMapping/>
  </p:clrMapOvr>
  <p:transition advClick="0"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0" name="Picture 4" descr="Valentine Special Single Red Rose Flower 1 Piece buy online at lowest"/>
          <p:cNvPicPr>
            <a:picLocks noChangeAspect="1" noChangeArrowheads="1"/>
          </p:cNvPicPr>
          <p:nvPr/>
        </p:nvPicPr>
        <p:blipFill>
          <a:blip r:embed="rId2" cstate="print"/>
          <a:srcRect/>
          <a:stretch>
            <a:fillRect/>
          </a:stretch>
        </p:blipFill>
        <p:spPr bwMode="auto">
          <a:xfrm>
            <a:off x="4343400" y="2667000"/>
            <a:ext cx="1905000" cy="1600200"/>
          </a:xfrm>
          <a:prstGeom prst="rect">
            <a:avLst/>
          </a:prstGeom>
          <a:noFill/>
        </p:spPr>
      </p:pic>
      <p:sp>
        <p:nvSpPr>
          <p:cNvPr id="2" name="Rounded Rectangle 1"/>
          <p:cNvSpPr/>
          <p:nvPr/>
        </p:nvSpPr>
        <p:spPr>
          <a:xfrm>
            <a:off x="685800" y="1524000"/>
            <a:ext cx="5867400" cy="2895600"/>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4400" dirty="0">
                <a:solidFill>
                  <a:schemeClr val="tx1"/>
                </a:solidFill>
              </a:rPr>
              <a:t>               Thank You </a:t>
            </a:r>
          </a:p>
        </p:txBody>
      </p:sp>
      <p:sp>
        <p:nvSpPr>
          <p:cNvPr id="188418" name="AutoShape 2" descr="Cartoon Rose Flower v 1 by Zurel | 3D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697CC07-DD14-4701-AB24-53BBFEC380F0}"/>
              </a:ext>
            </a:extLst>
          </p:cNvPr>
          <p:cNvGraphicFramePr/>
          <p:nvPr>
            <p:extLst>
              <p:ext uri="{D42A27DB-BD31-4B8C-83A1-F6EECF244321}">
                <p14:modId xmlns:p14="http://schemas.microsoft.com/office/powerpoint/2010/main" val="791596471"/>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5551350"/>
      </p:ext>
    </p:ext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E2A0EEC-5502-4A87-9677-9B76FB00684F}"/>
              </a:ext>
            </a:extLst>
          </p:cNvPr>
          <p:cNvGraphicFramePr/>
          <p:nvPr>
            <p:extLst>
              <p:ext uri="{D42A27DB-BD31-4B8C-83A1-F6EECF244321}">
                <p14:modId xmlns:p14="http://schemas.microsoft.com/office/powerpoint/2010/main" val="3739100979"/>
              </p:ext>
            </p:extLst>
          </p:nvPr>
        </p:nvGraphicFramePr>
        <p:xfrm>
          <a:off x="0" y="9041"/>
          <a:ext cx="9144000" cy="6848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14" descr="backlable.png"/>
          <p:cNvPicPr>
            <a:picLocks noChangeAspect="1"/>
          </p:cNvPicPr>
          <p:nvPr/>
        </p:nvPicPr>
        <p:blipFill>
          <a:blip r:embed="rId7" cstate="print"/>
          <a:srcRect/>
          <a:stretch>
            <a:fillRect/>
          </a:stretch>
        </p:blipFill>
        <p:spPr bwMode="auto">
          <a:xfrm>
            <a:off x="0" y="6307087"/>
            <a:ext cx="9144000" cy="723802"/>
          </a:xfrm>
          <a:prstGeom prst="rect">
            <a:avLst/>
          </a:prstGeom>
          <a:solidFill>
            <a:schemeClr val="bg1"/>
          </a:solidFill>
          <a:ln w="9525">
            <a:noFill/>
            <a:miter lim="800000"/>
            <a:headEnd/>
            <a:tailEnd/>
          </a:ln>
        </p:spPr>
      </p:pic>
      <p:sp>
        <p:nvSpPr>
          <p:cNvPr id="4"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All India Institute of Speech and Hearing</a:t>
            </a:r>
            <a:endParaRPr lang="en-IN" sz="1400" dirty="0">
              <a:solidFill>
                <a:schemeClr val="bg1"/>
              </a:solidFill>
            </a:endParaRPr>
          </a:p>
        </p:txBody>
      </p:sp>
      <p:sp>
        <p:nvSpPr>
          <p:cNvPr id="5"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pic>
        <p:nvPicPr>
          <p:cNvPr id="6" name="Picture 14" descr="backlable.png"/>
          <p:cNvPicPr>
            <a:picLocks noChangeAspect="1"/>
          </p:cNvPicPr>
          <p:nvPr/>
        </p:nvPicPr>
        <p:blipFill>
          <a:blip r:embed="rId8" cstate="print"/>
          <a:srcRect/>
          <a:stretch>
            <a:fillRect/>
          </a:stretch>
        </p:blipFill>
        <p:spPr bwMode="auto">
          <a:xfrm>
            <a:off x="0" y="0"/>
            <a:ext cx="9144000" cy="533400"/>
          </a:xfrm>
          <a:prstGeom prst="rect">
            <a:avLst/>
          </a:prstGeom>
          <a:noFill/>
          <a:ln w="9525">
            <a:noFill/>
            <a:miter lim="800000"/>
            <a:headEnd/>
            <a:tailEnd/>
          </a:ln>
        </p:spPr>
      </p:pic>
    </p:spTree>
    <p:extLst>
      <p:ext uri="{BB962C8B-B14F-4D97-AF65-F5344CB8AC3E}">
        <p14:creationId xmlns:p14="http://schemas.microsoft.com/office/powerpoint/2010/main" val="892398778"/>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ED5BDC3-F8A8-43E4-8946-429CDFF642C7}"/>
              </a:ext>
            </a:extLst>
          </p:cNvPr>
          <p:cNvGraphicFramePr/>
          <p:nvPr>
            <p:extLst>
              <p:ext uri="{D42A27DB-BD31-4B8C-83A1-F6EECF244321}">
                <p14:modId xmlns:p14="http://schemas.microsoft.com/office/powerpoint/2010/main" val="3597355998"/>
              </p:ext>
            </p:extLst>
          </p:nvPr>
        </p:nvGraphicFramePr>
        <p:xfrm>
          <a:off x="0" y="0"/>
          <a:ext cx="89916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14" descr="backlable.png"/>
          <p:cNvPicPr>
            <a:picLocks noChangeAspect="1"/>
          </p:cNvPicPr>
          <p:nvPr/>
        </p:nvPicPr>
        <p:blipFill>
          <a:blip r:embed="rId7" cstate="print"/>
          <a:srcRect/>
          <a:stretch>
            <a:fillRect/>
          </a:stretch>
        </p:blipFill>
        <p:spPr bwMode="auto">
          <a:xfrm>
            <a:off x="0" y="6307087"/>
            <a:ext cx="9144000" cy="723802"/>
          </a:xfrm>
          <a:prstGeom prst="rect">
            <a:avLst/>
          </a:prstGeom>
          <a:solidFill>
            <a:schemeClr val="bg1"/>
          </a:solidFill>
          <a:ln w="9525">
            <a:noFill/>
            <a:miter lim="800000"/>
            <a:headEnd/>
            <a:tailEnd/>
          </a:ln>
        </p:spPr>
      </p:pic>
      <p:sp>
        <p:nvSpPr>
          <p:cNvPr id="4" name="TextBox 14"/>
          <p:cNvSpPr txBox="1">
            <a:spLocks noChangeArrowheads="1"/>
          </p:cNvSpPr>
          <p:nvPr/>
        </p:nvSpPr>
        <p:spPr bwMode="auto">
          <a:xfrm>
            <a:off x="304800" y="6477000"/>
            <a:ext cx="3454400" cy="307975"/>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All India Institute of Speech and Hearing</a:t>
            </a:r>
            <a:endParaRPr lang="en-IN" sz="1400" dirty="0">
              <a:solidFill>
                <a:schemeClr val="bg1"/>
              </a:solidFill>
            </a:endParaRPr>
          </a:p>
        </p:txBody>
      </p:sp>
      <p:sp>
        <p:nvSpPr>
          <p:cNvPr id="5"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pic>
        <p:nvPicPr>
          <p:cNvPr id="6" name="Picture 14" descr="backlable.png"/>
          <p:cNvPicPr>
            <a:picLocks noChangeAspect="1"/>
          </p:cNvPicPr>
          <p:nvPr/>
        </p:nvPicPr>
        <p:blipFill>
          <a:blip r:embed="rId8" cstate="print"/>
          <a:srcRect/>
          <a:stretch>
            <a:fillRect/>
          </a:stretch>
        </p:blipFill>
        <p:spPr bwMode="auto">
          <a:xfrm>
            <a:off x="0" y="0"/>
            <a:ext cx="9144000" cy="533400"/>
          </a:xfrm>
          <a:prstGeom prst="rect">
            <a:avLst/>
          </a:prstGeom>
          <a:noFill/>
          <a:ln w="9525">
            <a:noFill/>
            <a:miter lim="800000"/>
            <a:headEnd/>
            <a:tailEnd/>
          </a:ln>
        </p:spPr>
      </p:pic>
    </p:spTree>
    <p:extLst>
      <p:ext uri="{BB962C8B-B14F-4D97-AF65-F5344CB8AC3E}">
        <p14:creationId xmlns:p14="http://schemas.microsoft.com/office/powerpoint/2010/main" val="1177745615"/>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4" descr="backlable.png"/>
          <p:cNvPicPr>
            <a:picLocks noChangeAspect="1"/>
          </p:cNvPicPr>
          <p:nvPr/>
        </p:nvPicPr>
        <p:blipFill>
          <a:blip r:embed="rId3" cstate="print"/>
          <a:srcRect/>
          <a:stretch>
            <a:fillRect/>
          </a:stretch>
        </p:blipFill>
        <p:spPr bwMode="auto">
          <a:xfrm>
            <a:off x="0" y="6172200"/>
            <a:ext cx="9144000" cy="685800"/>
          </a:xfrm>
          <a:prstGeom prst="rect">
            <a:avLst/>
          </a:prstGeom>
          <a:noFill/>
          <a:ln w="9525">
            <a:noFill/>
            <a:miter lim="800000"/>
            <a:headEnd/>
            <a:tailEnd/>
          </a:ln>
        </p:spPr>
      </p:pic>
      <p:sp>
        <p:nvSpPr>
          <p:cNvPr id="55299"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55300" name="TextBox 6"/>
          <p:cNvSpPr txBox="1">
            <a:spLocks noChangeArrowheads="1"/>
          </p:cNvSpPr>
          <p:nvPr/>
        </p:nvSpPr>
        <p:spPr bwMode="auto">
          <a:xfrm>
            <a:off x="381000" y="819150"/>
            <a:ext cx="7543800" cy="461963"/>
          </a:xfrm>
          <a:prstGeom prst="rect">
            <a:avLst/>
          </a:prstGeom>
          <a:noFill/>
          <a:ln w="9525">
            <a:noFill/>
            <a:miter lim="800000"/>
            <a:headEnd/>
            <a:tailEnd/>
          </a:ln>
        </p:spPr>
        <p:txBody>
          <a:bodyPr>
            <a:spAutoFit/>
          </a:bodyPr>
          <a:lstStyle/>
          <a:p>
            <a:pPr eaLnBrk="0" hangingPunct="0"/>
            <a:r>
              <a:rPr lang="en-US" sz="2400" b="1">
                <a:solidFill>
                  <a:srgbClr val="C00000"/>
                </a:solidFill>
                <a:latin typeface="Book Antiqua" pitchFamily="18" charset="0"/>
              </a:rPr>
              <a:t>Medical Speciality &amp; Allied Health</a:t>
            </a:r>
          </a:p>
        </p:txBody>
      </p:sp>
      <p:sp>
        <p:nvSpPr>
          <p:cNvPr id="55301" name="Content Placeholder 2"/>
          <p:cNvSpPr txBox="1">
            <a:spLocks/>
          </p:cNvSpPr>
          <p:nvPr/>
        </p:nvSpPr>
        <p:spPr bwMode="auto">
          <a:xfrm>
            <a:off x="990600" y="1600200"/>
            <a:ext cx="4038600" cy="4343400"/>
          </a:xfrm>
          <a:prstGeom prst="rect">
            <a:avLst/>
          </a:prstGeom>
          <a:noFill/>
          <a:ln w="9525">
            <a:noFill/>
            <a:miter lim="800000"/>
            <a:headEnd/>
            <a:tailEnd/>
          </a:ln>
        </p:spPr>
        <p:txBody>
          <a:bodyPr/>
          <a:lstStyle/>
          <a:p>
            <a:pPr marL="363538" indent="-363538" eaLnBrk="0" hangingPunct="0">
              <a:lnSpc>
                <a:spcPct val="150000"/>
              </a:lnSpc>
              <a:spcBef>
                <a:spcPct val="20000"/>
              </a:spcBef>
              <a:tabLst>
                <a:tab pos="363538" algn="l"/>
              </a:tabLst>
            </a:pPr>
            <a:r>
              <a:rPr lang="en-US" b="1" dirty="0">
                <a:latin typeface="Book Antiqua" pitchFamily="18" charset="0"/>
              </a:rPr>
              <a:t>Consultancy Service on:</a:t>
            </a:r>
          </a:p>
          <a:p>
            <a:pPr marL="363538" lvl="1" indent="-363538" eaLnBrk="0" hangingPunct="0">
              <a:lnSpc>
                <a:spcPct val="150000"/>
              </a:lnSpc>
              <a:spcBef>
                <a:spcPct val="20000"/>
              </a:spcBef>
              <a:buFont typeface="Arial" pitchFamily="34" charset="0"/>
              <a:buChar char="•"/>
              <a:tabLst>
                <a:tab pos="363538" algn="l"/>
              </a:tabLst>
            </a:pPr>
            <a:r>
              <a:rPr lang="en-US" dirty="0">
                <a:latin typeface="Book Antiqua" pitchFamily="18" charset="0"/>
              </a:rPr>
              <a:t>Neurology, </a:t>
            </a:r>
          </a:p>
          <a:p>
            <a:pPr marL="363538" lvl="1" indent="-363538" eaLnBrk="0" hangingPunct="0">
              <a:lnSpc>
                <a:spcPct val="150000"/>
              </a:lnSpc>
              <a:spcBef>
                <a:spcPct val="20000"/>
              </a:spcBef>
              <a:buFont typeface="Arial" pitchFamily="34" charset="0"/>
              <a:buChar char="•"/>
              <a:tabLst>
                <a:tab pos="363538" algn="l"/>
              </a:tabLst>
            </a:pPr>
            <a:r>
              <a:rPr lang="en-US" dirty="0">
                <a:latin typeface="Book Antiqua" pitchFamily="18" charset="0"/>
              </a:rPr>
              <a:t>Pediatrics,</a:t>
            </a:r>
          </a:p>
          <a:p>
            <a:pPr marL="363538" lvl="1" indent="-363538" eaLnBrk="0" hangingPunct="0">
              <a:lnSpc>
                <a:spcPct val="150000"/>
              </a:lnSpc>
              <a:spcBef>
                <a:spcPct val="20000"/>
              </a:spcBef>
              <a:buFont typeface="Arial" pitchFamily="34" charset="0"/>
              <a:buChar char="•"/>
              <a:tabLst>
                <a:tab pos="363538" algn="l"/>
              </a:tabLst>
            </a:pPr>
            <a:r>
              <a:rPr lang="en-US" dirty="0">
                <a:latin typeface="Book Antiqua" pitchFamily="18" charset="0"/>
              </a:rPr>
              <a:t>Phono surgery</a:t>
            </a:r>
          </a:p>
          <a:p>
            <a:pPr marL="363538" lvl="1" indent="-363538" eaLnBrk="0" hangingPunct="0">
              <a:lnSpc>
                <a:spcPct val="150000"/>
              </a:lnSpc>
              <a:spcBef>
                <a:spcPct val="20000"/>
              </a:spcBef>
              <a:buFont typeface="Arial" pitchFamily="34" charset="0"/>
              <a:buChar char="•"/>
              <a:tabLst>
                <a:tab pos="363538" algn="l"/>
              </a:tabLst>
            </a:pPr>
            <a:r>
              <a:rPr lang="en-US" dirty="0">
                <a:latin typeface="Book Antiqua" pitchFamily="18" charset="0"/>
              </a:rPr>
              <a:t>Plastic surgery</a:t>
            </a:r>
          </a:p>
          <a:p>
            <a:pPr marL="363538" lvl="1" indent="-363538" eaLnBrk="0" hangingPunct="0">
              <a:lnSpc>
                <a:spcPct val="150000"/>
              </a:lnSpc>
              <a:spcBef>
                <a:spcPct val="20000"/>
              </a:spcBef>
              <a:buFont typeface="Arial" pitchFamily="34" charset="0"/>
              <a:buChar char="•"/>
              <a:tabLst>
                <a:tab pos="363538" algn="l"/>
              </a:tabLst>
            </a:pPr>
            <a:r>
              <a:rPr lang="en-US" dirty="0">
                <a:latin typeface="Book Antiqua" pitchFamily="18" charset="0"/>
              </a:rPr>
              <a:t>Orthodontics</a:t>
            </a:r>
          </a:p>
          <a:p>
            <a:pPr marL="363538" lvl="1" indent="-363538" eaLnBrk="0" hangingPunct="0">
              <a:lnSpc>
                <a:spcPct val="150000"/>
              </a:lnSpc>
              <a:spcBef>
                <a:spcPct val="20000"/>
              </a:spcBef>
              <a:tabLst>
                <a:tab pos="363538" algn="l"/>
              </a:tabLst>
            </a:pPr>
            <a:r>
              <a:rPr lang="en-US" b="1" dirty="0">
                <a:latin typeface="Book Antiqua" pitchFamily="18" charset="0"/>
              </a:rPr>
              <a:t>Allied Health Services on:</a:t>
            </a:r>
          </a:p>
          <a:p>
            <a:pPr marL="363538" lvl="1" indent="-363538" eaLnBrk="0" hangingPunct="0">
              <a:lnSpc>
                <a:spcPct val="150000"/>
              </a:lnSpc>
              <a:spcBef>
                <a:spcPct val="20000"/>
              </a:spcBef>
              <a:buFont typeface="Arial" pitchFamily="34" charset="0"/>
              <a:buChar char="•"/>
              <a:tabLst>
                <a:tab pos="363538" algn="l"/>
              </a:tabLst>
            </a:pPr>
            <a:r>
              <a:rPr lang="en-US" dirty="0">
                <a:latin typeface="Book Antiqua" pitchFamily="18" charset="0"/>
              </a:rPr>
              <a:t>Physiotherapy</a:t>
            </a:r>
          </a:p>
          <a:p>
            <a:pPr marL="363538" lvl="1" indent="-363538" eaLnBrk="0" hangingPunct="0">
              <a:lnSpc>
                <a:spcPct val="150000"/>
              </a:lnSpc>
              <a:spcBef>
                <a:spcPct val="20000"/>
              </a:spcBef>
              <a:buFont typeface="Arial" pitchFamily="34" charset="0"/>
              <a:buChar char="•"/>
              <a:tabLst>
                <a:tab pos="363538" algn="l"/>
              </a:tabLst>
            </a:pPr>
            <a:r>
              <a:rPr lang="en-US" dirty="0">
                <a:latin typeface="Book Antiqua" pitchFamily="18" charset="0"/>
              </a:rPr>
              <a:t>Occupational Therapy </a:t>
            </a:r>
          </a:p>
        </p:txBody>
      </p:sp>
      <p:sp>
        <p:nvSpPr>
          <p:cNvPr id="11" name="Rectangle 10"/>
          <p:cNvSpPr/>
          <p:nvPr/>
        </p:nvSpPr>
        <p:spPr>
          <a:xfrm flipV="1">
            <a:off x="304800" y="1325563"/>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55303" name="Picture 14" descr="backlable.png"/>
          <p:cNvPicPr>
            <a:picLocks noChangeAspect="1"/>
          </p:cNvPicPr>
          <p:nvPr/>
        </p:nvPicPr>
        <p:blipFill>
          <a:blip r:embed="rId4" cstate="print"/>
          <a:srcRect/>
          <a:stretch>
            <a:fillRect/>
          </a:stretch>
        </p:blipFill>
        <p:spPr bwMode="auto">
          <a:xfrm>
            <a:off x="0" y="0"/>
            <a:ext cx="9144000" cy="533400"/>
          </a:xfrm>
          <a:prstGeom prst="rect">
            <a:avLst/>
          </a:prstGeom>
          <a:noFill/>
          <a:ln w="9525">
            <a:noFill/>
            <a:miter lim="800000"/>
            <a:headEnd/>
            <a:tailEnd/>
          </a:ln>
        </p:spPr>
      </p:pic>
      <p:sp>
        <p:nvSpPr>
          <p:cNvPr id="8" name="Round Diagonal Corner Rectangle 7"/>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9" name="Round Diagonal Corner Rectangle 8"/>
          <p:cNvSpPr/>
          <p:nvPr/>
        </p:nvSpPr>
        <p:spPr>
          <a:xfrm rot="5400000">
            <a:off x="7429500" y="1181100"/>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5306" name="TextBox 6"/>
          <p:cNvSpPr txBox="1">
            <a:spLocks noChangeArrowheads="1"/>
          </p:cNvSpPr>
          <p:nvPr/>
        </p:nvSpPr>
        <p:spPr bwMode="auto">
          <a:xfrm rot="-5400000">
            <a:off x="7229475" y="1438275"/>
            <a:ext cx="3276600" cy="400050"/>
          </a:xfrm>
          <a:prstGeom prst="rect">
            <a:avLst/>
          </a:prstGeom>
          <a:noFill/>
          <a:ln w="9525">
            <a:noFill/>
            <a:miter lim="800000"/>
            <a:headEnd/>
            <a:tailEnd/>
          </a:ln>
        </p:spPr>
        <p:txBody>
          <a:bodyPr wrap="square">
            <a:spAutoFit/>
          </a:bodyPr>
          <a:lstStyle/>
          <a:p>
            <a:pPr algn="ctr"/>
            <a:r>
              <a:rPr lang="en-US" sz="2000" b="1" dirty="0">
                <a:latin typeface="Titillium Web"/>
              </a:rPr>
              <a:t>Clinical Highlights</a:t>
            </a:r>
          </a:p>
        </p:txBody>
      </p:sp>
      <p:sp>
        <p:nvSpPr>
          <p:cNvPr id="55307"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pic>
        <p:nvPicPr>
          <p:cNvPr id="65537" name="Picture 1" descr="D:\FINAL - A.R, Coverpage &amp; Photos\Final AIISH Annual Report photos 2021\DSC_0591.JPG"/>
          <p:cNvPicPr>
            <a:picLocks noChangeAspect="1" noChangeArrowheads="1"/>
          </p:cNvPicPr>
          <p:nvPr/>
        </p:nvPicPr>
        <p:blipFill>
          <a:blip r:embed="rId5" cstate="print"/>
          <a:srcRect/>
          <a:stretch>
            <a:fillRect/>
          </a:stretch>
        </p:blipFill>
        <p:spPr bwMode="auto">
          <a:xfrm>
            <a:off x="5029200" y="2819400"/>
            <a:ext cx="2753568" cy="1828800"/>
          </a:xfrm>
          <a:prstGeom prst="rect">
            <a:avLst/>
          </a:prstGeom>
          <a:noFill/>
        </p:spPr>
      </p:pic>
    </p:spTree>
    <p:extLst>
      <p:ext uri="{BB962C8B-B14F-4D97-AF65-F5344CB8AC3E}">
        <p14:creationId xmlns:p14="http://schemas.microsoft.com/office/powerpoint/2010/main" val="4268824540"/>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4" descr="backlable.png"/>
          <p:cNvPicPr>
            <a:picLocks noChangeAspect="1"/>
          </p:cNvPicPr>
          <p:nvPr/>
        </p:nvPicPr>
        <p:blipFill>
          <a:blip r:embed="rId3" cstate="print"/>
          <a:srcRect/>
          <a:stretch>
            <a:fillRect/>
          </a:stretch>
        </p:blipFill>
        <p:spPr bwMode="auto">
          <a:xfrm>
            <a:off x="0" y="6172200"/>
            <a:ext cx="9144000" cy="685800"/>
          </a:xfrm>
          <a:prstGeom prst="rect">
            <a:avLst/>
          </a:prstGeom>
          <a:noFill/>
          <a:ln w="9525">
            <a:noFill/>
            <a:miter lim="800000"/>
            <a:headEnd/>
            <a:tailEnd/>
          </a:ln>
        </p:spPr>
      </p:pic>
      <p:sp>
        <p:nvSpPr>
          <p:cNvPr id="54275"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54276" name="TextBox 6"/>
          <p:cNvSpPr txBox="1">
            <a:spLocks noChangeArrowheads="1"/>
          </p:cNvSpPr>
          <p:nvPr/>
        </p:nvSpPr>
        <p:spPr bwMode="auto">
          <a:xfrm>
            <a:off x="76200" y="457200"/>
            <a:ext cx="6248400" cy="461963"/>
          </a:xfrm>
          <a:prstGeom prst="rect">
            <a:avLst/>
          </a:prstGeom>
          <a:noFill/>
          <a:ln w="9525">
            <a:noFill/>
            <a:miter lim="800000"/>
            <a:headEnd/>
            <a:tailEnd/>
          </a:ln>
        </p:spPr>
        <p:txBody>
          <a:bodyPr>
            <a:spAutoFit/>
          </a:bodyPr>
          <a:lstStyle/>
          <a:p>
            <a:pPr eaLnBrk="0" hangingPunct="0"/>
            <a:r>
              <a:rPr lang="en-US" sz="2400" b="1" dirty="0">
                <a:solidFill>
                  <a:srgbClr val="C00000"/>
                </a:solidFill>
                <a:latin typeface="Book Antiqua" pitchFamily="18" charset="0"/>
              </a:rPr>
              <a:t>Specialized Clinical Services</a:t>
            </a:r>
          </a:p>
        </p:txBody>
      </p:sp>
      <p:sp>
        <p:nvSpPr>
          <p:cNvPr id="25" name="Content Placeholder 2"/>
          <p:cNvSpPr txBox="1">
            <a:spLocks/>
          </p:cNvSpPr>
          <p:nvPr/>
        </p:nvSpPr>
        <p:spPr>
          <a:xfrm>
            <a:off x="2362200" y="1219200"/>
            <a:ext cx="6019800" cy="4800600"/>
          </a:xfrm>
          <a:prstGeom prst="rect">
            <a:avLst/>
          </a:prstGeom>
        </p:spPr>
        <p:txBody>
          <a:bodyPr>
            <a:normAutofit fontScale="92500" lnSpcReduction="10000"/>
          </a:bodyPr>
          <a:lstStyle/>
          <a:p>
            <a:pPr algn="just" eaLnBrk="0" hangingPunct="0">
              <a:lnSpc>
                <a:spcPct val="150000"/>
              </a:lnSpc>
              <a:spcBef>
                <a:spcPct val="20000"/>
              </a:spcBef>
              <a:defRPr/>
            </a:pPr>
            <a:r>
              <a:rPr lang="en-US" sz="2400" dirty="0">
                <a:solidFill>
                  <a:srgbClr val="002060"/>
                </a:solidFill>
                <a:latin typeface="Book Antiqua" pitchFamily="18" charset="0"/>
              </a:rPr>
              <a:t>Alternative &amp; Augmentative Communication Unit,</a:t>
            </a:r>
            <a:r>
              <a:rPr lang="en-US" sz="2400" dirty="0">
                <a:latin typeface="Book Antiqua" pitchFamily="18" charset="0"/>
              </a:rPr>
              <a:t> </a:t>
            </a:r>
            <a:r>
              <a:rPr lang="en-US" sz="2400" dirty="0">
                <a:solidFill>
                  <a:srgbClr val="00B050"/>
                </a:solidFill>
                <a:latin typeface="Book Antiqua" pitchFamily="18" charset="0"/>
              </a:rPr>
              <a:t>Autism Spectrum Disorders Unit,</a:t>
            </a:r>
            <a:r>
              <a:rPr lang="en-US" sz="2400" dirty="0">
                <a:latin typeface="Book Antiqua" pitchFamily="18" charset="0"/>
              </a:rPr>
              <a:t> </a:t>
            </a:r>
            <a:r>
              <a:rPr lang="en-US" sz="2400" dirty="0">
                <a:solidFill>
                  <a:schemeClr val="accent5">
                    <a:lumMod val="50000"/>
                  </a:schemeClr>
                </a:solidFill>
                <a:latin typeface="Book Antiqua" pitchFamily="18" charset="0"/>
              </a:rPr>
              <a:t>Clinic for Elderly Persons with Language Disorders</a:t>
            </a:r>
            <a:r>
              <a:rPr lang="en-US" sz="2400" dirty="0">
                <a:latin typeface="Book Antiqua" pitchFamily="18" charset="0"/>
              </a:rPr>
              <a:t>, </a:t>
            </a:r>
            <a:r>
              <a:rPr lang="en-US" sz="2400" dirty="0">
                <a:solidFill>
                  <a:srgbClr val="FF0000"/>
                </a:solidFill>
                <a:latin typeface="Book Antiqua" pitchFamily="18" charset="0"/>
              </a:rPr>
              <a:t>Fluency Unit</a:t>
            </a:r>
            <a:r>
              <a:rPr lang="en-US" sz="2400" dirty="0">
                <a:latin typeface="Book Antiqua" pitchFamily="18" charset="0"/>
              </a:rPr>
              <a:t>, </a:t>
            </a:r>
            <a:r>
              <a:rPr lang="en-US" sz="2400" dirty="0">
                <a:solidFill>
                  <a:schemeClr val="accent6">
                    <a:lumMod val="50000"/>
                  </a:schemeClr>
                </a:solidFill>
                <a:latin typeface="Book Antiqua" pitchFamily="18" charset="0"/>
              </a:rPr>
              <a:t>Implantable Hearing Devices Unit</a:t>
            </a:r>
            <a:r>
              <a:rPr lang="en-US" sz="2400" dirty="0">
                <a:latin typeface="Book Antiqua" pitchFamily="18" charset="0"/>
              </a:rPr>
              <a:t>, </a:t>
            </a:r>
            <a:r>
              <a:rPr lang="en-US" sz="2400" dirty="0">
                <a:solidFill>
                  <a:schemeClr val="tx2">
                    <a:lumMod val="60000"/>
                    <a:lumOff val="40000"/>
                  </a:schemeClr>
                </a:solidFill>
                <a:latin typeface="Book Antiqua" pitchFamily="18" charset="0"/>
              </a:rPr>
              <a:t>Learning Disability Clinic</a:t>
            </a:r>
            <a:r>
              <a:rPr lang="en-US" sz="2400" dirty="0">
                <a:latin typeface="Book Antiqua" pitchFamily="18" charset="0"/>
              </a:rPr>
              <a:t>, </a:t>
            </a:r>
            <a:r>
              <a:rPr lang="en-US" sz="2400" dirty="0">
                <a:solidFill>
                  <a:srgbClr val="7030A0"/>
                </a:solidFill>
                <a:latin typeface="Book Antiqua" pitchFamily="18" charset="0"/>
              </a:rPr>
              <a:t>Motor Speech Disorders Unit</a:t>
            </a:r>
            <a:r>
              <a:rPr lang="en-US" sz="2400" dirty="0">
                <a:latin typeface="Book Antiqua" pitchFamily="18" charset="0"/>
              </a:rPr>
              <a:t>, </a:t>
            </a:r>
            <a:r>
              <a:rPr lang="en-US" sz="2400" dirty="0">
                <a:solidFill>
                  <a:schemeClr val="accent2"/>
                </a:solidFill>
                <a:latin typeface="Book Antiqua" pitchFamily="18" charset="0"/>
              </a:rPr>
              <a:t>Neuropsychology Unit</a:t>
            </a:r>
            <a:r>
              <a:rPr lang="en-US" sz="2400" dirty="0">
                <a:latin typeface="Book Antiqua" pitchFamily="18" charset="0"/>
              </a:rPr>
              <a:t>, </a:t>
            </a:r>
            <a:r>
              <a:rPr lang="en-US" sz="2400" dirty="0">
                <a:solidFill>
                  <a:srgbClr val="CC0099"/>
                </a:solidFill>
                <a:latin typeface="Book Antiqua" pitchFamily="18" charset="0"/>
              </a:rPr>
              <a:t>Phonology Unit</a:t>
            </a:r>
            <a:r>
              <a:rPr lang="en-US" sz="2400" dirty="0">
                <a:latin typeface="Book Antiqua" pitchFamily="18" charset="0"/>
              </a:rPr>
              <a:t>, </a:t>
            </a:r>
            <a:r>
              <a:rPr lang="en-US" sz="2400" dirty="0">
                <a:solidFill>
                  <a:srgbClr val="3333FF"/>
                </a:solidFill>
                <a:latin typeface="Book Antiqua" pitchFamily="18" charset="0"/>
              </a:rPr>
              <a:t>Professional Voice care Unit</a:t>
            </a:r>
            <a:r>
              <a:rPr lang="en-US" sz="2400" dirty="0">
                <a:latin typeface="Book Antiqua" pitchFamily="18" charset="0"/>
              </a:rPr>
              <a:t>, </a:t>
            </a:r>
            <a:r>
              <a:rPr lang="en-US" sz="2400" dirty="0">
                <a:solidFill>
                  <a:srgbClr val="339933"/>
                </a:solidFill>
                <a:latin typeface="Book Antiqua" pitchFamily="18" charset="0"/>
              </a:rPr>
              <a:t>Structural </a:t>
            </a:r>
            <a:r>
              <a:rPr lang="en-US" sz="2400" dirty="0" err="1">
                <a:solidFill>
                  <a:srgbClr val="339933"/>
                </a:solidFill>
                <a:latin typeface="Book Antiqua" pitchFamily="18" charset="0"/>
              </a:rPr>
              <a:t>Orofacial</a:t>
            </a:r>
            <a:r>
              <a:rPr lang="en-US" sz="2400" dirty="0">
                <a:solidFill>
                  <a:srgbClr val="339933"/>
                </a:solidFill>
                <a:latin typeface="Book Antiqua" pitchFamily="18" charset="0"/>
              </a:rPr>
              <a:t> Anomalies Unit</a:t>
            </a:r>
            <a:r>
              <a:rPr lang="en-US" sz="2400" dirty="0">
                <a:latin typeface="Book Antiqua" pitchFamily="18" charset="0"/>
              </a:rPr>
              <a:t>, </a:t>
            </a:r>
            <a:r>
              <a:rPr lang="en-US" sz="2400" dirty="0">
                <a:solidFill>
                  <a:srgbClr val="FF6600"/>
                </a:solidFill>
                <a:latin typeface="Book Antiqua" pitchFamily="18" charset="0"/>
              </a:rPr>
              <a:t>Swallowing Disorders Unit</a:t>
            </a:r>
            <a:r>
              <a:rPr lang="en-US" sz="2400" dirty="0">
                <a:latin typeface="Book Antiqua" pitchFamily="18" charset="0"/>
              </a:rPr>
              <a:t>, </a:t>
            </a:r>
            <a:r>
              <a:rPr lang="en-US" sz="2400" dirty="0">
                <a:solidFill>
                  <a:srgbClr val="FF6699"/>
                </a:solidFill>
                <a:latin typeface="Book Antiqua" pitchFamily="18" charset="0"/>
              </a:rPr>
              <a:t>Vertigo Unit</a:t>
            </a:r>
            <a:r>
              <a:rPr lang="en-US" sz="2400" dirty="0">
                <a:latin typeface="Book Antiqua" pitchFamily="18" charset="0"/>
              </a:rPr>
              <a:t>, </a:t>
            </a:r>
            <a:r>
              <a:rPr lang="en-US" sz="2400" dirty="0">
                <a:solidFill>
                  <a:srgbClr val="660066"/>
                </a:solidFill>
                <a:latin typeface="Book Antiqua" pitchFamily="18" charset="0"/>
              </a:rPr>
              <a:t>Voice Clinic </a:t>
            </a:r>
          </a:p>
        </p:txBody>
      </p:sp>
      <p:sp>
        <p:nvSpPr>
          <p:cNvPr id="11" name="Rectangle 10"/>
          <p:cNvSpPr/>
          <p:nvPr/>
        </p:nvSpPr>
        <p:spPr>
          <a:xfrm flipV="1">
            <a:off x="76200" y="990600"/>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54279" name="Picture 14" descr="backlable.png"/>
          <p:cNvPicPr>
            <a:picLocks noChangeAspect="1"/>
          </p:cNvPicPr>
          <p:nvPr/>
        </p:nvPicPr>
        <p:blipFill>
          <a:blip r:embed="rId4" cstate="print"/>
          <a:srcRect/>
          <a:stretch>
            <a:fillRect/>
          </a:stretch>
        </p:blipFill>
        <p:spPr bwMode="auto">
          <a:xfrm>
            <a:off x="0" y="0"/>
            <a:ext cx="9144000" cy="533400"/>
          </a:xfrm>
          <a:prstGeom prst="rect">
            <a:avLst/>
          </a:prstGeom>
          <a:noFill/>
          <a:ln w="9525">
            <a:noFill/>
            <a:miter lim="800000"/>
            <a:headEnd/>
            <a:tailEnd/>
          </a:ln>
        </p:spPr>
      </p:pic>
      <p:sp>
        <p:nvSpPr>
          <p:cNvPr id="8" name="Round Diagonal Corner Rectangle 7"/>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9" name="Round Diagonal Corner Rectangle 8"/>
          <p:cNvSpPr/>
          <p:nvPr/>
        </p:nvSpPr>
        <p:spPr>
          <a:xfrm rot="5400000">
            <a:off x="7429500" y="1181100"/>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4282" name="TextBox 6"/>
          <p:cNvSpPr txBox="1">
            <a:spLocks noChangeArrowheads="1"/>
          </p:cNvSpPr>
          <p:nvPr/>
        </p:nvSpPr>
        <p:spPr bwMode="auto">
          <a:xfrm rot="-5400000">
            <a:off x="7534275" y="1514475"/>
            <a:ext cx="2667000" cy="400050"/>
          </a:xfrm>
          <a:prstGeom prst="rect">
            <a:avLst/>
          </a:prstGeom>
          <a:noFill/>
          <a:ln w="9525">
            <a:noFill/>
            <a:miter lim="800000"/>
            <a:headEnd/>
            <a:tailEnd/>
          </a:ln>
        </p:spPr>
        <p:txBody>
          <a:bodyPr wrap="square">
            <a:spAutoFit/>
          </a:bodyPr>
          <a:lstStyle/>
          <a:p>
            <a:pPr algn="ctr"/>
            <a:r>
              <a:rPr lang="en-US" sz="2000" b="1" dirty="0">
                <a:latin typeface="Titillium Web"/>
              </a:rPr>
              <a:t>Clinical Highlights</a:t>
            </a:r>
          </a:p>
        </p:txBody>
      </p:sp>
      <p:sp>
        <p:nvSpPr>
          <p:cNvPr id="54283"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pic>
        <p:nvPicPr>
          <p:cNvPr id="63489" name="Picture 1" descr="D:\FINAL - A.R, Coverpage &amp; Photos\Final AIISH Annual Report photos 2021\DCS2.21.jpg"/>
          <p:cNvPicPr>
            <a:picLocks noChangeAspect="1" noChangeArrowheads="1"/>
          </p:cNvPicPr>
          <p:nvPr/>
        </p:nvPicPr>
        <p:blipFill>
          <a:blip r:embed="rId5" cstate="print"/>
          <a:srcRect/>
          <a:stretch>
            <a:fillRect/>
          </a:stretch>
        </p:blipFill>
        <p:spPr bwMode="auto">
          <a:xfrm>
            <a:off x="228600" y="1905000"/>
            <a:ext cx="2065178" cy="1371600"/>
          </a:xfrm>
          <a:prstGeom prst="rect">
            <a:avLst/>
          </a:prstGeom>
          <a:noFill/>
        </p:spPr>
      </p:pic>
      <p:pic>
        <p:nvPicPr>
          <p:cNvPr id="63491" name="Picture 3"/>
          <p:cNvPicPr>
            <a:picLocks noChangeAspect="1" noChangeArrowheads="1"/>
          </p:cNvPicPr>
          <p:nvPr/>
        </p:nvPicPr>
        <p:blipFill>
          <a:blip r:embed="rId6" cstate="print"/>
          <a:srcRect/>
          <a:stretch>
            <a:fillRect/>
          </a:stretch>
        </p:blipFill>
        <p:spPr bwMode="auto">
          <a:xfrm>
            <a:off x="152400" y="3886200"/>
            <a:ext cx="2057400" cy="1371600"/>
          </a:xfrm>
          <a:prstGeom prst="rect">
            <a:avLst/>
          </a:prstGeom>
          <a:noFill/>
          <a:ln w="9525">
            <a:noFill/>
            <a:miter lim="800000"/>
            <a:headEnd/>
            <a:tailEnd/>
          </a:ln>
          <a:effectLst/>
        </p:spPr>
      </p:pic>
    </p:spTree>
    <p:extLst>
      <p:ext uri="{BB962C8B-B14F-4D97-AF65-F5344CB8AC3E}">
        <p14:creationId xmlns:p14="http://schemas.microsoft.com/office/powerpoint/2010/main" val="343779054"/>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4" descr="backlable.png"/>
          <p:cNvPicPr>
            <a:picLocks noChangeAspect="1"/>
          </p:cNvPicPr>
          <p:nvPr/>
        </p:nvPicPr>
        <p:blipFill>
          <a:blip r:embed="rId3" cstate="print"/>
          <a:srcRect/>
          <a:stretch>
            <a:fillRect/>
          </a:stretch>
        </p:blipFill>
        <p:spPr bwMode="auto">
          <a:xfrm>
            <a:off x="0" y="6172200"/>
            <a:ext cx="9144000" cy="685800"/>
          </a:xfrm>
          <a:prstGeom prst="rect">
            <a:avLst/>
          </a:prstGeom>
          <a:noFill/>
          <a:ln w="9525">
            <a:noFill/>
            <a:miter lim="800000"/>
            <a:headEnd/>
            <a:tailEnd/>
          </a:ln>
        </p:spPr>
      </p:pic>
      <p:sp>
        <p:nvSpPr>
          <p:cNvPr id="54275"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54276" name="TextBox 6"/>
          <p:cNvSpPr txBox="1">
            <a:spLocks noChangeArrowheads="1"/>
          </p:cNvSpPr>
          <p:nvPr/>
        </p:nvSpPr>
        <p:spPr bwMode="auto">
          <a:xfrm>
            <a:off x="76200" y="457200"/>
            <a:ext cx="6248400" cy="461963"/>
          </a:xfrm>
          <a:prstGeom prst="rect">
            <a:avLst/>
          </a:prstGeom>
          <a:noFill/>
          <a:ln w="9525">
            <a:noFill/>
            <a:miter lim="800000"/>
            <a:headEnd/>
            <a:tailEnd/>
          </a:ln>
        </p:spPr>
        <p:txBody>
          <a:bodyPr>
            <a:spAutoFit/>
          </a:bodyPr>
          <a:lstStyle/>
          <a:p>
            <a:pPr eaLnBrk="0" hangingPunct="0"/>
            <a:r>
              <a:rPr lang="en-US" sz="2400" b="1" dirty="0">
                <a:solidFill>
                  <a:srgbClr val="C00000"/>
                </a:solidFill>
                <a:latin typeface="Book Antiqua" pitchFamily="18" charset="0"/>
              </a:rPr>
              <a:t>Specialized Clinical Services</a:t>
            </a:r>
          </a:p>
        </p:txBody>
      </p:sp>
      <p:sp>
        <p:nvSpPr>
          <p:cNvPr id="25" name="Content Placeholder 2"/>
          <p:cNvSpPr txBox="1">
            <a:spLocks/>
          </p:cNvSpPr>
          <p:nvPr/>
        </p:nvSpPr>
        <p:spPr>
          <a:xfrm>
            <a:off x="2362200" y="1219200"/>
            <a:ext cx="6019800" cy="4800600"/>
          </a:xfrm>
          <a:prstGeom prst="rect">
            <a:avLst/>
          </a:prstGeom>
        </p:spPr>
        <p:txBody>
          <a:bodyPr>
            <a:normAutofit fontScale="92500" lnSpcReduction="10000"/>
          </a:bodyPr>
          <a:lstStyle/>
          <a:p>
            <a:pPr algn="just" eaLnBrk="0" hangingPunct="0">
              <a:lnSpc>
                <a:spcPct val="150000"/>
              </a:lnSpc>
              <a:spcBef>
                <a:spcPct val="20000"/>
              </a:spcBef>
              <a:defRPr/>
            </a:pPr>
            <a:r>
              <a:rPr lang="en-US" sz="2400" dirty="0">
                <a:solidFill>
                  <a:srgbClr val="002060"/>
                </a:solidFill>
                <a:latin typeface="Book Antiqua" pitchFamily="18" charset="0"/>
              </a:rPr>
              <a:t>Alternative &amp; Augmentative Communication Unit,</a:t>
            </a:r>
            <a:r>
              <a:rPr lang="en-US" sz="2400" dirty="0">
                <a:latin typeface="Book Antiqua" pitchFamily="18" charset="0"/>
              </a:rPr>
              <a:t> </a:t>
            </a:r>
            <a:r>
              <a:rPr lang="en-US" sz="2400" dirty="0">
                <a:solidFill>
                  <a:srgbClr val="00B050"/>
                </a:solidFill>
                <a:latin typeface="Book Antiqua" pitchFamily="18" charset="0"/>
              </a:rPr>
              <a:t>Autism Spectrum Disorders Unit,</a:t>
            </a:r>
            <a:r>
              <a:rPr lang="en-US" sz="2400" dirty="0">
                <a:latin typeface="Book Antiqua" pitchFamily="18" charset="0"/>
              </a:rPr>
              <a:t> </a:t>
            </a:r>
            <a:r>
              <a:rPr lang="en-US" sz="2400" dirty="0">
                <a:solidFill>
                  <a:schemeClr val="accent5">
                    <a:lumMod val="50000"/>
                  </a:schemeClr>
                </a:solidFill>
                <a:latin typeface="Book Antiqua" pitchFamily="18" charset="0"/>
              </a:rPr>
              <a:t>Clinic for Elderly Persons with Language Disorders</a:t>
            </a:r>
            <a:r>
              <a:rPr lang="en-US" sz="2400" dirty="0">
                <a:latin typeface="Book Antiqua" pitchFamily="18" charset="0"/>
              </a:rPr>
              <a:t>, </a:t>
            </a:r>
            <a:r>
              <a:rPr lang="en-US" sz="2400" dirty="0">
                <a:solidFill>
                  <a:srgbClr val="FF0000"/>
                </a:solidFill>
                <a:latin typeface="Book Antiqua" pitchFamily="18" charset="0"/>
              </a:rPr>
              <a:t>Fluency Unit</a:t>
            </a:r>
            <a:r>
              <a:rPr lang="en-US" sz="2400" dirty="0">
                <a:latin typeface="Book Antiqua" pitchFamily="18" charset="0"/>
              </a:rPr>
              <a:t>, </a:t>
            </a:r>
            <a:r>
              <a:rPr lang="en-US" sz="2400" dirty="0">
                <a:solidFill>
                  <a:schemeClr val="accent6">
                    <a:lumMod val="50000"/>
                  </a:schemeClr>
                </a:solidFill>
                <a:latin typeface="Book Antiqua" pitchFamily="18" charset="0"/>
              </a:rPr>
              <a:t>Implantable Hearing Devices Unit</a:t>
            </a:r>
            <a:r>
              <a:rPr lang="en-US" sz="2400" dirty="0">
                <a:latin typeface="Book Antiqua" pitchFamily="18" charset="0"/>
              </a:rPr>
              <a:t>, </a:t>
            </a:r>
            <a:r>
              <a:rPr lang="en-US" sz="2400" dirty="0">
                <a:solidFill>
                  <a:schemeClr val="tx2">
                    <a:lumMod val="60000"/>
                    <a:lumOff val="40000"/>
                  </a:schemeClr>
                </a:solidFill>
                <a:latin typeface="Book Antiqua" pitchFamily="18" charset="0"/>
              </a:rPr>
              <a:t>Learning Disability Clinic</a:t>
            </a:r>
            <a:r>
              <a:rPr lang="en-US" sz="2400" dirty="0">
                <a:latin typeface="Book Antiqua" pitchFamily="18" charset="0"/>
              </a:rPr>
              <a:t>, </a:t>
            </a:r>
            <a:r>
              <a:rPr lang="en-US" sz="2400" dirty="0">
                <a:solidFill>
                  <a:srgbClr val="7030A0"/>
                </a:solidFill>
                <a:latin typeface="Book Antiqua" pitchFamily="18" charset="0"/>
              </a:rPr>
              <a:t>Motor Speech Disorders Unit</a:t>
            </a:r>
            <a:r>
              <a:rPr lang="en-US" sz="2400" dirty="0">
                <a:latin typeface="Book Antiqua" pitchFamily="18" charset="0"/>
              </a:rPr>
              <a:t>, </a:t>
            </a:r>
            <a:r>
              <a:rPr lang="en-US" sz="2400" dirty="0">
                <a:solidFill>
                  <a:schemeClr val="accent2"/>
                </a:solidFill>
                <a:latin typeface="Book Antiqua" pitchFamily="18" charset="0"/>
              </a:rPr>
              <a:t>Neuropsychology Unit</a:t>
            </a:r>
            <a:r>
              <a:rPr lang="en-US" sz="2400" dirty="0">
                <a:latin typeface="Book Antiqua" pitchFamily="18" charset="0"/>
              </a:rPr>
              <a:t>, </a:t>
            </a:r>
            <a:r>
              <a:rPr lang="en-US" sz="2400" dirty="0">
                <a:solidFill>
                  <a:srgbClr val="CC0099"/>
                </a:solidFill>
                <a:latin typeface="Book Antiqua" pitchFamily="18" charset="0"/>
              </a:rPr>
              <a:t>Phonology Unit</a:t>
            </a:r>
            <a:r>
              <a:rPr lang="en-US" sz="2400" dirty="0">
                <a:latin typeface="Book Antiqua" pitchFamily="18" charset="0"/>
              </a:rPr>
              <a:t>, </a:t>
            </a:r>
            <a:r>
              <a:rPr lang="en-US" sz="2400" dirty="0">
                <a:solidFill>
                  <a:srgbClr val="3333FF"/>
                </a:solidFill>
                <a:latin typeface="Book Antiqua" pitchFamily="18" charset="0"/>
              </a:rPr>
              <a:t>Professional Voice care Unit</a:t>
            </a:r>
            <a:r>
              <a:rPr lang="en-US" sz="2400" dirty="0">
                <a:latin typeface="Book Antiqua" pitchFamily="18" charset="0"/>
              </a:rPr>
              <a:t>, </a:t>
            </a:r>
            <a:r>
              <a:rPr lang="en-US" sz="2400" dirty="0">
                <a:solidFill>
                  <a:srgbClr val="339933"/>
                </a:solidFill>
                <a:latin typeface="Book Antiqua" pitchFamily="18" charset="0"/>
              </a:rPr>
              <a:t>Structural </a:t>
            </a:r>
            <a:r>
              <a:rPr lang="en-US" sz="2400" dirty="0" err="1">
                <a:solidFill>
                  <a:srgbClr val="339933"/>
                </a:solidFill>
                <a:latin typeface="Book Antiqua" pitchFamily="18" charset="0"/>
              </a:rPr>
              <a:t>Orofacial</a:t>
            </a:r>
            <a:r>
              <a:rPr lang="en-US" sz="2400" dirty="0">
                <a:solidFill>
                  <a:srgbClr val="339933"/>
                </a:solidFill>
                <a:latin typeface="Book Antiqua" pitchFamily="18" charset="0"/>
              </a:rPr>
              <a:t> Anomalies Unit</a:t>
            </a:r>
            <a:r>
              <a:rPr lang="en-US" sz="2400" dirty="0">
                <a:latin typeface="Book Antiqua" pitchFamily="18" charset="0"/>
              </a:rPr>
              <a:t>, </a:t>
            </a:r>
            <a:r>
              <a:rPr lang="en-US" sz="2400" dirty="0">
                <a:solidFill>
                  <a:srgbClr val="FF6600"/>
                </a:solidFill>
                <a:latin typeface="Book Antiqua" pitchFamily="18" charset="0"/>
              </a:rPr>
              <a:t>Swallowing Disorders Unit</a:t>
            </a:r>
            <a:r>
              <a:rPr lang="en-US" sz="2400" dirty="0">
                <a:latin typeface="Book Antiqua" pitchFamily="18" charset="0"/>
              </a:rPr>
              <a:t>, </a:t>
            </a:r>
            <a:r>
              <a:rPr lang="en-US" sz="2400" dirty="0">
                <a:solidFill>
                  <a:srgbClr val="FF6699"/>
                </a:solidFill>
                <a:latin typeface="Book Antiqua" pitchFamily="18" charset="0"/>
              </a:rPr>
              <a:t>Vertigo Unit</a:t>
            </a:r>
            <a:r>
              <a:rPr lang="en-US" sz="2400" dirty="0">
                <a:latin typeface="Book Antiqua" pitchFamily="18" charset="0"/>
              </a:rPr>
              <a:t>, </a:t>
            </a:r>
            <a:r>
              <a:rPr lang="en-US" sz="2400" dirty="0">
                <a:solidFill>
                  <a:srgbClr val="660066"/>
                </a:solidFill>
                <a:latin typeface="Book Antiqua" pitchFamily="18" charset="0"/>
              </a:rPr>
              <a:t>Voice Clinic </a:t>
            </a:r>
          </a:p>
        </p:txBody>
      </p:sp>
      <p:sp>
        <p:nvSpPr>
          <p:cNvPr id="11" name="Rectangle 10"/>
          <p:cNvSpPr/>
          <p:nvPr/>
        </p:nvSpPr>
        <p:spPr>
          <a:xfrm flipV="1">
            <a:off x="-76200" y="838200"/>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54279" name="Picture 14" descr="backlable.png"/>
          <p:cNvPicPr>
            <a:picLocks noChangeAspect="1"/>
          </p:cNvPicPr>
          <p:nvPr/>
        </p:nvPicPr>
        <p:blipFill>
          <a:blip r:embed="rId4" cstate="print"/>
          <a:srcRect/>
          <a:stretch>
            <a:fillRect/>
          </a:stretch>
        </p:blipFill>
        <p:spPr bwMode="auto">
          <a:xfrm>
            <a:off x="0" y="0"/>
            <a:ext cx="9144000" cy="533400"/>
          </a:xfrm>
          <a:prstGeom prst="rect">
            <a:avLst/>
          </a:prstGeom>
          <a:noFill/>
          <a:ln w="9525">
            <a:noFill/>
            <a:miter lim="800000"/>
            <a:headEnd/>
            <a:tailEnd/>
          </a:ln>
        </p:spPr>
      </p:pic>
      <p:sp>
        <p:nvSpPr>
          <p:cNvPr id="8" name="Round Diagonal Corner Rectangle 7"/>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9" name="Round Diagonal Corner Rectangle 8"/>
          <p:cNvSpPr/>
          <p:nvPr/>
        </p:nvSpPr>
        <p:spPr>
          <a:xfrm rot="5400000">
            <a:off x="7429500" y="1181100"/>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4282" name="TextBox 6"/>
          <p:cNvSpPr txBox="1">
            <a:spLocks noChangeArrowheads="1"/>
          </p:cNvSpPr>
          <p:nvPr/>
        </p:nvSpPr>
        <p:spPr bwMode="auto">
          <a:xfrm rot="-5400000">
            <a:off x="7534275" y="1514475"/>
            <a:ext cx="2667000" cy="400050"/>
          </a:xfrm>
          <a:prstGeom prst="rect">
            <a:avLst/>
          </a:prstGeom>
          <a:noFill/>
          <a:ln w="9525">
            <a:noFill/>
            <a:miter lim="800000"/>
            <a:headEnd/>
            <a:tailEnd/>
          </a:ln>
        </p:spPr>
        <p:txBody>
          <a:bodyPr wrap="square">
            <a:spAutoFit/>
          </a:bodyPr>
          <a:lstStyle/>
          <a:p>
            <a:pPr algn="ctr"/>
            <a:r>
              <a:rPr lang="en-US" sz="2000" b="1" dirty="0">
                <a:latin typeface="Titillium Web"/>
              </a:rPr>
              <a:t>Clinical Highlights</a:t>
            </a:r>
          </a:p>
        </p:txBody>
      </p:sp>
      <p:sp>
        <p:nvSpPr>
          <p:cNvPr id="54283"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pic>
        <p:nvPicPr>
          <p:cNvPr id="63489" name="Picture 1" descr="D:\FINAL - A.R, Coverpage &amp; Photos\Final AIISH Annual Report photos 2021\DCS2.21.jpg"/>
          <p:cNvPicPr>
            <a:picLocks noChangeAspect="1" noChangeArrowheads="1"/>
          </p:cNvPicPr>
          <p:nvPr/>
        </p:nvPicPr>
        <p:blipFill>
          <a:blip r:embed="rId5" cstate="print"/>
          <a:srcRect/>
          <a:stretch>
            <a:fillRect/>
          </a:stretch>
        </p:blipFill>
        <p:spPr bwMode="auto">
          <a:xfrm>
            <a:off x="228600" y="1905000"/>
            <a:ext cx="2065178" cy="1371600"/>
          </a:xfrm>
          <a:prstGeom prst="rect">
            <a:avLst/>
          </a:prstGeom>
          <a:noFill/>
        </p:spPr>
      </p:pic>
      <p:pic>
        <p:nvPicPr>
          <p:cNvPr id="63491" name="Picture 3"/>
          <p:cNvPicPr>
            <a:picLocks noChangeAspect="1" noChangeArrowheads="1"/>
          </p:cNvPicPr>
          <p:nvPr/>
        </p:nvPicPr>
        <p:blipFill>
          <a:blip r:embed="rId6" cstate="print"/>
          <a:srcRect/>
          <a:stretch>
            <a:fillRect/>
          </a:stretch>
        </p:blipFill>
        <p:spPr bwMode="auto">
          <a:xfrm>
            <a:off x="152400" y="3886200"/>
            <a:ext cx="2057400" cy="1371600"/>
          </a:xfrm>
          <a:prstGeom prst="rect">
            <a:avLst/>
          </a:prstGeom>
          <a:noFill/>
          <a:ln w="9525">
            <a:noFill/>
            <a:miter lim="800000"/>
            <a:headEnd/>
            <a:tailEnd/>
          </a:ln>
          <a:effectLst/>
        </p:spPr>
      </p:pic>
    </p:spTree>
    <p:extLst>
      <p:ext uri="{BB962C8B-B14F-4D97-AF65-F5344CB8AC3E}">
        <p14:creationId xmlns:p14="http://schemas.microsoft.com/office/powerpoint/2010/main" val="1824261393"/>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4" descr="backlable.png"/>
          <p:cNvPicPr>
            <a:picLocks noChangeAspect="1"/>
          </p:cNvPicPr>
          <p:nvPr/>
        </p:nvPicPr>
        <p:blipFill>
          <a:blip r:embed="rId3" cstate="print"/>
          <a:srcRect/>
          <a:stretch>
            <a:fillRect/>
          </a:stretch>
        </p:blipFill>
        <p:spPr bwMode="auto">
          <a:xfrm>
            <a:off x="0" y="6172200"/>
            <a:ext cx="9144000" cy="685800"/>
          </a:xfrm>
          <a:prstGeom prst="rect">
            <a:avLst/>
          </a:prstGeom>
          <a:noFill/>
          <a:ln w="9525">
            <a:noFill/>
            <a:miter lim="800000"/>
            <a:headEnd/>
            <a:tailEnd/>
          </a:ln>
        </p:spPr>
      </p:pic>
      <p:sp>
        <p:nvSpPr>
          <p:cNvPr id="54275" name="TextBox 18"/>
          <p:cNvSpPr txBox="1">
            <a:spLocks noChangeArrowheads="1"/>
          </p:cNvSpPr>
          <p:nvPr/>
        </p:nvSpPr>
        <p:spPr bwMode="auto">
          <a:xfrm>
            <a:off x="304800" y="6400800"/>
            <a:ext cx="3454400" cy="307975"/>
          </a:xfrm>
          <a:prstGeom prst="rect">
            <a:avLst/>
          </a:prstGeom>
          <a:noFill/>
          <a:ln w="9525">
            <a:noFill/>
            <a:miter lim="800000"/>
            <a:headEnd/>
            <a:tailEnd/>
          </a:ln>
        </p:spPr>
        <p:txBody>
          <a:bodyPr wrap="none">
            <a:spAutoFit/>
          </a:bodyPr>
          <a:lstStyle/>
          <a:p>
            <a:r>
              <a:rPr lang="en-US" sz="1400">
                <a:solidFill>
                  <a:schemeClr val="bg1"/>
                </a:solidFill>
                <a:latin typeface="Book Antiqua" pitchFamily="18" charset="0"/>
              </a:rPr>
              <a:t>All India Institute of Speech and Hearing</a:t>
            </a:r>
            <a:endParaRPr lang="en-IN" sz="1400">
              <a:solidFill>
                <a:schemeClr val="bg1"/>
              </a:solidFill>
            </a:endParaRPr>
          </a:p>
        </p:txBody>
      </p:sp>
      <p:sp>
        <p:nvSpPr>
          <p:cNvPr id="54276" name="TextBox 6"/>
          <p:cNvSpPr txBox="1">
            <a:spLocks noChangeArrowheads="1"/>
          </p:cNvSpPr>
          <p:nvPr/>
        </p:nvSpPr>
        <p:spPr bwMode="auto">
          <a:xfrm>
            <a:off x="76200" y="457200"/>
            <a:ext cx="6248400" cy="461963"/>
          </a:xfrm>
          <a:prstGeom prst="rect">
            <a:avLst/>
          </a:prstGeom>
          <a:noFill/>
          <a:ln w="9525">
            <a:noFill/>
            <a:miter lim="800000"/>
            <a:headEnd/>
            <a:tailEnd/>
          </a:ln>
        </p:spPr>
        <p:txBody>
          <a:bodyPr>
            <a:spAutoFit/>
          </a:bodyPr>
          <a:lstStyle/>
          <a:p>
            <a:pPr eaLnBrk="0" hangingPunct="0"/>
            <a:r>
              <a:rPr lang="en-US" sz="2400" b="1" dirty="0">
                <a:solidFill>
                  <a:srgbClr val="C00000"/>
                </a:solidFill>
                <a:latin typeface="Book Antiqua" pitchFamily="18" charset="0"/>
              </a:rPr>
              <a:t>Specialized Clinical Services</a:t>
            </a:r>
          </a:p>
        </p:txBody>
      </p:sp>
      <p:sp>
        <p:nvSpPr>
          <p:cNvPr id="25" name="Content Placeholder 2"/>
          <p:cNvSpPr txBox="1">
            <a:spLocks/>
          </p:cNvSpPr>
          <p:nvPr/>
        </p:nvSpPr>
        <p:spPr>
          <a:xfrm>
            <a:off x="2362200" y="1219200"/>
            <a:ext cx="6019800" cy="4800600"/>
          </a:xfrm>
          <a:prstGeom prst="rect">
            <a:avLst/>
          </a:prstGeom>
        </p:spPr>
        <p:txBody>
          <a:bodyPr>
            <a:normAutofit fontScale="92500" lnSpcReduction="10000"/>
          </a:bodyPr>
          <a:lstStyle/>
          <a:p>
            <a:pPr algn="just" eaLnBrk="0" hangingPunct="0">
              <a:lnSpc>
                <a:spcPct val="150000"/>
              </a:lnSpc>
              <a:spcBef>
                <a:spcPct val="20000"/>
              </a:spcBef>
              <a:defRPr/>
            </a:pPr>
            <a:r>
              <a:rPr lang="en-US" sz="2400" dirty="0">
                <a:solidFill>
                  <a:srgbClr val="002060"/>
                </a:solidFill>
                <a:latin typeface="Book Antiqua" pitchFamily="18" charset="0"/>
              </a:rPr>
              <a:t>Alternative &amp; Augmentative Communication Unit,</a:t>
            </a:r>
            <a:r>
              <a:rPr lang="en-US" sz="2400" dirty="0">
                <a:latin typeface="Book Antiqua" pitchFamily="18" charset="0"/>
              </a:rPr>
              <a:t> </a:t>
            </a:r>
            <a:r>
              <a:rPr lang="en-US" sz="2400" dirty="0">
                <a:solidFill>
                  <a:srgbClr val="00B050"/>
                </a:solidFill>
                <a:latin typeface="Book Antiqua" pitchFamily="18" charset="0"/>
              </a:rPr>
              <a:t>Autism Spectrum Disorders Unit,</a:t>
            </a:r>
            <a:r>
              <a:rPr lang="en-US" sz="2400" dirty="0">
                <a:latin typeface="Book Antiqua" pitchFamily="18" charset="0"/>
              </a:rPr>
              <a:t> </a:t>
            </a:r>
            <a:r>
              <a:rPr lang="en-US" sz="2400" dirty="0">
                <a:solidFill>
                  <a:schemeClr val="accent5">
                    <a:lumMod val="50000"/>
                  </a:schemeClr>
                </a:solidFill>
                <a:latin typeface="Book Antiqua" pitchFamily="18" charset="0"/>
              </a:rPr>
              <a:t>Clinic for Elderly Persons with Language Disorders</a:t>
            </a:r>
            <a:r>
              <a:rPr lang="en-US" sz="2400" dirty="0">
                <a:latin typeface="Book Antiqua" pitchFamily="18" charset="0"/>
              </a:rPr>
              <a:t>, </a:t>
            </a:r>
            <a:r>
              <a:rPr lang="en-US" sz="2400" dirty="0">
                <a:solidFill>
                  <a:srgbClr val="FF0000"/>
                </a:solidFill>
                <a:latin typeface="Book Antiqua" pitchFamily="18" charset="0"/>
              </a:rPr>
              <a:t>Fluency Unit</a:t>
            </a:r>
            <a:r>
              <a:rPr lang="en-US" sz="2400" dirty="0">
                <a:latin typeface="Book Antiqua" pitchFamily="18" charset="0"/>
              </a:rPr>
              <a:t>, </a:t>
            </a:r>
            <a:r>
              <a:rPr lang="en-US" sz="2400" dirty="0">
                <a:solidFill>
                  <a:schemeClr val="accent6">
                    <a:lumMod val="50000"/>
                  </a:schemeClr>
                </a:solidFill>
                <a:latin typeface="Book Antiqua" pitchFamily="18" charset="0"/>
              </a:rPr>
              <a:t>Implantable Hearing Devices Unit</a:t>
            </a:r>
            <a:r>
              <a:rPr lang="en-US" sz="2400" dirty="0">
                <a:latin typeface="Book Antiqua" pitchFamily="18" charset="0"/>
              </a:rPr>
              <a:t>, </a:t>
            </a:r>
            <a:r>
              <a:rPr lang="en-US" sz="2400" dirty="0">
                <a:solidFill>
                  <a:schemeClr val="tx2">
                    <a:lumMod val="60000"/>
                    <a:lumOff val="40000"/>
                  </a:schemeClr>
                </a:solidFill>
                <a:latin typeface="Book Antiqua" pitchFamily="18" charset="0"/>
              </a:rPr>
              <a:t>Learning Disability Clinic</a:t>
            </a:r>
            <a:r>
              <a:rPr lang="en-US" sz="2400" dirty="0">
                <a:latin typeface="Book Antiqua" pitchFamily="18" charset="0"/>
              </a:rPr>
              <a:t>, </a:t>
            </a:r>
            <a:r>
              <a:rPr lang="en-US" sz="2400" dirty="0">
                <a:solidFill>
                  <a:srgbClr val="7030A0"/>
                </a:solidFill>
                <a:latin typeface="Book Antiqua" pitchFamily="18" charset="0"/>
              </a:rPr>
              <a:t>Motor Speech Disorders Unit</a:t>
            </a:r>
            <a:r>
              <a:rPr lang="en-US" sz="2400" dirty="0">
                <a:latin typeface="Book Antiqua" pitchFamily="18" charset="0"/>
              </a:rPr>
              <a:t>, </a:t>
            </a:r>
            <a:r>
              <a:rPr lang="en-US" sz="2400" dirty="0">
                <a:solidFill>
                  <a:schemeClr val="accent2"/>
                </a:solidFill>
                <a:latin typeface="Book Antiqua" pitchFamily="18" charset="0"/>
              </a:rPr>
              <a:t>Neuropsychology Unit</a:t>
            </a:r>
            <a:r>
              <a:rPr lang="en-US" sz="2400" dirty="0">
                <a:latin typeface="Book Antiqua" pitchFamily="18" charset="0"/>
              </a:rPr>
              <a:t>, </a:t>
            </a:r>
            <a:r>
              <a:rPr lang="en-US" sz="2400" dirty="0">
                <a:solidFill>
                  <a:srgbClr val="CC0099"/>
                </a:solidFill>
                <a:latin typeface="Book Antiqua" pitchFamily="18" charset="0"/>
              </a:rPr>
              <a:t>Phonology Unit</a:t>
            </a:r>
            <a:r>
              <a:rPr lang="en-US" sz="2400" dirty="0">
                <a:latin typeface="Book Antiqua" pitchFamily="18" charset="0"/>
              </a:rPr>
              <a:t>, </a:t>
            </a:r>
            <a:r>
              <a:rPr lang="en-US" sz="2400" dirty="0">
                <a:solidFill>
                  <a:srgbClr val="3333FF"/>
                </a:solidFill>
                <a:latin typeface="Book Antiqua" pitchFamily="18" charset="0"/>
              </a:rPr>
              <a:t>Professional Voice care Unit</a:t>
            </a:r>
            <a:r>
              <a:rPr lang="en-US" sz="2400" dirty="0">
                <a:latin typeface="Book Antiqua" pitchFamily="18" charset="0"/>
              </a:rPr>
              <a:t>, </a:t>
            </a:r>
            <a:r>
              <a:rPr lang="en-US" sz="2400" dirty="0">
                <a:solidFill>
                  <a:srgbClr val="339933"/>
                </a:solidFill>
                <a:latin typeface="Book Antiqua" pitchFamily="18" charset="0"/>
              </a:rPr>
              <a:t>Structural </a:t>
            </a:r>
            <a:r>
              <a:rPr lang="en-US" sz="2400" dirty="0" err="1">
                <a:solidFill>
                  <a:srgbClr val="339933"/>
                </a:solidFill>
                <a:latin typeface="Book Antiqua" pitchFamily="18" charset="0"/>
              </a:rPr>
              <a:t>Orofacial</a:t>
            </a:r>
            <a:r>
              <a:rPr lang="en-US" sz="2400" dirty="0">
                <a:solidFill>
                  <a:srgbClr val="339933"/>
                </a:solidFill>
                <a:latin typeface="Book Antiqua" pitchFamily="18" charset="0"/>
              </a:rPr>
              <a:t> Anomalies Unit</a:t>
            </a:r>
            <a:r>
              <a:rPr lang="en-US" sz="2400" dirty="0">
                <a:latin typeface="Book Antiqua" pitchFamily="18" charset="0"/>
              </a:rPr>
              <a:t>, </a:t>
            </a:r>
            <a:r>
              <a:rPr lang="en-US" sz="2400" dirty="0">
                <a:solidFill>
                  <a:srgbClr val="FF6600"/>
                </a:solidFill>
                <a:latin typeface="Book Antiqua" pitchFamily="18" charset="0"/>
              </a:rPr>
              <a:t>Swallowing Disorders Unit</a:t>
            </a:r>
            <a:r>
              <a:rPr lang="en-US" sz="2400" dirty="0">
                <a:latin typeface="Book Antiqua" pitchFamily="18" charset="0"/>
              </a:rPr>
              <a:t>, </a:t>
            </a:r>
            <a:r>
              <a:rPr lang="en-US" sz="2400" dirty="0">
                <a:solidFill>
                  <a:srgbClr val="FF6699"/>
                </a:solidFill>
                <a:latin typeface="Book Antiqua" pitchFamily="18" charset="0"/>
              </a:rPr>
              <a:t>Vertigo Unit</a:t>
            </a:r>
            <a:r>
              <a:rPr lang="en-US" sz="2400" dirty="0">
                <a:latin typeface="Book Antiqua" pitchFamily="18" charset="0"/>
              </a:rPr>
              <a:t>, </a:t>
            </a:r>
            <a:r>
              <a:rPr lang="en-US" sz="2400" dirty="0">
                <a:solidFill>
                  <a:srgbClr val="660066"/>
                </a:solidFill>
                <a:latin typeface="Book Antiqua" pitchFamily="18" charset="0"/>
              </a:rPr>
              <a:t>Voice Clinic </a:t>
            </a:r>
          </a:p>
        </p:txBody>
      </p:sp>
      <p:sp>
        <p:nvSpPr>
          <p:cNvPr id="11" name="Rectangle 10"/>
          <p:cNvSpPr/>
          <p:nvPr/>
        </p:nvSpPr>
        <p:spPr>
          <a:xfrm flipV="1">
            <a:off x="-76200" y="838200"/>
            <a:ext cx="8305800" cy="46037"/>
          </a:xfrm>
          <a:prstGeom prst="rect">
            <a:avLst/>
          </a:prstGeom>
          <a:solidFill>
            <a:srgbClr val="C1AC5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54279" name="Picture 14" descr="backlable.png"/>
          <p:cNvPicPr>
            <a:picLocks noChangeAspect="1"/>
          </p:cNvPicPr>
          <p:nvPr/>
        </p:nvPicPr>
        <p:blipFill>
          <a:blip r:embed="rId4" cstate="print"/>
          <a:srcRect/>
          <a:stretch>
            <a:fillRect/>
          </a:stretch>
        </p:blipFill>
        <p:spPr bwMode="auto">
          <a:xfrm>
            <a:off x="0" y="0"/>
            <a:ext cx="9144000" cy="533400"/>
          </a:xfrm>
          <a:prstGeom prst="rect">
            <a:avLst/>
          </a:prstGeom>
          <a:noFill/>
          <a:ln w="9525">
            <a:noFill/>
            <a:miter lim="800000"/>
            <a:headEnd/>
            <a:tailEnd/>
          </a:ln>
        </p:spPr>
      </p:pic>
      <p:sp>
        <p:nvSpPr>
          <p:cNvPr id="8" name="Round Diagonal Corner Rectangle 7"/>
          <p:cNvSpPr/>
          <p:nvPr/>
        </p:nvSpPr>
        <p:spPr>
          <a:xfrm rot="5400000">
            <a:off x="7353300" y="1257300"/>
            <a:ext cx="2895600" cy="533400"/>
          </a:xfrm>
          <a:prstGeom prst="round2DiagRect">
            <a:avLst>
              <a:gd name="adj1" fmla="val 0"/>
              <a:gd name="adj2" fmla="val 50000"/>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9" name="Round Diagonal Corner Rectangle 8"/>
          <p:cNvSpPr/>
          <p:nvPr/>
        </p:nvSpPr>
        <p:spPr>
          <a:xfrm rot="5400000">
            <a:off x="7429500" y="1181100"/>
            <a:ext cx="2895600" cy="533400"/>
          </a:xfrm>
          <a:prstGeom prst="round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4282" name="TextBox 6"/>
          <p:cNvSpPr txBox="1">
            <a:spLocks noChangeArrowheads="1"/>
          </p:cNvSpPr>
          <p:nvPr/>
        </p:nvSpPr>
        <p:spPr bwMode="auto">
          <a:xfrm rot="-5400000">
            <a:off x="7534275" y="1514475"/>
            <a:ext cx="2667000" cy="400050"/>
          </a:xfrm>
          <a:prstGeom prst="rect">
            <a:avLst/>
          </a:prstGeom>
          <a:noFill/>
          <a:ln w="9525">
            <a:noFill/>
            <a:miter lim="800000"/>
            <a:headEnd/>
            <a:tailEnd/>
          </a:ln>
        </p:spPr>
        <p:txBody>
          <a:bodyPr wrap="square">
            <a:spAutoFit/>
          </a:bodyPr>
          <a:lstStyle/>
          <a:p>
            <a:pPr algn="ctr"/>
            <a:r>
              <a:rPr lang="en-US" sz="2000" b="1" dirty="0">
                <a:latin typeface="Titillium Web"/>
              </a:rPr>
              <a:t>Clinical Highlights</a:t>
            </a:r>
          </a:p>
        </p:txBody>
      </p:sp>
      <p:sp>
        <p:nvSpPr>
          <p:cNvPr id="54283" name="TextBox 20"/>
          <p:cNvSpPr txBox="1">
            <a:spLocks noChangeArrowheads="1"/>
          </p:cNvSpPr>
          <p:nvPr/>
        </p:nvSpPr>
        <p:spPr bwMode="auto">
          <a:xfrm>
            <a:off x="8001000" y="6477000"/>
            <a:ext cx="782587" cy="307777"/>
          </a:xfrm>
          <a:prstGeom prst="rect">
            <a:avLst/>
          </a:prstGeom>
          <a:noFill/>
          <a:ln w="9525">
            <a:noFill/>
            <a:miter lim="800000"/>
            <a:headEnd/>
            <a:tailEnd/>
          </a:ln>
        </p:spPr>
        <p:txBody>
          <a:bodyPr wrap="none">
            <a:spAutoFit/>
          </a:bodyPr>
          <a:lstStyle/>
          <a:p>
            <a:r>
              <a:rPr lang="en-US" sz="1400" dirty="0">
                <a:solidFill>
                  <a:schemeClr val="bg1"/>
                </a:solidFill>
                <a:latin typeface="Book Antiqua" pitchFamily="18" charset="0"/>
              </a:rPr>
              <a:t>2021-22</a:t>
            </a:r>
            <a:endParaRPr lang="en-IN" sz="1400" dirty="0">
              <a:solidFill>
                <a:schemeClr val="bg1"/>
              </a:solidFill>
            </a:endParaRPr>
          </a:p>
        </p:txBody>
      </p:sp>
      <p:pic>
        <p:nvPicPr>
          <p:cNvPr id="63489" name="Picture 1" descr="D:\FINAL - A.R, Coverpage &amp; Photos\Final AIISH Annual Report photos 2021\DCS2.21.jpg"/>
          <p:cNvPicPr>
            <a:picLocks noChangeAspect="1" noChangeArrowheads="1"/>
          </p:cNvPicPr>
          <p:nvPr/>
        </p:nvPicPr>
        <p:blipFill>
          <a:blip r:embed="rId5" cstate="print"/>
          <a:srcRect/>
          <a:stretch>
            <a:fillRect/>
          </a:stretch>
        </p:blipFill>
        <p:spPr bwMode="auto">
          <a:xfrm>
            <a:off x="228600" y="1905000"/>
            <a:ext cx="2065178" cy="1371600"/>
          </a:xfrm>
          <a:prstGeom prst="rect">
            <a:avLst/>
          </a:prstGeom>
          <a:noFill/>
        </p:spPr>
      </p:pic>
      <p:pic>
        <p:nvPicPr>
          <p:cNvPr id="63491" name="Picture 3"/>
          <p:cNvPicPr>
            <a:picLocks noChangeAspect="1" noChangeArrowheads="1"/>
          </p:cNvPicPr>
          <p:nvPr/>
        </p:nvPicPr>
        <p:blipFill>
          <a:blip r:embed="rId6" cstate="print"/>
          <a:srcRect/>
          <a:stretch>
            <a:fillRect/>
          </a:stretch>
        </p:blipFill>
        <p:spPr bwMode="auto">
          <a:xfrm>
            <a:off x="152400" y="3886200"/>
            <a:ext cx="2057400" cy="1371600"/>
          </a:xfrm>
          <a:prstGeom prst="rect">
            <a:avLst/>
          </a:prstGeom>
          <a:noFill/>
          <a:ln w="9525">
            <a:noFill/>
            <a:miter lim="800000"/>
            <a:headEnd/>
            <a:tailEnd/>
          </a:ln>
          <a:effectLst/>
        </p:spPr>
      </p:pic>
    </p:spTree>
    <p:extLst>
      <p:ext uri="{BB962C8B-B14F-4D97-AF65-F5344CB8AC3E}">
        <p14:creationId xmlns:p14="http://schemas.microsoft.com/office/powerpoint/2010/main" val="3797576393"/>
      </p:ext>
    </p:extLst>
  </p:cSld>
  <p:clrMapOvr>
    <a:masterClrMapping/>
  </p:clrMapOvr>
  <p:transition advClick="0" advTm="3000"/>
</p:sld>
</file>

<file path=ppt/tags/tag1.xml><?xml version="1.0" encoding="utf-8"?>
<p:tagLst xmlns:a="http://schemas.openxmlformats.org/drawingml/2006/main" xmlns:r="http://schemas.openxmlformats.org/officeDocument/2006/relationships" xmlns:p="http://schemas.openxmlformats.org/presentationml/2006/main">
  <p:tag name="PRESGUID" val="1326bb83-2d3f-40d2-a6fa-75cbd50a049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9285</TotalTime>
  <Words>1265</Words>
  <Application>Microsoft Office PowerPoint</Application>
  <PresentationFormat>On-screen Show (4:3)</PresentationFormat>
  <Paragraphs>270</Paragraphs>
  <Slides>28</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Bahnschrift</vt:lpstr>
      <vt:lpstr>Book Antiqua</vt:lpstr>
      <vt:lpstr>Bookman Old Style,Bold</vt:lpstr>
      <vt:lpstr>Calibri</vt:lpstr>
      <vt:lpstr>Times New Roman</vt:lpstr>
      <vt:lpstr>Titillium Web</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banu</dc:creator>
  <cp:lastModifiedBy>Shijith Kumar</cp:lastModifiedBy>
  <cp:revision>1020</cp:revision>
  <dcterms:created xsi:type="dcterms:W3CDTF">2012-01-13T09:34:23Z</dcterms:created>
  <dcterms:modified xsi:type="dcterms:W3CDTF">2021-12-24T01:29:49Z</dcterms:modified>
</cp:coreProperties>
</file>