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8" r:id="rId3"/>
  </p:sldIdLst>
  <p:sldSz cx="12801600" cy="9601200" type="A3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CC66"/>
    <a:srgbClr val="FF6699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13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336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627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594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860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16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974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148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227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056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249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111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D2655-96FE-4924-9016-0E4454E5AFAC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9E10C-1CD9-4FAE-BADD-43896F9036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628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40463" y="461879"/>
            <a:ext cx="97206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Donation received from AIISH alumni for AAA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116215"/>
              </p:ext>
            </p:extLst>
          </p:nvPr>
        </p:nvGraphicFramePr>
        <p:xfrm>
          <a:off x="2133600" y="1407160"/>
          <a:ext cx="8534400" cy="332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344">
                  <a:extLst>
                    <a:ext uri="{9D8B030D-6E8A-4147-A177-3AD203B41FA5}">
                      <a16:colId xmlns:a16="http://schemas.microsoft.com/office/drawing/2014/main" val="2798276675"/>
                    </a:ext>
                  </a:extLst>
                </a:gridCol>
                <a:gridCol w="4842256">
                  <a:extLst>
                    <a:ext uri="{9D8B030D-6E8A-4147-A177-3AD203B41FA5}">
                      <a16:colId xmlns:a16="http://schemas.microsoft.com/office/drawing/2014/main" val="1256193558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3283850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Contribution</a:t>
                      </a:r>
                      <a:r>
                        <a:rPr lang="en-IN" baseline="0" dirty="0"/>
                        <a:t>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06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Rs</a:t>
                      </a:r>
                      <a:r>
                        <a:rPr lang="en-IN" dirty="0"/>
                        <a:t>. 85,882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30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2018-19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4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2017-18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Rs</a:t>
                      </a: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1,00,000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73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Rs</a:t>
                      </a: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625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2015-16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Rs</a:t>
                      </a: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1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Rs</a:t>
                      </a: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48,000</a:t>
                      </a:r>
                      <a:endParaRPr kumimoji="0" lang="en-IN" sz="252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3516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46587" y="4953318"/>
            <a:ext cx="1082802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Interest free Loan given to AIISH student from AAA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63356"/>
              </p:ext>
            </p:extLst>
          </p:nvPr>
        </p:nvGraphicFramePr>
        <p:xfrm>
          <a:off x="2133600" y="5878946"/>
          <a:ext cx="8534400" cy="3328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344">
                  <a:extLst>
                    <a:ext uri="{9D8B030D-6E8A-4147-A177-3AD203B41FA5}">
                      <a16:colId xmlns:a16="http://schemas.microsoft.com/office/drawing/2014/main" val="2798276675"/>
                    </a:ext>
                  </a:extLst>
                </a:gridCol>
                <a:gridCol w="4842256">
                  <a:extLst>
                    <a:ext uri="{9D8B030D-6E8A-4147-A177-3AD203B41FA5}">
                      <a16:colId xmlns:a16="http://schemas.microsoft.com/office/drawing/2014/main" val="1256193558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3283850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Contribution</a:t>
                      </a:r>
                      <a:r>
                        <a:rPr lang="en-IN" baseline="0" dirty="0"/>
                        <a:t>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306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/>
                        <a:t>Rs</a:t>
                      </a:r>
                      <a:r>
                        <a:rPr lang="en-IN" dirty="0"/>
                        <a:t>. 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30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2018-19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14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2017-18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Rs</a:t>
                      </a: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87,950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673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2016-17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Rs</a:t>
                      </a: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 1,25,500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86250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2015-16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61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25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Nil</a:t>
                      </a:r>
                      <a:endParaRPr kumimoji="0" lang="en-IN" sz="252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35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61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12569" y="1065383"/>
            <a:ext cx="33570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AAA - Activities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4752" y="2816352"/>
            <a:ext cx="10076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/>
              <a:t>Guest lecturer from eminent AIISH alumni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/>
              <a:t>Interest free loan for AIISH student for the education purpose (SAID)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/>
              <a:t>Annual general body meeting</a:t>
            </a:r>
          </a:p>
        </p:txBody>
      </p:sp>
    </p:spTree>
    <p:extLst>
      <p:ext uri="{BB962C8B-B14F-4D97-AF65-F5344CB8AC3E}">
        <p14:creationId xmlns:p14="http://schemas.microsoft.com/office/powerpoint/2010/main" val="4207853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56cb284-e5ac-4115-a995-ec79ba595f9c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86</Words>
  <Application>Microsoft Office PowerPoint</Application>
  <PresentationFormat>A3 Paper (297x420 mm)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Activities</dc:title>
  <dc:creator>Divyashree K N</dc:creator>
  <cp:lastModifiedBy>Shijith Kumar</cp:lastModifiedBy>
  <cp:revision>11</cp:revision>
  <dcterms:created xsi:type="dcterms:W3CDTF">2021-12-17T05:23:30Z</dcterms:created>
  <dcterms:modified xsi:type="dcterms:W3CDTF">2021-12-23T10:49:30Z</dcterms:modified>
</cp:coreProperties>
</file>